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00" r:id="rId1"/>
  </p:sldMasterIdLst>
  <p:notesMasterIdLst>
    <p:notesMasterId r:id="rId16"/>
  </p:notesMasterIdLst>
  <p:sldIdLst>
    <p:sldId id="299" r:id="rId2"/>
    <p:sldId id="300" r:id="rId3"/>
    <p:sldId id="307" r:id="rId4"/>
    <p:sldId id="270" r:id="rId5"/>
    <p:sldId id="261" r:id="rId6"/>
    <p:sldId id="304" r:id="rId7"/>
    <p:sldId id="282" r:id="rId8"/>
    <p:sldId id="305" r:id="rId9"/>
    <p:sldId id="281" r:id="rId10"/>
    <p:sldId id="303" r:id="rId11"/>
    <p:sldId id="302" r:id="rId12"/>
    <p:sldId id="284" r:id="rId13"/>
    <p:sldId id="306" r:id="rId14"/>
    <p:sldId id="301" r:id="rId15"/>
  </p:sldIdLst>
  <p:sldSz cx="18288000" cy="10287000"/>
  <p:notesSz cx="6858000" cy="9144000"/>
  <p:embeddedFontLst>
    <p:embeddedFont>
      <p:font typeface="iCiel Cadena" panose="02000503000000020004" pitchFamily="2" charset="-93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aytone One" panose="020B0604020202020204" charset="-93"/>
      <p:regular r:id="rId22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Segoe Print" panose="02000600000000000000" pitchFamily="2" charset="0"/>
      <p:regular r:id="rId25"/>
      <p:bold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214" y="14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6221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640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8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011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40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99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045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684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97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08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5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33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3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8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7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9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64546"/>
          <a:stretch>
            <a:fillRect/>
          </a:stretch>
        </p:blipFill>
        <p:spPr bwMode="auto">
          <a:xfrm>
            <a:off x="13373020" y="8306173"/>
            <a:ext cx="2628980" cy="201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54" r="41975"/>
          <a:stretch>
            <a:fillRect/>
          </a:stretch>
        </p:blipFill>
        <p:spPr bwMode="auto">
          <a:xfrm>
            <a:off x="2286001" y="8306172"/>
            <a:ext cx="2900993" cy="202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9" b="75308"/>
          <a:stretch>
            <a:fillRect/>
          </a:stretch>
        </p:blipFill>
        <p:spPr bwMode="auto">
          <a:xfrm>
            <a:off x="2279795" y="14052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040919" y="7037085"/>
            <a:ext cx="106299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algn="ctr" defTabSz="1371600" eaLnBrk="1" hangingPunct="1">
              <a:spcBef>
                <a:spcPct val="50000"/>
              </a:spcBef>
              <a:buClrTx/>
            </a:pPr>
            <a:r>
              <a:rPr lang="en-US" sz="42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lang="en-US" sz="42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2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lang="en-US" sz="4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4200" b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Bùi Toàn Thắng</a:t>
            </a:r>
            <a:endParaRPr lang="en-US" sz="4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3460" y="278162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800" kern="120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UBND </a:t>
            </a:r>
            <a:r>
              <a:rPr lang="en-US" sz="4800" kern="120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PHƯỜNG HƯNG ĐẠO</a:t>
            </a:r>
            <a:endParaRPr lang="en-US" sz="48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3460" y="924566"/>
            <a:ext cx="780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 </a:t>
            </a:r>
            <a:r>
              <a:rPr lang="en-US" sz="4800" b="1" kern="120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HƯNG ĐẠO</a:t>
            </a:r>
            <a:endParaRPr lang="en-US" sz="4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57900" y="1719972"/>
            <a:ext cx="65424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99419" y="2551212"/>
            <a:ext cx="7394712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buClrTx/>
            </a:pPr>
            <a:r>
              <a:rPr lang="en-US" sz="8100" b="1" kern="1200" smtClean="0">
                <a:ln w="10541" cmpd="sng">
                  <a:solidFill>
                    <a:srgbClr val="E48312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  <a:t>BÀI GIẢNG </a:t>
            </a:r>
            <a:endParaRPr lang="en-US" sz="8100" b="1" kern="1200" dirty="0">
              <a:ln w="10541" cmpd="sng">
                <a:solidFill>
                  <a:srgbClr val="E48312">
                    <a:shade val="88000"/>
                    <a:satMod val="110000"/>
                  </a:srgbClr>
                </a:solidFill>
                <a:prstDash val="solid"/>
              </a:ln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4298" y="3945186"/>
            <a:ext cx="13069452" cy="87716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buClrTx/>
            </a:pPr>
            <a:r>
              <a:rPr lang="en-US" sz="4800" b="1" kern="1200" smtClean="0">
                <a:ln w="10541" cmpd="sng">
                  <a:solidFill>
                    <a:srgbClr val="E48312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n-ea"/>
                <a:cs typeface="Times New Roman" pitchFamily="18" charset="0"/>
              </a:rPr>
              <a:t>TIN HỌC LỚP 5</a:t>
            </a:r>
            <a:endParaRPr lang="en-US" sz="4800" b="1" kern="1200" dirty="0">
              <a:ln w="10541" cmpd="sng">
                <a:solidFill>
                  <a:srgbClr val="E48312">
                    <a:shade val="88000"/>
                    <a:satMod val="110000"/>
                  </a:srgbClr>
                </a:solidFill>
                <a:prstDash val="solid"/>
              </a:ln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23746" y="7775421"/>
            <a:ext cx="83917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spcBef>
                <a:spcPct val="50000"/>
              </a:spcBef>
              <a:buClrTx/>
            </a:pPr>
            <a:r>
              <a:rPr lang="en-US" sz="4200" b="1" kern="1200" dirty="0" err="1">
                <a:latin typeface="Times New Roman" pitchFamily="18" charset="0"/>
                <a:ea typeface="+mn-ea"/>
                <a:cs typeface="+mn-cs"/>
              </a:rPr>
              <a:t>Đơn</a:t>
            </a:r>
            <a:r>
              <a:rPr lang="en-US" sz="4200" b="1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200" b="1" kern="1200" dirty="0" err="1">
                <a:latin typeface="Times New Roman" pitchFamily="18" charset="0"/>
                <a:ea typeface="+mn-ea"/>
                <a:cs typeface="+mn-cs"/>
              </a:rPr>
              <a:t>vị</a:t>
            </a:r>
            <a:r>
              <a:rPr lang="en-US" sz="4200" b="1" kern="1200" dirty="0"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4200" b="1" kern="1200" dirty="0" err="1">
                <a:latin typeface="Times New Roman" pitchFamily="18" charset="0"/>
                <a:ea typeface="+mn-ea"/>
                <a:cs typeface="+mn-cs"/>
              </a:rPr>
              <a:t>Trường</a:t>
            </a:r>
            <a:r>
              <a:rPr lang="en-US" sz="4200" b="1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200" b="1" kern="1200" dirty="0" err="1">
                <a:latin typeface="Times New Roman" pitchFamily="18" charset="0"/>
                <a:ea typeface="+mn-ea"/>
                <a:cs typeface="+mn-cs"/>
              </a:rPr>
              <a:t>Tiểu</a:t>
            </a:r>
            <a:r>
              <a:rPr lang="en-US" sz="4200" b="1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200" b="1" kern="1200" err="1">
                <a:latin typeface="Times New Roman" pitchFamily="18" charset="0"/>
                <a:ea typeface="+mn-ea"/>
                <a:cs typeface="+mn-cs"/>
              </a:rPr>
              <a:t>học</a:t>
            </a:r>
            <a:r>
              <a:rPr lang="en-US" sz="4200" b="1" kern="120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200" b="1" kern="1200" smtClean="0">
                <a:latin typeface="Times New Roman" pitchFamily="18" charset="0"/>
                <a:ea typeface="+mn-ea"/>
                <a:cs typeface="+mn-cs"/>
              </a:rPr>
              <a:t>Hưng Đạo</a:t>
            </a:r>
            <a:endParaRPr lang="en-US" sz="4200" b="1" kern="1200" dirty="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7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9" b="75308"/>
          <a:stretch>
            <a:fillRect/>
          </a:stretch>
        </p:blipFill>
        <p:spPr bwMode="auto">
          <a:xfrm>
            <a:off x="13860719" y="0"/>
            <a:ext cx="2141280" cy="229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25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310552" y="516014"/>
            <a:ext cx="17454296" cy="9647599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333456" y="275059"/>
            <a:ext cx="17390285" cy="9647599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63EBA18-70E6-48ED-87E1-F90B1E606554}"/>
              </a:ext>
            </a:extLst>
          </p:cNvPr>
          <p:cNvSpPr txBox="1"/>
          <p:nvPr/>
        </p:nvSpPr>
        <p:spPr>
          <a:xfrm>
            <a:off x="586596" y="1517067"/>
            <a:ext cx="16817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E78A90-2BD5-4511-B0DF-D8DC861B51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64169" y="393117"/>
            <a:ext cx="1522413" cy="11239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B7446B4-C1D1-4B6A-A9BB-8F27A0B48B9D}"/>
              </a:ext>
            </a:extLst>
          </p:cNvPr>
          <p:cNvSpPr txBox="1"/>
          <p:nvPr/>
        </p:nvSpPr>
        <p:spPr>
          <a:xfrm>
            <a:off x="7088606" y="795355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131C2E-E30E-4704-8C1A-B23253F3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834" y="3223664"/>
            <a:ext cx="5078290" cy="378489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88071F1-F230-4A67-ACCA-FEE7C17D8ACF}"/>
              </a:ext>
            </a:extLst>
          </p:cNvPr>
          <p:cNvSpPr txBox="1"/>
          <p:nvPr/>
        </p:nvSpPr>
        <p:spPr>
          <a:xfrm>
            <a:off x="12437238" y="7168559"/>
            <a:ext cx="531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thông tin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63EBA18-70E6-48ED-87E1-F90B1E606554}"/>
              </a:ext>
            </a:extLst>
          </p:cNvPr>
          <p:cNvSpPr txBox="1"/>
          <p:nvPr/>
        </p:nvSpPr>
        <p:spPr>
          <a:xfrm>
            <a:off x="768796" y="3563809"/>
            <a:ext cx="10913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 thông tin trong bức ảnh (1) và (2) là của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 lãnh.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3EBA18-70E6-48ED-87E1-F90B1E606554}"/>
              </a:ext>
            </a:extLst>
          </p:cNvPr>
          <p:cNvSpPr txBox="1"/>
          <p:nvPr/>
        </p:nvSpPr>
        <p:spPr>
          <a:xfrm>
            <a:off x="768796" y="5041745"/>
            <a:ext cx="10913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 thông tin trong bức ảnh (3) là của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Đoàn.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63EBA18-70E6-48ED-87E1-F90B1E606554}"/>
              </a:ext>
            </a:extLst>
          </p:cNvPr>
          <p:cNvSpPr txBox="1"/>
          <p:nvPr/>
        </p:nvSpPr>
        <p:spPr>
          <a:xfrm>
            <a:off x="768796" y="6956444"/>
            <a:ext cx="10913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ghi rõ nguồn vì tránh vi phạm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“Bản quyền nội dung thông tin”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25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5427354" y="516014"/>
            <a:ext cx="12337493" cy="9647599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5363343" y="185014"/>
            <a:ext cx="12337493" cy="9647599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7B5AA74-AD52-4307-B80A-96444C4A1610}"/>
              </a:ext>
            </a:extLst>
          </p:cNvPr>
          <p:cNvSpPr txBox="1"/>
          <p:nvPr/>
        </p:nvSpPr>
        <p:spPr>
          <a:xfrm>
            <a:off x="5968537" y="2067233"/>
            <a:ext cx="1142168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đây, em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không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LcParenR"/>
            </a:pP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LcParenR"/>
            </a:pP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Xin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Chia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riêng tư (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xin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0294" y="5690892"/>
            <a:ext cx="3488723" cy="447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E78A90-2BD5-4511-B0DF-D8DC861B510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567687" y="634657"/>
            <a:ext cx="1522413" cy="11239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B7446B4-C1D1-4B6A-A9BB-8F27A0B48B9D}"/>
              </a:ext>
            </a:extLst>
          </p:cNvPr>
          <p:cNvSpPr txBox="1"/>
          <p:nvPr/>
        </p:nvSpPr>
        <p:spPr>
          <a:xfrm>
            <a:off x="7192124" y="1036895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2" y="5290981"/>
            <a:ext cx="856211" cy="856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2796" y="3303468"/>
            <a:ext cx="83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x</a:t>
            </a:r>
            <a:endParaRPr lang="en-US" sz="720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69067" y="6415196"/>
            <a:ext cx="83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x</a:t>
            </a:r>
            <a:endParaRPr lang="en-US" sz="7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9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B0027C-44A4-41C8-93D4-64380DEC466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5291" y="449487"/>
            <a:ext cx="1235303" cy="1022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3E5FFB-AD70-4D05-AC2D-AF5C036FAB8F}"/>
              </a:ext>
            </a:extLst>
          </p:cNvPr>
          <p:cNvSpPr txBox="1"/>
          <p:nvPr/>
        </p:nvSpPr>
        <p:spPr>
          <a:xfrm>
            <a:off x="2122159" y="563090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502FB0-B6F8-41C5-AC87-BDB22F64D7A3}"/>
              </a:ext>
            </a:extLst>
          </p:cNvPr>
          <p:cNvSpPr txBox="1"/>
          <p:nvPr/>
        </p:nvSpPr>
        <p:spPr>
          <a:xfrm>
            <a:off x="787361" y="1720650"/>
            <a:ext cx="17103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thieunien.vn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5464505" y="5235626"/>
            <a:ext cx="6688700" cy="2860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B0027C-44A4-41C8-93D4-64380DEC46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5291" y="449487"/>
            <a:ext cx="1235303" cy="1022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3E5FFB-AD70-4D05-AC2D-AF5C036FAB8F}"/>
              </a:ext>
            </a:extLst>
          </p:cNvPr>
          <p:cNvSpPr txBox="1"/>
          <p:nvPr/>
        </p:nvSpPr>
        <p:spPr>
          <a:xfrm>
            <a:off x="2122159" y="563090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502FB0-B6F8-41C5-AC87-BDB22F64D7A3}"/>
              </a:ext>
            </a:extLst>
          </p:cNvPr>
          <p:cNvSpPr txBox="1"/>
          <p:nvPr/>
        </p:nvSpPr>
        <p:spPr>
          <a:xfrm>
            <a:off x="787361" y="1720650"/>
            <a:ext cx="17103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thieunien.vn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26374" y="5428582"/>
            <a:ext cx="17264811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em, các bạn cần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 lại nội dung thông tin bằng ngôn ngữ của mình và ghi rõ nguồn tin 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theo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Thieunhi.vn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tôn trọng bản quyền nội dung thông 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tin.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27924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/>
          <p:cNvGrpSpPr/>
          <p:nvPr/>
        </p:nvGrpSpPr>
        <p:grpSpPr>
          <a:xfrm>
            <a:off x="4470911" y="1725680"/>
            <a:ext cx="8964215" cy="7019889"/>
            <a:chOff x="2424113" y="688975"/>
            <a:chExt cx="6713537" cy="5619751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Segoe Print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solidFill>
                  <a:srgbClr val="F68D91"/>
                </a:solidFill>
                <a:latin typeface="iCiel Cadena"/>
                <a:cs typeface="+mn-cs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solidFill>
                  <a:srgbClr val="F68D91"/>
                </a:solidFill>
                <a:latin typeface="iCiel Cadena"/>
                <a:cs typeface="+mn-cs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2" name="Freeform 22"/>
            <p:cNvSpPr/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3" name="Freeform 23"/>
            <p:cNvSpPr/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5" name="Freeform 25"/>
            <p:cNvSpPr/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8" name="Freeform 28"/>
            <p:cNvSpPr/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49" name="Freeform 29"/>
            <p:cNvSpPr/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solidFill>
                  <a:srgbClr val="F68D91"/>
                </a:solidFill>
                <a:latin typeface="iCiel Cadena"/>
                <a:cs typeface="+mn-cs"/>
              </a:endParaRPr>
            </a:p>
          </p:txBody>
        </p:sp>
        <p:sp>
          <p:nvSpPr>
            <p:cNvPr id="50" name="Freeform 30"/>
            <p:cNvSpPr/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1" name="Freeform 31"/>
            <p:cNvSpPr/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2" name="Freeform 32"/>
            <p:cNvSpPr/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3" name="Freeform 33"/>
            <p:cNvSpPr/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4" name="Freeform 34"/>
            <p:cNvSpPr/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solidFill>
                  <a:srgbClr val="F68D91"/>
                </a:solidFill>
                <a:latin typeface="iCiel Cadena"/>
                <a:cs typeface="+mn-cs"/>
              </a:endParaRPr>
            </a:p>
          </p:txBody>
        </p:sp>
        <p:sp>
          <p:nvSpPr>
            <p:cNvPr id="55" name="Freeform 35"/>
            <p:cNvSpPr/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59" name="Freeform 39"/>
            <p:cNvSpPr/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1" name="Freeform 41"/>
            <p:cNvSpPr/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2" name="Freeform 42"/>
            <p:cNvSpPr/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3" name="Freeform 43"/>
            <p:cNvSpPr/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4" name="Freeform 44"/>
            <p:cNvSpPr/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5" name="Freeform 45"/>
            <p:cNvSpPr/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6" name="Freeform 46"/>
            <p:cNvSpPr/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7" name="Freeform 47"/>
            <p:cNvSpPr/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8" name="Freeform 48"/>
            <p:cNvSpPr/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>
                <a:buClrTx/>
              </a:pPr>
              <a:endParaRPr lang="zh-CN" altLang="en-US" sz="2700" kern="1200">
                <a:latin typeface="iCiel Cadena"/>
                <a:cs typeface="+mn-cs"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7464697" y="1984678"/>
              <a:ext cx="76834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0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LOVE</a:t>
              </a:r>
              <a:endParaRPr lang="zh-CN" altLang="zh-CN" sz="24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0" name="Rectangle 50"/>
            <p:cNvSpPr>
              <a:spLocks noChangeArrowheads="1"/>
            </p:cNvSpPr>
            <p:nvPr/>
          </p:nvSpPr>
          <p:spPr bwMode="auto">
            <a:xfrm>
              <a:off x="2908300" y="1149350"/>
              <a:ext cx="18368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45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L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1" name="Rectangle 51"/>
            <p:cNvSpPr>
              <a:spLocks noChangeArrowheads="1"/>
            </p:cNvSpPr>
            <p:nvPr/>
          </p:nvSpPr>
          <p:spPr bwMode="auto">
            <a:xfrm>
              <a:off x="2908300" y="3684587"/>
              <a:ext cx="19208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6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L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2" name="Rectangle 52"/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45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L</a:t>
              </a:r>
              <a:endParaRPr lang="zh-CN" altLang="zh-CN" sz="2700" kern="1200" dirty="0">
                <a:solidFill>
                  <a:srgbClr val="FFFFFF"/>
                </a:solidFill>
                <a:latin typeface="iCiel Cadena"/>
                <a:cs typeface="+mn-cs"/>
              </a:endParaRPr>
            </a:p>
          </p:txBody>
        </p: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6526213" y="5449888"/>
              <a:ext cx="19208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6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L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7436353" y="3302375"/>
              <a:ext cx="792351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27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PIRCE</a:t>
              </a:r>
              <a:endParaRPr lang="zh-CN" altLang="zh-CN" sz="2100" kern="1200" dirty="0">
                <a:solidFill>
                  <a:srgbClr val="FFFFFF"/>
                </a:solidFill>
                <a:latin typeface="iCiel Cadena"/>
                <a:cs typeface="+mn-cs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6073774" y="3275013"/>
              <a:ext cx="2689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6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G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6" name="Rectangle 56"/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6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S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7" name="Rectangle 57"/>
            <p:cNvSpPr>
              <a:spLocks noChangeArrowheads="1"/>
            </p:cNvSpPr>
            <p:nvPr/>
          </p:nvSpPr>
          <p:spPr bwMode="auto">
            <a:xfrm>
              <a:off x="4335463" y="4602163"/>
              <a:ext cx="2112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6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T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  <p:sp>
          <p:nvSpPr>
            <p:cNvPr id="78" name="Rectangle 58"/>
            <p:cNvSpPr>
              <a:spLocks noChangeArrowheads="1"/>
            </p:cNvSpPr>
            <p:nvPr/>
          </p:nvSpPr>
          <p:spPr bwMode="auto">
            <a:xfrm>
              <a:off x="4335463" y="4948238"/>
              <a:ext cx="2497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buClrTx/>
              </a:pPr>
              <a:r>
                <a:rPr lang="en-US" altLang="zh-CN" sz="3600" kern="12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  <a:cs typeface="+mn-cs"/>
                </a:rPr>
                <a:t>H</a:t>
              </a:r>
              <a:endParaRPr lang="zh-CN" altLang="zh-CN" sz="2700" kern="1200" dirty="0">
                <a:solidFill>
                  <a:srgbClr val="000000"/>
                </a:solidFill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948631" y="4873562"/>
            <a:ext cx="12631983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buClrTx/>
            </a:pPr>
            <a:r>
              <a:rPr lang="en-US" sz="7200" b="1" kern="120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1" y="6262005"/>
            <a:ext cx="6126953" cy="3062373"/>
          </a:xfrm>
          <a:prstGeom prst="rect">
            <a:avLst/>
          </a:prstGeom>
        </p:spPr>
      </p:pic>
      <p:pic>
        <p:nvPicPr>
          <p:cNvPr id="84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95812" y="-514336"/>
            <a:ext cx="3243125" cy="388248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04" y="3737700"/>
            <a:ext cx="884597" cy="7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676828"/>
            <a:ext cx="1828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buClrTx/>
            </a:pPr>
            <a:r>
              <a:rPr lang="en-US" sz="5400" b="1" kern="1200">
                <a:latin typeface="Times New Roman" pitchFamily="18" charset="0"/>
                <a:ea typeface="+mn-ea"/>
                <a:cs typeface="Times New Roman" pitchFamily="18" charset="0"/>
              </a:rPr>
              <a:t>Thứ </a:t>
            </a:r>
            <a:r>
              <a:rPr lang="en-US" sz="5400" b="1" kern="1200" smtClean="0">
                <a:latin typeface="Times New Roman" pitchFamily="18" charset="0"/>
                <a:ea typeface="+mn-ea"/>
                <a:cs typeface="Times New Roman" pitchFamily="18" charset="0"/>
              </a:rPr>
              <a:t>hai, </a:t>
            </a:r>
            <a:r>
              <a:rPr lang="en-US" sz="5400" b="1" kern="1200">
                <a:latin typeface="Times New Roman" pitchFamily="18" charset="0"/>
                <a:ea typeface="+mn-ea"/>
                <a:cs typeface="Times New Roman" pitchFamily="18" charset="0"/>
              </a:rPr>
              <a:t>ngày </a:t>
            </a:r>
            <a:r>
              <a:rPr lang="en-US" sz="5400" b="1" kern="1200" smtClean="0"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lang="en-US" sz="5400" b="1" kern="1200">
                <a:latin typeface="Times New Roman" pitchFamily="18" charset="0"/>
                <a:ea typeface="+mn-ea"/>
                <a:cs typeface="Times New Roman" pitchFamily="18" charset="0"/>
              </a:rPr>
              <a:t>tháng </a:t>
            </a:r>
            <a:r>
              <a:rPr lang="en-US" sz="5400" b="1" kern="1200" smtClean="0">
                <a:latin typeface="Times New Roman" pitchFamily="18" charset="0"/>
                <a:ea typeface="+mn-ea"/>
                <a:cs typeface="Times New Roman" pitchFamily="18" charset="0"/>
              </a:rPr>
              <a:t>11 </a:t>
            </a:r>
            <a:r>
              <a:rPr lang="en-US" sz="5400" b="1" kern="1200">
                <a:latin typeface="Times New Roman" pitchFamily="18" charset="0"/>
                <a:ea typeface="+mn-ea"/>
                <a:cs typeface="Times New Roman" pitchFamily="18" charset="0"/>
              </a:rPr>
              <a:t>năm </a:t>
            </a:r>
            <a:r>
              <a:rPr lang="en-US" sz="5400" b="1" kern="1200" smtClean="0">
                <a:latin typeface="Times New Roman" pitchFamily="18" charset="0"/>
                <a:ea typeface="+mn-ea"/>
                <a:cs typeface="Times New Roman" pitchFamily="18" charset="0"/>
              </a:rPr>
              <a:t>2025</a:t>
            </a:r>
            <a:endParaRPr lang="en-US" sz="5400" b="1" kern="120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1371600">
              <a:buClrTx/>
            </a:pPr>
            <a:r>
              <a:rPr lang="en-US" sz="5400" b="1" u="sng" kern="1200">
                <a:latin typeface="Times New Roman" pitchFamily="18" charset="0"/>
                <a:ea typeface="+mn-ea"/>
                <a:cs typeface="Times New Roman" pitchFamily="18" charset="0"/>
              </a:rPr>
              <a:t>Tin học</a:t>
            </a:r>
            <a:endParaRPr lang="en-US" sz="5400" b="1" u="sng" kern="1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8989" y="2446633"/>
            <a:ext cx="15130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10: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BẢN QUYỀN NỘI DUNG THÔNG TIN ( TIẾT 2)</a:t>
            </a:r>
            <a:endParaRPr lang="en-US" sz="4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1872" y="3908380"/>
            <a:ext cx="6186972" cy="1200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371600">
              <a:buClrTx/>
              <a:defRPr/>
            </a:pPr>
            <a:r>
              <a:rPr lang="en-US" sz="7200" b="1" kern="120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  <a:endParaRPr lang="en-US" sz="7200" b="1" kern="12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đầu giờ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925" y="2738438"/>
            <a:ext cx="11614150" cy="6527800"/>
          </a:xfrm>
        </p:spPr>
      </p:pic>
    </p:spTree>
    <p:extLst>
      <p:ext uri="{BB962C8B-B14F-4D97-AF65-F5344CB8AC3E}">
        <p14:creationId xmlns:p14="http://schemas.microsoft.com/office/powerpoint/2010/main" val="42158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7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469" name="Google Shape;469;p27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70" name="Google Shape;470;p2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7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472" name="Google Shape;472;p27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B0A5DB"/>
            </a:solidFill>
            <a:ln>
              <a:noFill/>
            </a:ln>
          </p:spPr>
        </p:sp>
        <p:sp>
          <p:nvSpPr>
            <p:cNvPr id="473" name="Google Shape;473;p2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4" name="Google Shape;4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1826" y="838200"/>
            <a:ext cx="3384449" cy="289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91531">
            <a:off x="-522758" y="1627235"/>
            <a:ext cx="3868330" cy="24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xmlns="" id="{02D0E938-C64D-46EB-8CC9-9F1CDCC3AE72}"/>
              </a:ext>
            </a:extLst>
          </p:cNvPr>
          <p:cNvSpPr txBox="1"/>
          <p:nvPr/>
        </p:nvSpPr>
        <p:spPr>
          <a:xfrm>
            <a:off x="3471906" y="1468734"/>
            <a:ext cx="11231739" cy="227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Paytone One"/>
                <a:sym typeface="Paytone One"/>
              </a:rPr>
              <a:t>3</a:t>
            </a:r>
            <a:r>
              <a:rPr lang="vi-VN" sz="5400" b="1" dirty="0">
                <a:latin typeface="Paytone One"/>
                <a:sym typeface="Paytone One"/>
              </a:rPr>
              <a:t>. Tôn </a:t>
            </a:r>
            <a:r>
              <a:rPr lang="vi-VN" sz="5400" b="1" dirty="0" err="1">
                <a:latin typeface="Paytone One"/>
                <a:sym typeface="Paytone One"/>
              </a:rPr>
              <a:t>trọng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tính</a:t>
            </a:r>
            <a:r>
              <a:rPr lang="vi-VN" sz="5400" b="1" dirty="0">
                <a:latin typeface="Paytone One"/>
                <a:sym typeface="Paytone One"/>
              </a:rPr>
              <a:t> riêng tư </a:t>
            </a:r>
            <a:r>
              <a:rPr lang="vi-VN" sz="5400" b="1" dirty="0" err="1">
                <a:latin typeface="Paytone One"/>
                <a:sym typeface="Paytone One"/>
              </a:rPr>
              <a:t>và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bản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quyền</a:t>
            </a:r>
            <a:r>
              <a:rPr lang="vi-VN" sz="5400" b="1" dirty="0">
                <a:latin typeface="Paytone One"/>
                <a:sym typeface="Paytone One"/>
              </a:rPr>
              <a:t> </a:t>
            </a:r>
            <a:r>
              <a:rPr lang="vi-VN" sz="5400" b="1" dirty="0" err="1">
                <a:latin typeface="Paytone One"/>
                <a:sym typeface="Paytone One"/>
              </a:rPr>
              <a:t>nội</a:t>
            </a:r>
            <a:r>
              <a:rPr lang="vi-VN" sz="5400" b="1" dirty="0">
                <a:latin typeface="Paytone One"/>
                <a:sym typeface="Paytone One"/>
              </a:rPr>
              <a:t> dung thông tin	</a:t>
            </a:r>
            <a:endParaRPr lang="en-US" sz="5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E7BA485-7E9E-4E19-A175-DC3BF01B8626}"/>
              </a:ext>
            </a:extLst>
          </p:cNvPr>
          <p:cNvGrpSpPr/>
          <p:nvPr/>
        </p:nvGrpSpPr>
        <p:grpSpPr>
          <a:xfrm>
            <a:off x="995150" y="3825920"/>
            <a:ext cx="16635536" cy="5879761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xmlns="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xmlns="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xmlns="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xmlns="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xmlns="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xmlns="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xmlns="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xmlns="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xmlns="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xmlns="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xmlns="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xmlns="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xmlns="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xmlns="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xmlns="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xmlns="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xmlns="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xmlns="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D50FE8B-C06A-48D3-BBE0-07F9843514DD}"/>
              </a:ext>
            </a:extLst>
          </p:cNvPr>
          <p:cNvSpPr txBox="1"/>
          <p:nvPr/>
        </p:nvSpPr>
        <p:spPr>
          <a:xfrm>
            <a:off x="1514027" y="5380844"/>
            <a:ext cx="148068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An vô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quên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ngăn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Minh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phong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Hoa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7041923-E565-4463-A80A-866D606C7CA5}"/>
              </a:ext>
            </a:extLst>
          </p:cNvPr>
          <p:cNvGrpSpPr/>
          <p:nvPr/>
        </p:nvGrpSpPr>
        <p:grpSpPr>
          <a:xfrm>
            <a:off x="1385946" y="4216828"/>
            <a:ext cx="3102547" cy="759433"/>
            <a:chOff x="10697" y="0"/>
            <a:chExt cx="1437577" cy="502095"/>
          </a:xfrm>
        </p:grpSpPr>
        <p:sp>
          <p:nvSpPr>
            <p:cNvPr id="34" name="Shape 652">
              <a:extLst>
                <a:ext uri="{FF2B5EF4-FFF2-40B4-BE49-F238E27FC236}">
                  <a16:creationId xmlns:a16="http://schemas.microsoft.com/office/drawing/2014/main" xmlns="" id="{770A61EE-FFC7-445E-A4E3-BC4E48388131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654">
              <a:extLst>
                <a:ext uri="{FF2B5EF4-FFF2-40B4-BE49-F238E27FC236}">
                  <a16:creationId xmlns:a16="http://schemas.microsoft.com/office/drawing/2014/main" xmlns="" id="{3E0C527D-1C0E-4D56-871B-8FFF22EE821B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5">
              <a:extLst>
                <a:ext uri="{FF2B5EF4-FFF2-40B4-BE49-F238E27FC236}">
                  <a16:creationId xmlns:a16="http://schemas.microsoft.com/office/drawing/2014/main" xmlns="" id="{27C0FD8E-F45C-418E-A46A-B96C76DF78EA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7">
              <a:extLst>
                <a:ext uri="{FF2B5EF4-FFF2-40B4-BE49-F238E27FC236}">
                  <a16:creationId xmlns:a16="http://schemas.microsoft.com/office/drawing/2014/main" xmlns="" id="{95070338-0655-4073-93DC-B0DB0598FE46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0C65837-C0AC-4999-9D3E-94680D34F635}"/>
              </a:ext>
            </a:extLst>
          </p:cNvPr>
          <p:cNvSpPr txBox="1"/>
          <p:nvPr/>
        </p:nvSpPr>
        <p:spPr>
          <a:xfrm>
            <a:off x="1546786" y="4262813"/>
            <a:ext cx="2579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  2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E5867BE-A10C-4AC3-84B9-E11F5C96A396}"/>
              </a:ext>
            </a:extLst>
          </p:cNvPr>
          <p:cNvSpPr txBox="1"/>
          <p:nvPr/>
        </p:nvSpPr>
        <p:spPr>
          <a:xfrm>
            <a:off x="4623269" y="4302336"/>
            <a:ext cx="10848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5" y="562641"/>
            <a:ext cx="17015915" cy="5754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548" y="6444784"/>
            <a:ext cx="13025378" cy="3318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4073"/>
            <a:ext cx="17416848" cy="9524344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15" y="6245394"/>
            <a:ext cx="17068382" cy="3219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73" y="512426"/>
            <a:ext cx="16981656" cy="51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1435402" y="1310673"/>
            <a:ext cx="14803864" cy="7522289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1517770" y="1386091"/>
            <a:ext cx="14611195" cy="7332204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1" name="Google Shape;2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87588" y="310784"/>
            <a:ext cx="5072644" cy="239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4915479" y="7982400"/>
            <a:ext cx="3709502" cy="201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A0DA32A-2A3E-4D4B-A6C6-BFA4BDCC91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95926" y="2002489"/>
            <a:ext cx="957736" cy="1070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B16249-3DDC-42B6-8F7A-731F70264CF4}"/>
              </a:ext>
            </a:extLst>
          </p:cNvPr>
          <p:cNvSpPr txBox="1"/>
          <p:nvPr/>
        </p:nvSpPr>
        <p:spPr>
          <a:xfrm>
            <a:off x="3274945" y="2060903"/>
            <a:ext cx="12186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D23979-E77C-4EB1-8DD1-0E81069F1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065" y="3178246"/>
            <a:ext cx="13067608" cy="41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0DA32A-2A3E-4D4B-A6C6-BFA4BDCC91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9873" y="156436"/>
            <a:ext cx="957736" cy="1070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B16249-3DDC-42B6-8F7A-731F70264CF4}"/>
              </a:ext>
            </a:extLst>
          </p:cNvPr>
          <p:cNvSpPr txBox="1"/>
          <p:nvPr/>
        </p:nvSpPr>
        <p:spPr>
          <a:xfrm>
            <a:off x="1463397" y="357191"/>
            <a:ext cx="1654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D23979-E77C-4EB1-8DD1-0E81069F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32" y="1142412"/>
            <a:ext cx="17862082" cy="3326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741" y="4607373"/>
            <a:ext cx="37802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 Đồng tình</a:t>
            </a:r>
            <a:endParaRPr lang="en-US" sz="48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311" y="4497638"/>
            <a:ext cx="58352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 Không đồng tình</a:t>
            </a:r>
            <a:endParaRPr lang="en-US" sz="48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41" y="5589915"/>
            <a:ext cx="8739546" cy="1380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445" y="5589914"/>
            <a:ext cx="7591245" cy="1380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41" y="7225203"/>
            <a:ext cx="8739546" cy="13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4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25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5427354" y="516014"/>
            <a:ext cx="12337493" cy="9647599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5363343" y="185014"/>
            <a:ext cx="12337493" cy="9647599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0" name="Google Shape;20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0294" y="5690892"/>
            <a:ext cx="3488723" cy="447272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63EBA18-70E6-48ED-87E1-F90B1E606554}"/>
              </a:ext>
            </a:extLst>
          </p:cNvPr>
          <p:cNvSpPr txBox="1"/>
          <p:nvPr/>
        </p:nvSpPr>
        <p:spPr>
          <a:xfrm>
            <a:off x="5725387" y="1875142"/>
            <a:ext cx="11764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E78A90-2BD5-4511-B0DF-D8DC861B510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67687" y="634657"/>
            <a:ext cx="1522413" cy="11239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B7446B4-C1D1-4B6A-A9BB-8F27A0B48B9D}"/>
              </a:ext>
            </a:extLst>
          </p:cNvPr>
          <p:cNvSpPr txBox="1"/>
          <p:nvPr/>
        </p:nvSpPr>
        <p:spPr>
          <a:xfrm>
            <a:off x="7192124" y="1036895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131C2E-E30E-4704-8C1A-B23253F38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544" y="4762380"/>
            <a:ext cx="11338560" cy="378489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88071F1-F230-4A67-ACCA-FEE7C17D8ACF}"/>
              </a:ext>
            </a:extLst>
          </p:cNvPr>
          <p:cNvSpPr txBox="1"/>
          <p:nvPr/>
        </p:nvSpPr>
        <p:spPr>
          <a:xfrm>
            <a:off x="8317908" y="8725281"/>
            <a:ext cx="717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thông tin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93858" y="686138"/>
            <a:ext cx="3588589" cy="4443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3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605</TotalTime>
  <Words>626</Words>
  <Application>Microsoft Office PowerPoint</Application>
  <PresentationFormat>Custom</PresentationFormat>
  <Paragraphs>58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iCiel Cadena</vt:lpstr>
      <vt:lpstr>Calibri</vt:lpstr>
      <vt:lpstr>Times New Roman</vt:lpstr>
      <vt:lpstr>等线</vt:lpstr>
      <vt:lpstr>Paytone One</vt:lpstr>
      <vt:lpstr>Microsoft YaHei</vt:lpstr>
      <vt:lpstr>Arial</vt:lpstr>
      <vt:lpstr>Segoe Print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65</cp:revision>
  <dcterms:modified xsi:type="dcterms:W3CDTF">2025-11-13T18:25:14Z</dcterms:modified>
</cp:coreProperties>
</file>