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327" r:id="rId3"/>
    <p:sldId id="364" r:id="rId4"/>
    <p:sldId id="326" r:id="rId5"/>
    <p:sldId id="330" r:id="rId6"/>
    <p:sldId id="373" r:id="rId7"/>
    <p:sldId id="331" r:id="rId8"/>
    <p:sldId id="350" r:id="rId9"/>
    <p:sldId id="353" r:id="rId10"/>
    <p:sldId id="263" r:id="rId11"/>
    <p:sldId id="352" r:id="rId12"/>
    <p:sldId id="374" r:id="rId13"/>
    <p:sldId id="363" r:id="rId14"/>
    <p:sldId id="375" r:id="rId15"/>
    <p:sldId id="361" r:id="rId16"/>
    <p:sldId id="362" r:id="rId17"/>
    <p:sldId id="3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55" d="100"/>
          <a:sy n="55" d="100"/>
        </p:scale>
        <p:origin x="6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5</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11/18/2025</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723582" h="6125013" fill="none" extrusionOk="0">
                <a:moveTo>
                  <a:pt x="0" y="1020854"/>
                </a:moveTo>
                <a:cubicBezTo>
                  <a:pt x="-19677" y="525198"/>
                  <a:pt x="21468" y="-162099"/>
                  <a:pt x="171812" y="0"/>
                </a:cubicBezTo>
                <a:cubicBezTo>
                  <a:pt x="501577" y="-142508"/>
                  <a:pt x="748701" y="385448"/>
                  <a:pt x="819594" y="0"/>
                </a:cubicBezTo>
                <a:cubicBezTo>
                  <a:pt x="1206313" y="-307496"/>
                  <a:pt x="1499962" y="385487"/>
                  <a:pt x="1922575" y="0"/>
                </a:cubicBezTo>
                <a:cubicBezTo>
                  <a:pt x="2109305" y="-453193"/>
                  <a:pt x="2422741" y="543635"/>
                  <a:pt x="2570357" y="0"/>
                </a:cubicBezTo>
                <a:cubicBezTo>
                  <a:pt x="2856309" y="-272746"/>
                  <a:pt x="3389907" y="479273"/>
                  <a:pt x="3673338" y="0"/>
                </a:cubicBezTo>
                <a:cubicBezTo>
                  <a:pt x="4234854" y="-315007"/>
                  <a:pt x="4171886" y="254644"/>
                  <a:pt x="4662517" y="0"/>
                </a:cubicBezTo>
                <a:cubicBezTo>
                  <a:pt x="4854059" y="-274112"/>
                  <a:pt x="5406190" y="294614"/>
                  <a:pt x="5765499" y="0"/>
                </a:cubicBezTo>
                <a:cubicBezTo>
                  <a:pt x="6156972" y="-326019"/>
                  <a:pt x="5937160" y="419468"/>
                  <a:pt x="6527081" y="0"/>
                </a:cubicBezTo>
                <a:cubicBezTo>
                  <a:pt x="6798523" y="-148367"/>
                  <a:pt x="6910265" y="343002"/>
                  <a:pt x="7402461" y="0"/>
                </a:cubicBezTo>
                <a:cubicBezTo>
                  <a:pt x="7767318" y="-516566"/>
                  <a:pt x="7856762" y="71423"/>
                  <a:pt x="8164043" y="0"/>
                </a:cubicBezTo>
                <a:cubicBezTo>
                  <a:pt x="8432635" y="-40706"/>
                  <a:pt x="8510430" y="124720"/>
                  <a:pt x="8698026" y="0"/>
                </a:cubicBezTo>
                <a:cubicBezTo>
                  <a:pt x="9060082" y="21431"/>
                  <a:pt x="9494692" y="820544"/>
                  <a:pt x="9687207" y="0"/>
                </a:cubicBezTo>
                <a:cubicBezTo>
                  <a:pt x="10031181" y="-524967"/>
                  <a:pt x="10359696" y="164432"/>
                  <a:pt x="10790187" y="0"/>
                </a:cubicBezTo>
                <a:cubicBezTo>
                  <a:pt x="11247894" y="-347620"/>
                  <a:pt x="11413734" y="287089"/>
                  <a:pt x="11551769" y="0"/>
                </a:cubicBezTo>
                <a:cubicBezTo>
                  <a:pt x="11511638" y="40971"/>
                  <a:pt x="11512378" y="349491"/>
                  <a:pt x="11723582" y="1020854"/>
                </a:cubicBezTo>
                <a:cubicBezTo>
                  <a:pt x="11491239" y="2469167"/>
                  <a:pt x="11964926" y="4030205"/>
                  <a:pt x="11723582" y="5104158"/>
                </a:cubicBezTo>
                <a:cubicBezTo>
                  <a:pt x="11683929" y="5719907"/>
                  <a:pt x="11647876" y="6062116"/>
                  <a:pt x="11551769" y="6125013"/>
                </a:cubicBezTo>
                <a:cubicBezTo>
                  <a:pt x="11305289" y="6749897"/>
                  <a:pt x="10893347" y="6086647"/>
                  <a:pt x="10562588" y="6125013"/>
                </a:cubicBezTo>
                <a:cubicBezTo>
                  <a:pt x="10263058" y="6370799"/>
                  <a:pt x="9780119" y="6128963"/>
                  <a:pt x="9459608" y="6125013"/>
                </a:cubicBezTo>
                <a:cubicBezTo>
                  <a:pt x="9182616" y="6257605"/>
                  <a:pt x="9030008" y="5884957"/>
                  <a:pt x="8811825" y="6125013"/>
                </a:cubicBezTo>
                <a:cubicBezTo>
                  <a:pt x="8555648" y="6495848"/>
                  <a:pt x="7931702" y="5688010"/>
                  <a:pt x="7708845" y="6125013"/>
                </a:cubicBezTo>
                <a:cubicBezTo>
                  <a:pt x="7317260" y="6864594"/>
                  <a:pt x="7102020" y="5795304"/>
                  <a:pt x="6947263" y="6125013"/>
                </a:cubicBezTo>
                <a:cubicBezTo>
                  <a:pt x="6711633" y="6489758"/>
                  <a:pt x="6586864" y="5900491"/>
                  <a:pt x="6413280" y="6125013"/>
                </a:cubicBezTo>
                <a:cubicBezTo>
                  <a:pt x="6265996" y="6297023"/>
                  <a:pt x="6033297" y="5912754"/>
                  <a:pt x="5879297" y="6125013"/>
                </a:cubicBezTo>
                <a:cubicBezTo>
                  <a:pt x="5687481" y="6223004"/>
                  <a:pt x="5273103" y="5396441"/>
                  <a:pt x="5003917" y="6125013"/>
                </a:cubicBezTo>
                <a:cubicBezTo>
                  <a:pt x="4663657" y="6738450"/>
                  <a:pt x="4442098" y="5890500"/>
                  <a:pt x="4242335" y="6125013"/>
                </a:cubicBezTo>
                <a:cubicBezTo>
                  <a:pt x="4315906" y="6454496"/>
                  <a:pt x="3687092" y="5648535"/>
                  <a:pt x="3253154" y="6125013"/>
                </a:cubicBezTo>
                <a:cubicBezTo>
                  <a:pt x="2882872" y="6806199"/>
                  <a:pt x="2821625" y="5376049"/>
                  <a:pt x="2377773" y="6125013"/>
                </a:cubicBezTo>
                <a:cubicBezTo>
                  <a:pt x="1885345" y="6554520"/>
                  <a:pt x="1841943" y="5762846"/>
                  <a:pt x="1502392" y="6125013"/>
                </a:cubicBezTo>
                <a:cubicBezTo>
                  <a:pt x="854046" y="6348053"/>
                  <a:pt x="544985" y="5831746"/>
                  <a:pt x="171812" y="6125013"/>
                </a:cubicBezTo>
                <a:cubicBezTo>
                  <a:pt x="6609" y="6023104"/>
                  <a:pt x="96027" y="5869338"/>
                  <a:pt x="0" y="5104158"/>
                </a:cubicBezTo>
                <a:cubicBezTo>
                  <a:pt x="203168" y="3063847"/>
                  <a:pt x="-177283" y="2379254"/>
                  <a:pt x="0" y="1020854"/>
                </a:cubicBezTo>
                <a:close/>
              </a:path>
              <a:path w="11723582" h="6125013" stroke="0" extrusionOk="0">
                <a:moveTo>
                  <a:pt x="0" y="1020854"/>
                </a:moveTo>
                <a:cubicBezTo>
                  <a:pt x="5812" y="483418"/>
                  <a:pt x="84073" y="23275"/>
                  <a:pt x="171812" y="0"/>
                </a:cubicBezTo>
                <a:cubicBezTo>
                  <a:pt x="450952" y="-243688"/>
                  <a:pt x="441328" y="204341"/>
                  <a:pt x="705795" y="0"/>
                </a:cubicBezTo>
                <a:cubicBezTo>
                  <a:pt x="863978" y="-406820"/>
                  <a:pt x="1187025" y="335806"/>
                  <a:pt x="1239778" y="0"/>
                </a:cubicBezTo>
                <a:cubicBezTo>
                  <a:pt x="1381526" y="-304520"/>
                  <a:pt x="1873645" y="184595"/>
                  <a:pt x="2001358" y="0"/>
                </a:cubicBezTo>
                <a:cubicBezTo>
                  <a:pt x="2125405" y="-264859"/>
                  <a:pt x="2457091" y="303154"/>
                  <a:pt x="2762940" y="0"/>
                </a:cubicBezTo>
                <a:cubicBezTo>
                  <a:pt x="2826637" y="-407917"/>
                  <a:pt x="3043160" y="59361"/>
                  <a:pt x="3410723" y="0"/>
                </a:cubicBezTo>
                <a:cubicBezTo>
                  <a:pt x="3617814" y="-236086"/>
                  <a:pt x="4013042" y="251093"/>
                  <a:pt x="4399904" y="0"/>
                </a:cubicBezTo>
                <a:cubicBezTo>
                  <a:pt x="4639695" y="-84890"/>
                  <a:pt x="4827060" y="332805"/>
                  <a:pt x="5047686" y="0"/>
                </a:cubicBezTo>
                <a:cubicBezTo>
                  <a:pt x="5253852" y="-355761"/>
                  <a:pt x="5486714" y="107389"/>
                  <a:pt x="5695468" y="0"/>
                </a:cubicBezTo>
                <a:cubicBezTo>
                  <a:pt x="5851492" y="-311997"/>
                  <a:pt x="6317068" y="316340"/>
                  <a:pt x="6457050" y="0"/>
                </a:cubicBezTo>
                <a:cubicBezTo>
                  <a:pt x="6867986" y="-340641"/>
                  <a:pt x="6854966" y="-895"/>
                  <a:pt x="7104831" y="0"/>
                </a:cubicBezTo>
                <a:cubicBezTo>
                  <a:pt x="7456976" y="187746"/>
                  <a:pt x="7697892" y="947905"/>
                  <a:pt x="8094012" y="0"/>
                </a:cubicBezTo>
                <a:cubicBezTo>
                  <a:pt x="8452412" y="-453614"/>
                  <a:pt x="8481656" y="342875"/>
                  <a:pt x="8627995" y="0"/>
                </a:cubicBezTo>
                <a:cubicBezTo>
                  <a:pt x="8612142" y="-353089"/>
                  <a:pt x="9307894" y="375628"/>
                  <a:pt x="9503376" y="0"/>
                </a:cubicBezTo>
                <a:cubicBezTo>
                  <a:pt x="9812417" y="-360154"/>
                  <a:pt x="10184617" y="353416"/>
                  <a:pt x="10606357" y="0"/>
                </a:cubicBezTo>
                <a:cubicBezTo>
                  <a:pt x="10993098" y="-512662"/>
                  <a:pt x="10986845" y="332305"/>
                  <a:pt x="11551769" y="0"/>
                </a:cubicBezTo>
                <a:cubicBezTo>
                  <a:pt x="11580426" y="-9293"/>
                  <a:pt x="11845155" y="373654"/>
                  <a:pt x="11723582" y="1020854"/>
                </a:cubicBezTo>
                <a:cubicBezTo>
                  <a:pt x="11517233" y="2132552"/>
                  <a:pt x="11652955" y="3834430"/>
                  <a:pt x="11723582" y="5104158"/>
                </a:cubicBezTo>
                <a:cubicBezTo>
                  <a:pt x="11719933" y="5609212"/>
                  <a:pt x="11612108" y="6064075"/>
                  <a:pt x="11551769" y="6125013"/>
                </a:cubicBezTo>
                <a:cubicBezTo>
                  <a:pt x="11407320" y="6524462"/>
                  <a:pt x="11297085" y="6005008"/>
                  <a:pt x="11017786" y="6125013"/>
                </a:cubicBezTo>
                <a:cubicBezTo>
                  <a:pt x="10786266" y="6265411"/>
                  <a:pt x="10271104" y="5857185"/>
                  <a:pt x="9914806" y="6125013"/>
                </a:cubicBezTo>
                <a:cubicBezTo>
                  <a:pt x="9486015" y="6439288"/>
                  <a:pt x="9098049" y="6208614"/>
                  <a:pt x="8811825" y="6125013"/>
                </a:cubicBezTo>
                <a:cubicBezTo>
                  <a:pt x="8434624" y="6163742"/>
                  <a:pt x="8499820" y="5968999"/>
                  <a:pt x="8277844" y="6125013"/>
                </a:cubicBezTo>
                <a:cubicBezTo>
                  <a:pt x="7932650" y="6275412"/>
                  <a:pt x="7691319" y="5467385"/>
                  <a:pt x="7516262" y="6125013"/>
                </a:cubicBezTo>
                <a:cubicBezTo>
                  <a:pt x="7355587" y="6551263"/>
                  <a:pt x="6788081" y="6052116"/>
                  <a:pt x="6527081" y="6125013"/>
                </a:cubicBezTo>
                <a:cubicBezTo>
                  <a:pt x="6404289" y="6126743"/>
                  <a:pt x="6256814" y="6082898"/>
                  <a:pt x="6062166" y="6125013"/>
                </a:cubicBezTo>
                <a:cubicBezTo>
                  <a:pt x="5874047" y="6164387"/>
                  <a:pt x="5714082" y="6017687"/>
                  <a:pt x="5537900" y="6125013"/>
                </a:cubicBezTo>
                <a:cubicBezTo>
                  <a:pt x="5121408" y="6331794"/>
                  <a:pt x="5155268" y="5558582"/>
                  <a:pt x="4776318" y="6125013"/>
                </a:cubicBezTo>
                <a:cubicBezTo>
                  <a:pt x="4272264" y="6432413"/>
                  <a:pt x="3910345" y="5756102"/>
                  <a:pt x="3673338" y="6125013"/>
                </a:cubicBezTo>
                <a:cubicBezTo>
                  <a:pt x="3273980" y="6726369"/>
                  <a:pt x="3432080" y="5691214"/>
                  <a:pt x="3139355" y="6125013"/>
                </a:cubicBezTo>
                <a:cubicBezTo>
                  <a:pt x="2985843" y="6405479"/>
                  <a:pt x="2999746" y="5739603"/>
                  <a:pt x="2377773" y="6125013"/>
                </a:cubicBezTo>
                <a:cubicBezTo>
                  <a:pt x="2066929" y="6516096"/>
                  <a:pt x="1946966" y="5767820"/>
                  <a:pt x="1843790" y="6125013"/>
                </a:cubicBezTo>
                <a:cubicBezTo>
                  <a:pt x="1755373" y="6392622"/>
                  <a:pt x="552255" y="5724753"/>
                  <a:pt x="171812" y="6125013"/>
                </a:cubicBezTo>
                <a:cubicBezTo>
                  <a:pt x="57206" y="6213687"/>
                  <a:pt x="-188934" y="5786157"/>
                  <a:pt x="0" y="5104158"/>
                </a:cubicBezTo>
                <a:cubicBezTo>
                  <a:pt x="-356" y="3015690"/>
                  <a:pt x="-202383" y="2424620"/>
                  <a:pt x="0" y="1020854"/>
                </a:cubicBezTo>
                <a:close/>
              </a:path>
              <a:path w="11723582" h="6125013" fill="none" stroke="0" extrusionOk="0">
                <a:moveTo>
                  <a:pt x="0" y="1020854"/>
                </a:moveTo>
                <a:cubicBezTo>
                  <a:pt x="197" y="491916"/>
                  <a:pt x="81375" y="-72289"/>
                  <a:pt x="171812" y="0"/>
                </a:cubicBezTo>
                <a:cubicBezTo>
                  <a:pt x="459226" y="-234891"/>
                  <a:pt x="714593" y="295502"/>
                  <a:pt x="819594" y="0"/>
                </a:cubicBezTo>
                <a:cubicBezTo>
                  <a:pt x="1020602" y="-251092"/>
                  <a:pt x="1622197" y="432536"/>
                  <a:pt x="1922575" y="0"/>
                </a:cubicBezTo>
                <a:cubicBezTo>
                  <a:pt x="2153714" y="-557256"/>
                  <a:pt x="2592634" y="566022"/>
                  <a:pt x="2570357" y="0"/>
                </a:cubicBezTo>
                <a:cubicBezTo>
                  <a:pt x="2779701" y="-220693"/>
                  <a:pt x="3165676" y="338415"/>
                  <a:pt x="3673338" y="0"/>
                </a:cubicBezTo>
                <a:cubicBezTo>
                  <a:pt x="4116168" y="-425690"/>
                  <a:pt x="4444297" y="216445"/>
                  <a:pt x="4662517" y="0"/>
                </a:cubicBezTo>
                <a:cubicBezTo>
                  <a:pt x="5019625" y="-286147"/>
                  <a:pt x="5382683" y="402415"/>
                  <a:pt x="5765499" y="0"/>
                </a:cubicBezTo>
                <a:cubicBezTo>
                  <a:pt x="6373371" y="-256026"/>
                  <a:pt x="6022841" y="540095"/>
                  <a:pt x="6527081" y="0"/>
                </a:cubicBezTo>
                <a:cubicBezTo>
                  <a:pt x="6992296" y="-405296"/>
                  <a:pt x="7112005" y="670332"/>
                  <a:pt x="7402461" y="0"/>
                </a:cubicBezTo>
                <a:cubicBezTo>
                  <a:pt x="7692215" y="-518590"/>
                  <a:pt x="7861775" y="164561"/>
                  <a:pt x="8164043" y="0"/>
                </a:cubicBezTo>
                <a:cubicBezTo>
                  <a:pt x="8403059" y="-107148"/>
                  <a:pt x="8561420" y="150252"/>
                  <a:pt x="8698026" y="0"/>
                </a:cubicBezTo>
                <a:cubicBezTo>
                  <a:pt x="8923448" y="-257149"/>
                  <a:pt x="9498069" y="491556"/>
                  <a:pt x="9687207" y="0"/>
                </a:cubicBezTo>
                <a:cubicBezTo>
                  <a:pt x="9807072" y="-667846"/>
                  <a:pt x="10363724" y="192685"/>
                  <a:pt x="10790187" y="0"/>
                </a:cubicBezTo>
                <a:cubicBezTo>
                  <a:pt x="11121226" y="-334003"/>
                  <a:pt x="11401085" y="175744"/>
                  <a:pt x="11551769" y="0"/>
                </a:cubicBezTo>
                <a:cubicBezTo>
                  <a:pt x="11541031" y="-109659"/>
                  <a:pt x="11613217" y="248376"/>
                  <a:pt x="11723582" y="1020854"/>
                </a:cubicBezTo>
                <a:cubicBezTo>
                  <a:pt x="11986088" y="2414448"/>
                  <a:pt x="12018227" y="3873518"/>
                  <a:pt x="11723582" y="5104158"/>
                </a:cubicBezTo>
                <a:cubicBezTo>
                  <a:pt x="11712372" y="5775780"/>
                  <a:pt x="11629969" y="6086371"/>
                  <a:pt x="11551769" y="6125013"/>
                </a:cubicBezTo>
                <a:cubicBezTo>
                  <a:pt x="11194149" y="6693511"/>
                  <a:pt x="10889369" y="6033252"/>
                  <a:pt x="10562588" y="6125013"/>
                </a:cubicBezTo>
                <a:cubicBezTo>
                  <a:pt x="10101926" y="6322965"/>
                  <a:pt x="9832649" y="6063837"/>
                  <a:pt x="9459608" y="6125013"/>
                </a:cubicBezTo>
                <a:cubicBezTo>
                  <a:pt x="9079612" y="6269954"/>
                  <a:pt x="9076719" y="6009545"/>
                  <a:pt x="8811825" y="6125013"/>
                </a:cubicBezTo>
                <a:cubicBezTo>
                  <a:pt x="8631208" y="6323551"/>
                  <a:pt x="7981561" y="5470765"/>
                  <a:pt x="7708845" y="6125013"/>
                </a:cubicBezTo>
                <a:cubicBezTo>
                  <a:pt x="7329265" y="6808582"/>
                  <a:pt x="7232324" y="5821192"/>
                  <a:pt x="6947263" y="6125013"/>
                </a:cubicBezTo>
                <a:cubicBezTo>
                  <a:pt x="6677080" y="6435423"/>
                  <a:pt x="6460068" y="5883168"/>
                  <a:pt x="6413280" y="6125013"/>
                </a:cubicBezTo>
                <a:cubicBezTo>
                  <a:pt x="6291753" y="6278833"/>
                  <a:pt x="6091178" y="6016257"/>
                  <a:pt x="5879297" y="6125013"/>
                </a:cubicBezTo>
                <a:cubicBezTo>
                  <a:pt x="5593981" y="6219802"/>
                  <a:pt x="5244107" y="5690071"/>
                  <a:pt x="5003917" y="6125013"/>
                </a:cubicBezTo>
                <a:cubicBezTo>
                  <a:pt x="4769111" y="6723678"/>
                  <a:pt x="4388718" y="5876608"/>
                  <a:pt x="4242335" y="6125013"/>
                </a:cubicBezTo>
                <a:cubicBezTo>
                  <a:pt x="4041743" y="6390752"/>
                  <a:pt x="3432073" y="5666934"/>
                  <a:pt x="3253154" y="6125013"/>
                </a:cubicBezTo>
                <a:cubicBezTo>
                  <a:pt x="2836496" y="6581154"/>
                  <a:pt x="2773252" y="5625198"/>
                  <a:pt x="2377773" y="6125013"/>
                </a:cubicBezTo>
                <a:cubicBezTo>
                  <a:pt x="1940208" y="6453648"/>
                  <a:pt x="1890766" y="5910660"/>
                  <a:pt x="1502392" y="6125013"/>
                </a:cubicBezTo>
                <a:cubicBezTo>
                  <a:pt x="1002766" y="6310362"/>
                  <a:pt x="674254" y="5772587"/>
                  <a:pt x="171812" y="6125013"/>
                </a:cubicBezTo>
                <a:cubicBezTo>
                  <a:pt x="43675" y="6129772"/>
                  <a:pt x="66862" y="5795648"/>
                  <a:pt x="0" y="5104158"/>
                </a:cubicBezTo>
                <a:cubicBezTo>
                  <a:pt x="-143328" y="3139318"/>
                  <a:pt x="-83033" y="2463296"/>
                  <a:pt x="0" y="1020854"/>
                </a:cubicBezTo>
                <a:close/>
              </a:path>
              <a:path w="11723582" h="6125013" fill="none" stroke="0" extrusionOk="0">
                <a:moveTo>
                  <a:pt x="0" y="1020854"/>
                </a:moveTo>
                <a:cubicBezTo>
                  <a:pt x="-4709" y="490912"/>
                  <a:pt x="101892" y="-125043"/>
                  <a:pt x="171812" y="0"/>
                </a:cubicBezTo>
                <a:cubicBezTo>
                  <a:pt x="549670" y="-244783"/>
                  <a:pt x="759601" y="432951"/>
                  <a:pt x="819594" y="0"/>
                </a:cubicBezTo>
                <a:cubicBezTo>
                  <a:pt x="1245667" y="-184425"/>
                  <a:pt x="1591678" y="550456"/>
                  <a:pt x="1922575" y="0"/>
                </a:cubicBezTo>
                <a:cubicBezTo>
                  <a:pt x="2125772" y="-500874"/>
                  <a:pt x="2435211" y="499073"/>
                  <a:pt x="2570357" y="0"/>
                </a:cubicBezTo>
                <a:cubicBezTo>
                  <a:pt x="2776422" y="-249535"/>
                  <a:pt x="3203176" y="490481"/>
                  <a:pt x="3673338" y="0"/>
                </a:cubicBezTo>
                <a:cubicBezTo>
                  <a:pt x="4202849" y="-340887"/>
                  <a:pt x="4297212" y="232797"/>
                  <a:pt x="4662517" y="0"/>
                </a:cubicBezTo>
                <a:cubicBezTo>
                  <a:pt x="5058465" y="-312582"/>
                  <a:pt x="5392639" y="397746"/>
                  <a:pt x="5765499" y="0"/>
                </a:cubicBezTo>
                <a:cubicBezTo>
                  <a:pt x="6037953" y="-379874"/>
                  <a:pt x="5923170" y="460197"/>
                  <a:pt x="6527081" y="0"/>
                </a:cubicBezTo>
                <a:cubicBezTo>
                  <a:pt x="6976609" y="-306176"/>
                  <a:pt x="6907913" y="501174"/>
                  <a:pt x="7402461" y="0"/>
                </a:cubicBezTo>
                <a:cubicBezTo>
                  <a:pt x="7713130" y="-436596"/>
                  <a:pt x="7798105" y="120603"/>
                  <a:pt x="8164043" y="0"/>
                </a:cubicBezTo>
                <a:cubicBezTo>
                  <a:pt x="8384168" y="-93303"/>
                  <a:pt x="8546522" y="206815"/>
                  <a:pt x="8698026" y="0"/>
                </a:cubicBezTo>
                <a:cubicBezTo>
                  <a:pt x="8988692" y="-101844"/>
                  <a:pt x="9493247" y="622871"/>
                  <a:pt x="9687207" y="0"/>
                </a:cubicBezTo>
                <a:cubicBezTo>
                  <a:pt x="9942316" y="-613702"/>
                  <a:pt x="10338667" y="172996"/>
                  <a:pt x="10790187" y="0"/>
                </a:cubicBezTo>
                <a:cubicBezTo>
                  <a:pt x="11163128" y="-274326"/>
                  <a:pt x="11395662" y="256740"/>
                  <a:pt x="11551769" y="0"/>
                </a:cubicBezTo>
                <a:cubicBezTo>
                  <a:pt x="11565795" y="-579"/>
                  <a:pt x="11577499" y="338182"/>
                  <a:pt x="11723582" y="1020854"/>
                </a:cubicBezTo>
                <a:cubicBezTo>
                  <a:pt x="11951134" y="2552593"/>
                  <a:pt x="11941214" y="3843400"/>
                  <a:pt x="11723582" y="5104158"/>
                </a:cubicBezTo>
                <a:cubicBezTo>
                  <a:pt x="11691952" y="5739602"/>
                  <a:pt x="11676299" y="6072424"/>
                  <a:pt x="11551769" y="6125013"/>
                </a:cubicBezTo>
                <a:cubicBezTo>
                  <a:pt x="11215625" y="6733908"/>
                  <a:pt x="10895514" y="6042388"/>
                  <a:pt x="10562588" y="6125013"/>
                </a:cubicBezTo>
                <a:cubicBezTo>
                  <a:pt x="10280363" y="6334356"/>
                  <a:pt x="9786581" y="6104294"/>
                  <a:pt x="9459608" y="6125013"/>
                </a:cubicBezTo>
                <a:cubicBezTo>
                  <a:pt x="9105230" y="6238535"/>
                  <a:pt x="9017243" y="5922874"/>
                  <a:pt x="8811825" y="6125013"/>
                </a:cubicBezTo>
                <a:cubicBezTo>
                  <a:pt x="8634736" y="6332363"/>
                  <a:pt x="7930266" y="5604763"/>
                  <a:pt x="7708845" y="6125013"/>
                </a:cubicBezTo>
                <a:cubicBezTo>
                  <a:pt x="7353931" y="6861950"/>
                  <a:pt x="7150593" y="5733919"/>
                  <a:pt x="6947263" y="6125013"/>
                </a:cubicBezTo>
                <a:cubicBezTo>
                  <a:pt x="6664094" y="6468670"/>
                  <a:pt x="6549315" y="5916349"/>
                  <a:pt x="6413280" y="6125013"/>
                </a:cubicBezTo>
                <a:cubicBezTo>
                  <a:pt x="6285968" y="6305648"/>
                  <a:pt x="6044384" y="5991535"/>
                  <a:pt x="5879297" y="6125013"/>
                </a:cubicBezTo>
                <a:cubicBezTo>
                  <a:pt x="5694233" y="6181008"/>
                  <a:pt x="5188343" y="5513908"/>
                  <a:pt x="5003917" y="6125013"/>
                </a:cubicBezTo>
                <a:cubicBezTo>
                  <a:pt x="4674343" y="6650024"/>
                  <a:pt x="4392139" y="5830592"/>
                  <a:pt x="4242335" y="6125013"/>
                </a:cubicBezTo>
                <a:cubicBezTo>
                  <a:pt x="4277989" y="6498351"/>
                  <a:pt x="3553226" y="5698909"/>
                  <a:pt x="3253154" y="6125013"/>
                </a:cubicBezTo>
                <a:cubicBezTo>
                  <a:pt x="2668786" y="6724130"/>
                  <a:pt x="2693623" y="5335547"/>
                  <a:pt x="2377773" y="6125013"/>
                </a:cubicBezTo>
                <a:cubicBezTo>
                  <a:pt x="1926479" y="6592177"/>
                  <a:pt x="1760846" y="5791661"/>
                  <a:pt x="1502392" y="6125013"/>
                </a:cubicBezTo>
                <a:cubicBezTo>
                  <a:pt x="891894" y="6231243"/>
                  <a:pt x="593740" y="5731984"/>
                  <a:pt x="171812" y="6125013"/>
                </a:cubicBezTo>
                <a:cubicBezTo>
                  <a:pt x="82194" y="6048370"/>
                  <a:pt x="71954" y="5834302"/>
                  <a:pt x="0" y="5104158"/>
                </a:cubicBezTo>
                <a:cubicBezTo>
                  <a:pt x="129121" y="3106496"/>
                  <a:pt x="-69971" y="2268773"/>
                  <a:pt x="0" y="1020854"/>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11/18/2025</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C97D7848-1EE9-6822-B7A1-3BE84CFB84A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microsoft.com/office/2007/relationships/hdphoto" Target="../media/hdphoto2.wdp"/><Relationship Id="rId12"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27.svg"/><Relationship Id="rId9"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0.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2.png"/><Relationship Id="rId12"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321"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sp>
        <p:nvSpPr>
          <p:cNvPr id="12" name="Rectangle 11">
            <a:extLst>
              <a:ext uri="{FF2B5EF4-FFF2-40B4-BE49-F238E27FC236}">
                <a16:creationId xmlns:a16="http://schemas.microsoft.com/office/drawing/2014/main" id="{0521D03C-ACB5-4D2C-8D01-7348FC1FE84B}"/>
              </a:ext>
            </a:extLst>
          </p:cNvPr>
          <p:cNvSpPr/>
          <p:nvPr/>
        </p:nvSpPr>
        <p:spPr>
          <a:xfrm>
            <a:off x="1166437" y="1987675"/>
            <a:ext cx="9859125" cy="2585323"/>
          </a:xfrm>
          <a:prstGeom prst="rect">
            <a:avLst/>
          </a:prstGeom>
          <a:noFill/>
        </p:spPr>
        <p:txBody>
          <a:bodyPr wrap="square" lIns="91440" tIns="45720" rIns="91440" bIns="45720">
            <a:spAutoFit/>
          </a:bodyPr>
          <a:lstStyle/>
          <a:p>
            <a:pPr algn="ctr"/>
            <a:r>
              <a:rPr lang="vi-VN" sz="5400" b="1" cap="none" spc="0" dirty="0">
                <a:ln w="22225">
                  <a:solidFill>
                    <a:schemeClr val="accent2"/>
                  </a:solidFill>
                  <a:prstDash val="solid"/>
                </a:ln>
                <a:solidFill>
                  <a:schemeClr val="accent2">
                    <a:lumMod val="40000"/>
                    <a:lumOff val="60000"/>
                  </a:schemeClr>
                </a:solidFill>
                <a:effectLst/>
              </a:rPr>
              <a:t>GV: Trần Thị Phương Thúy</a:t>
            </a:r>
          </a:p>
          <a:p>
            <a:pPr algn="ctr"/>
            <a:r>
              <a:rPr lang="vi-VN" sz="5400" b="1" cap="none" spc="0" dirty="0">
                <a:ln w="22225">
                  <a:solidFill>
                    <a:schemeClr val="accent2"/>
                  </a:solidFill>
                  <a:prstDash val="solid"/>
                </a:ln>
                <a:solidFill>
                  <a:schemeClr val="accent2">
                    <a:lumMod val="40000"/>
                    <a:lumOff val="60000"/>
                  </a:schemeClr>
                </a:solidFill>
                <a:effectLst/>
              </a:rPr>
              <a:t>Lớp: 5A3</a:t>
            </a:r>
          </a:p>
          <a:p>
            <a:pPr algn="ctr"/>
            <a:r>
              <a:rPr lang="vi-VN" sz="5400" b="1" cap="none" spc="0" dirty="0">
                <a:ln w="22225">
                  <a:solidFill>
                    <a:schemeClr val="accent2"/>
                  </a:solidFill>
                  <a:prstDash val="solid"/>
                </a:ln>
                <a:solidFill>
                  <a:schemeClr val="accent2">
                    <a:lumMod val="40000"/>
                    <a:lumOff val="60000"/>
                  </a:schemeClr>
                </a:solidFill>
                <a:effectLst/>
              </a:rPr>
              <a:t>Trường Tiểu học Hưng Đạo</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8"/>
                                        </p:tgtEl>
                                        <p:attrNameLst>
                                          <p:attrName>r</p:attrName>
                                        </p:attrNameLst>
                                      </p:cBhvr>
                                    </p:animRot>
                                    <p:animRot by="-240000">
                                      <p:cBhvr>
                                        <p:cTn id="33" dur="200" fill="hold">
                                          <p:stCondLst>
                                            <p:cond delay="200"/>
                                          </p:stCondLst>
                                        </p:cTn>
                                        <p:tgtEl>
                                          <p:spTgt spid="8"/>
                                        </p:tgtEl>
                                        <p:attrNameLst>
                                          <p:attrName>r</p:attrName>
                                        </p:attrNameLst>
                                      </p:cBhvr>
                                    </p:animRot>
                                    <p:animRot by="240000">
                                      <p:cBhvr>
                                        <p:cTn id="34" dur="200" fill="hold">
                                          <p:stCondLst>
                                            <p:cond delay="400"/>
                                          </p:stCondLst>
                                        </p:cTn>
                                        <p:tgtEl>
                                          <p:spTgt spid="8"/>
                                        </p:tgtEl>
                                        <p:attrNameLst>
                                          <p:attrName>r</p:attrName>
                                        </p:attrNameLst>
                                      </p:cBhvr>
                                    </p:animRot>
                                    <p:animRot by="-240000">
                                      <p:cBhvr>
                                        <p:cTn id="35" dur="200" fill="hold">
                                          <p:stCondLst>
                                            <p:cond delay="600"/>
                                          </p:stCondLst>
                                        </p:cTn>
                                        <p:tgtEl>
                                          <p:spTgt spid="8"/>
                                        </p:tgtEl>
                                        <p:attrNameLst>
                                          <p:attrName>r</p:attrName>
                                        </p:attrNameLst>
                                      </p:cBhvr>
                                    </p:animRot>
                                    <p:animRot by="120000">
                                      <p:cBhvr>
                                        <p:cTn id="36" dur="200" fill="hold">
                                          <p:stCondLst>
                                            <p:cond delay="800"/>
                                          </p:stCondLst>
                                        </p:cTn>
                                        <p:tgtEl>
                                          <p:spTgt spid="8"/>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9"/>
                                        </p:tgtEl>
                                        <p:attrNameLst>
                                          <p:attrName>r</p:attrName>
                                        </p:attrNameLst>
                                      </p:cBhvr>
                                    </p:animRot>
                                    <p:animRot by="-240000">
                                      <p:cBhvr>
                                        <p:cTn id="39" dur="200" fill="hold">
                                          <p:stCondLst>
                                            <p:cond delay="200"/>
                                          </p:stCondLst>
                                        </p:cTn>
                                        <p:tgtEl>
                                          <p:spTgt spid="9"/>
                                        </p:tgtEl>
                                        <p:attrNameLst>
                                          <p:attrName>r</p:attrName>
                                        </p:attrNameLst>
                                      </p:cBhvr>
                                    </p:animRot>
                                    <p:animRot by="240000">
                                      <p:cBhvr>
                                        <p:cTn id="40" dur="200" fill="hold">
                                          <p:stCondLst>
                                            <p:cond delay="400"/>
                                          </p:stCondLst>
                                        </p:cTn>
                                        <p:tgtEl>
                                          <p:spTgt spid="9"/>
                                        </p:tgtEl>
                                        <p:attrNameLst>
                                          <p:attrName>r</p:attrName>
                                        </p:attrNameLst>
                                      </p:cBhvr>
                                    </p:animRot>
                                    <p:animRot by="-240000">
                                      <p:cBhvr>
                                        <p:cTn id="41" dur="200" fill="hold">
                                          <p:stCondLst>
                                            <p:cond delay="600"/>
                                          </p:stCondLst>
                                        </p:cTn>
                                        <p:tgtEl>
                                          <p:spTgt spid="9"/>
                                        </p:tgtEl>
                                        <p:attrNameLst>
                                          <p:attrName>r</p:attrName>
                                        </p:attrNameLst>
                                      </p:cBhvr>
                                    </p:animRot>
                                    <p:animRot by="120000">
                                      <p:cBhvr>
                                        <p:cTn id="42" dur="200" fill="hold">
                                          <p:stCondLst>
                                            <p:cond delay="800"/>
                                          </p:stCondLst>
                                        </p:cTn>
                                        <p:tgtEl>
                                          <p:spTgt spid="9"/>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10"/>
                                        </p:tgtEl>
                                        <p:attrNameLst>
                                          <p:attrName>r</p:attrName>
                                        </p:attrNameLst>
                                      </p:cBhvr>
                                    </p:animRot>
                                    <p:animRot by="-240000">
                                      <p:cBhvr>
                                        <p:cTn id="45" dur="200" fill="hold">
                                          <p:stCondLst>
                                            <p:cond delay="200"/>
                                          </p:stCondLst>
                                        </p:cTn>
                                        <p:tgtEl>
                                          <p:spTgt spid="10"/>
                                        </p:tgtEl>
                                        <p:attrNameLst>
                                          <p:attrName>r</p:attrName>
                                        </p:attrNameLst>
                                      </p:cBhvr>
                                    </p:animRot>
                                    <p:animRot by="240000">
                                      <p:cBhvr>
                                        <p:cTn id="46" dur="200" fill="hold">
                                          <p:stCondLst>
                                            <p:cond delay="400"/>
                                          </p:stCondLst>
                                        </p:cTn>
                                        <p:tgtEl>
                                          <p:spTgt spid="10"/>
                                        </p:tgtEl>
                                        <p:attrNameLst>
                                          <p:attrName>r</p:attrName>
                                        </p:attrNameLst>
                                      </p:cBhvr>
                                    </p:animRot>
                                    <p:animRot by="-240000">
                                      <p:cBhvr>
                                        <p:cTn id="47" dur="200" fill="hold">
                                          <p:stCondLst>
                                            <p:cond delay="600"/>
                                          </p:stCondLst>
                                        </p:cTn>
                                        <p:tgtEl>
                                          <p:spTgt spid="10"/>
                                        </p:tgtEl>
                                        <p:attrNameLst>
                                          <p:attrName>r</p:attrName>
                                        </p:attrNameLst>
                                      </p:cBhvr>
                                    </p:animRot>
                                    <p:animRot by="120000">
                                      <p:cBhvr>
                                        <p:cTn id="4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5103" h="1076046" fill="none" extrusionOk="0">
                <a:moveTo>
                  <a:pt x="0" y="179344"/>
                </a:moveTo>
                <a:cubicBezTo>
                  <a:pt x="-6141" y="100752"/>
                  <a:pt x="6607" y="-35330"/>
                  <a:pt x="53273" y="0"/>
                </a:cubicBezTo>
                <a:cubicBezTo>
                  <a:pt x="152124" y="-27967"/>
                  <a:pt x="218546" y="68086"/>
                  <a:pt x="254129" y="0"/>
                </a:cubicBezTo>
                <a:cubicBezTo>
                  <a:pt x="344336" y="-54119"/>
                  <a:pt x="465279" y="46166"/>
                  <a:pt x="596128" y="0"/>
                </a:cubicBezTo>
                <a:cubicBezTo>
                  <a:pt x="664372" y="-74075"/>
                  <a:pt x="751238" y="112678"/>
                  <a:pt x="796984" y="0"/>
                </a:cubicBezTo>
                <a:cubicBezTo>
                  <a:pt x="899350" y="-16061"/>
                  <a:pt x="1005667" y="64007"/>
                  <a:pt x="1138983" y="0"/>
                </a:cubicBezTo>
                <a:cubicBezTo>
                  <a:pt x="1300453" y="-54809"/>
                  <a:pt x="1319019" y="44818"/>
                  <a:pt x="1445695" y="0"/>
                </a:cubicBezTo>
                <a:cubicBezTo>
                  <a:pt x="1482759" y="-46644"/>
                  <a:pt x="1668943" y="39665"/>
                  <a:pt x="1787694" y="0"/>
                </a:cubicBezTo>
                <a:cubicBezTo>
                  <a:pt x="1915246" y="-48206"/>
                  <a:pt x="1892773" y="76575"/>
                  <a:pt x="2023836" y="0"/>
                </a:cubicBezTo>
                <a:cubicBezTo>
                  <a:pt x="2123792" y="-54999"/>
                  <a:pt x="2160780" y="52582"/>
                  <a:pt x="2295263" y="0"/>
                </a:cubicBezTo>
                <a:cubicBezTo>
                  <a:pt x="2410365" y="-90796"/>
                  <a:pt x="2441440" y="8501"/>
                  <a:pt x="2531405" y="0"/>
                </a:cubicBezTo>
                <a:cubicBezTo>
                  <a:pt x="2610191" y="-22349"/>
                  <a:pt x="2648352" y="25166"/>
                  <a:pt x="2696976" y="0"/>
                </a:cubicBezTo>
                <a:cubicBezTo>
                  <a:pt x="2761727" y="-12592"/>
                  <a:pt x="2940780" y="157426"/>
                  <a:pt x="3003689" y="0"/>
                </a:cubicBezTo>
                <a:cubicBezTo>
                  <a:pt x="3132037" y="-81893"/>
                  <a:pt x="3209843" y="8491"/>
                  <a:pt x="3345687" y="0"/>
                </a:cubicBezTo>
                <a:cubicBezTo>
                  <a:pt x="3487734" y="-72851"/>
                  <a:pt x="3535421" y="54782"/>
                  <a:pt x="3581829" y="0"/>
                </a:cubicBezTo>
                <a:cubicBezTo>
                  <a:pt x="3600121" y="1001"/>
                  <a:pt x="3607037" y="60831"/>
                  <a:pt x="3635103" y="179344"/>
                </a:cubicBezTo>
                <a:cubicBezTo>
                  <a:pt x="3613655" y="445295"/>
                  <a:pt x="3680255" y="711732"/>
                  <a:pt x="3635103" y="896701"/>
                </a:cubicBezTo>
                <a:cubicBezTo>
                  <a:pt x="3630178" y="1006631"/>
                  <a:pt x="3611247" y="1063584"/>
                  <a:pt x="3581829" y="1076046"/>
                </a:cubicBezTo>
                <a:cubicBezTo>
                  <a:pt x="3509354" y="1191973"/>
                  <a:pt x="3387277" y="1069802"/>
                  <a:pt x="3275116" y="1076046"/>
                </a:cubicBezTo>
                <a:cubicBezTo>
                  <a:pt x="3194413" y="1130525"/>
                  <a:pt x="3035715" y="1084576"/>
                  <a:pt x="2933118" y="1076046"/>
                </a:cubicBezTo>
                <a:cubicBezTo>
                  <a:pt x="2831238" y="1099886"/>
                  <a:pt x="2806216" y="1035907"/>
                  <a:pt x="2732261" y="1076046"/>
                </a:cubicBezTo>
                <a:cubicBezTo>
                  <a:pt x="2652371" y="1137199"/>
                  <a:pt x="2463498" y="1022203"/>
                  <a:pt x="2390263" y="1076046"/>
                </a:cubicBezTo>
                <a:cubicBezTo>
                  <a:pt x="2264600" y="1240130"/>
                  <a:pt x="2210870" y="1018137"/>
                  <a:pt x="2154121" y="1076046"/>
                </a:cubicBezTo>
                <a:cubicBezTo>
                  <a:pt x="2082520" y="1146652"/>
                  <a:pt x="2035911" y="1036766"/>
                  <a:pt x="1988550" y="1076046"/>
                </a:cubicBezTo>
                <a:cubicBezTo>
                  <a:pt x="1942272" y="1096380"/>
                  <a:pt x="1863410" y="1021761"/>
                  <a:pt x="1822979" y="1076046"/>
                </a:cubicBezTo>
                <a:cubicBezTo>
                  <a:pt x="1759576" y="1065159"/>
                  <a:pt x="1643596" y="905284"/>
                  <a:pt x="1551552" y="1076046"/>
                </a:cubicBezTo>
                <a:cubicBezTo>
                  <a:pt x="1467866" y="1182734"/>
                  <a:pt x="1384294" y="1054716"/>
                  <a:pt x="1315410" y="1076046"/>
                </a:cubicBezTo>
                <a:cubicBezTo>
                  <a:pt x="1329679" y="1137335"/>
                  <a:pt x="1147043" y="1031653"/>
                  <a:pt x="1008697" y="1076046"/>
                </a:cubicBezTo>
                <a:cubicBezTo>
                  <a:pt x="896845" y="1214967"/>
                  <a:pt x="874623" y="915947"/>
                  <a:pt x="737270" y="1076046"/>
                </a:cubicBezTo>
                <a:cubicBezTo>
                  <a:pt x="561861" y="1112776"/>
                  <a:pt x="563243" y="986242"/>
                  <a:pt x="465843" y="1076046"/>
                </a:cubicBezTo>
                <a:cubicBezTo>
                  <a:pt x="272895" y="1112974"/>
                  <a:pt x="155699" y="1023070"/>
                  <a:pt x="53273" y="1076046"/>
                </a:cubicBezTo>
                <a:cubicBezTo>
                  <a:pt x="13225" y="1059089"/>
                  <a:pt x="11135" y="1022524"/>
                  <a:pt x="0" y="896701"/>
                </a:cubicBezTo>
                <a:cubicBezTo>
                  <a:pt x="48442" y="536321"/>
                  <a:pt x="-15190" y="409802"/>
                  <a:pt x="0" y="179344"/>
                </a:cubicBezTo>
                <a:close/>
              </a:path>
              <a:path w="3635103" h="1076046" stroke="0" extrusionOk="0">
                <a:moveTo>
                  <a:pt x="0" y="179344"/>
                </a:moveTo>
                <a:cubicBezTo>
                  <a:pt x="515" y="79906"/>
                  <a:pt x="26465" y="5972"/>
                  <a:pt x="53273" y="0"/>
                </a:cubicBezTo>
                <a:cubicBezTo>
                  <a:pt x="137180" y="-50478"/>
                  <a:pt x="140914" y="31366"/>
                  <a:pt x="218844" y="0"/>
                </a:cubicBezTo>
                <a:cubicBezTo>
                  <a:pt x="273409" y="-75167"/>
                  <a:pt x="349105" y="58934"/>
                  <a:pt x="384415" y="0"/>
                </a:cubicBezTo>
                <a:cubicBezTo>
                  <a:pt x="423815" y="-45871"/>
                  <a:pt x="581547" y="39331"/>
                  <a:pt x="620556" y="0"/>
                </a:cubicBezTo>
                <a:cubicBezTo>
                  <a:pt x="665242" y="-51277"/>
                  <a:pt x="788233" y="64855"/>
                  <a:pt x="856698" y="0"/>
                </a:cubicBezTo>
                <a:cubicBezTo>
                  <a:pt x="893004" y="-76257"/>
                  <a:pt x="945374" y="-3280"/>
                  <a:pt x="1057554" y="0"/>
                </a:cubicBezTo>
                <a:cubicBezTo>
                  <a:pt x="1105911" y="-50630"/>
                  <a:pt x="1245328" y="54718"/>
                  <a:pt x="1364267" y="0"/>
                </a:cubicBezTo>
                <a:cubicBezTo>
                  <a:pt x="1452507" y="-14921"/>
                  <a:pt x="1497118" y="73818"/>
                  <a:pt x="1565124" y="0"/>
                </a:cubicBezTo>
                <a:cubicBezTo>
                  <a:pt x="1629862" y="-72768"/>
                  <a:pt x="1698248" y="14509"/>
                  <a:pt x="1765980" y="0"/>
                </a:cubicBezTo>
                <a:cubicBezTo>
                  <a:pt x="1804024" y="-81520"/>
                  <a:pt x="1932266" y="55731"/>
                  <a:pt x="2002122" y="0"/>
                </a:cubicBezTo>
                <a:cubicBezTo>
                  <a:pt x="2118112" y="-57771"/>
                  <a:pt x="2135530" y="1622"/>
                  <a:pt x="2202978" y="0"/>
                </a:cubicBezTo>
                <a:cubicBezTo>
                  <a:pt x="2292581" y="34463"/>
                  <a:pt x="2373322" y="119452"/>
                  <a:pt x="2509691" y="0"/>
                </a:cubicBezTo>
                <a:cubicBezTo>
                  <a:pt x="2625411" y="-71696"/>
                  <a:pt x="2630825" y="69162"/>
                  <a:pt x="2675262" y="0"/>
                </a:cubicBezTo>
                <a:cubicBezTo>
                  <a:pt x="2694278" y="-62667"/>
                  <a:pt x="2884535" y="72300"/>
                  <a:pt x="2946689" y="0"/>
                </a:cubicBezTo>
                <a:cubicBezTo>
                  <a:pt x="3060401" y="-88979"/>
                  <a:pt x="3148637" y="42037"/>
                  <a:pt x="3288688" y="0"/>
                </a:cubicBezTo>
                <a:cubicBezTo>
                  <a:pt x="3410260" y="-131069"/>
                  <a:pt x="3439644" y="48126"/>
                  <a:pt x="3581829" y="0"/>
                </a:cubicBezTo>
                <a:cubicBezTo>
                  <a:pt x="3584402" y="1277"/>
                  <a:pt x="3661144" y="59743"/>
                  <a:pt x="3635103" y="179344"/>
                </a:cubicBezTo>
                <a:cubicBezTo>
                  <a:pt x="3556958" y="388860"/>
                  <a:pt x="3617080" y="666781"/>
                  <a:pt x="3635103" y="896701"/>
                </a:cubicBezTo>
                <a:cubicBezTo>
                  <a:pt x="3635446" y="983799"/>
                  <a:pt x="3605306" y="1065339"/>
                  <a:pt x="3581829" y="1076046"/>
                </a:cubicBezTo>
                <a:cubicBezTo>
                  <a:pt x="3532046" y="1144897"/>
                  <a:pt x="3492339" y="1055760"/>
                  <a:pt x="3416258" y="1076046"/>
                </a:cubicBezTo>
                <a:cubicBezTo>
                  <a:pt x="3298904" y="1074673"/>
                  <a:pt x="3188168" y="1019436"/>
                  <a:pt x="3074260" y="1076046"/>
                </a:cubicBezTo>
                <a:cubicBezTo>
                  <a:pt x="2940627" y="1124906"/>
                  <a:pt x="2828644" y="1088213"/>
                  <a:pt x="2732261" y="1076046"/>
                </a:cubicBezTo>
                <a:cubicBezTo>
                  <a:pt x="2618449" y="1084181"/>
                  <a:pt x="2629101" y="1045910"/>
                  <a:pt x="2566691" y="1076046"/>
                </a:cubicBezTo>
                <a:cubicBezTo>
                  <a:pt x="2444700" y="1102595"/>
                  <a:pt x="2385057" y="957796"/>
                  <a:pt x="2330549" y="1076046"/>
                </a:cubicBezTo>
                <a:cubicBezTo>
                  <a:pt x="2287517" y="1118192"/>
                  <a:pt x="2129072" y="1062139"/>
                  <a:pt x="2023836" y="1076046"/>
                </a:cubicBezTo>
                <a:cubicBezTo>
                  <a:pt x="1926324" y="1082660"/>
                  <a:pt x="1858523" y="1039691"/>
                  <a:pt x="1717123" y="1076046"/>
                </a:cubicBezTo>
                <a:cubicBezTo>
                  <a:pt x="1591718" y="1067034"/>
                  <a:pt x="1546569" y="1001751"/>
                  <a:pt x="1480981" y="1076046"/>
                </a:cubicBezTo>
                <a:cubicBezTo>
                  <a:pt x="1409104" y="1165110"/>
                  <a:pt x="1301395" y="1009178"/>
                  <a:pt x="1138983" y="1076046"/>
                </a:cubicBezTo>
                <a:cubicBezTo>
                  <a:pt x="976610" y="1166803"/>
                  <a:pt x="1029802" y="1041264"/>
                  <a:pt x="973412" y="1076046"/>
                </a:cubicBezTo>
                <a:cubicBezTo>
                  <a:pt x="944269" y="1173934"/>
                  <a:pt x="841534" y="974149"/>
                  <a:pt x="737270" y="1076046"/>
                </a:cubicBezTo>
                <a:cubicBezTo>
                  <a:pt x="641791" y="1168073"/>
                  <a:pt x="623258" y="1014075"/>
                  <a:pt x="571699" y="1076046"/>
                </a:cubicBezTo>
                <a:cubicBezTo>
                  <a:pt x="555157" y="1096017"/>
                  <a:pt x="154223" y="946047"/>
                  <a:pt x="53273" y="1076046"/>
                </a:cubicBezTo>
                <a:cubicBezTo>
                  <a:pt x="37776" y="1060796"/>
                  <a:pt x="2155" y="983152"/>
                  <a:pt x="0" y="896701"/>
                </a:cubicBezTo>
                <a:cubicBezTo>
                  <a:pt x="-18700" y="614992"/>
                  <a:pt x="195" y="454742"/>
                  <a:pt x="0" y="179344"/>
                </a:cubicBezTo>
                <a:close/>
              </a:path>
              <a:path w="3635103" h="1076046" fill="none" stroke="0" extrusionOk="0">
                <a:moveTo>
                  <a:pt x="0" y="179344"/>
                </a:moveTo>
                <a:cubicBezTo>
                  <a:pt x="2487" y="76376"/>
                  <a:pt x="23613" y="-21784"/>
                  <a:pt x="53273" y="0"/>
                </a:cubicBezTo>
                <a:cubicBezTo>
                  <a:pt x="157125" y="-37824"/>
                  <a:pt x="202994" y="67986"/>
                  <a:pt x="254129" y="0"/>
                </a:cubicBezTo>
                <a:cubicBezTo>
                  <a:pt x="308502" y="-19225"/>
                  <a:pt x="504566" y="94182"/>
                  <a:pt x="596128" y="0"/>
                </a:cubicBezTo>
                <a:cubicBezTo>
                  <a:pt x="683450" y="-98077"/>
                  <a:pt x="760707" y="57757"/>
                  <a:pt x="796984" y="0"/>
                </a:cubicBezTo>
                <a:cubicBezTo>
                  <a:pt x="846705" y="-63515"/>
                  <a:pt x="1001685" y="101515"/>
                  <a:pt x="1138983" y="0"/>
                </a:cubicBezTo>
                <a:cubicBezTo>
                  <a:pt x="1292607" y="-53932"/>
                  <a:pt x="1359354" y="63492"/>
                  <a:pt x="1445695" y="0"/>
                </a:cubicBezTo>
                <a:cubicBezTo>
                  <a:pt x="1539686" y="-65487"/>
                  <a:pt x="1651115" y="73123"/>
                  <a:pt x="1787694" y="0"/>
                </a:cubicBezTo>
                <a:cubicBezTo>
                  <a:pt x="1952903" y="-74867"/>
                  <a:pt x="1925092" y="64252"/>
                  <a:pt x="2023836" y="0"/>
                </a:cubicBezTo>
                <a:cubicBezTo>
                  <a:pt x="2159621" y="-58878"/>
                  <a:pt x="2186583" y="135948"/>
                  <a:pt x="2295263" y="0"/>
                </a:cubicBezTo>
                <a:cubicBezTo>
                  <a:pt x="2383206" y="-59512"/>
                  <a:pt x="2453098" y="38064"/>
                  <a:pt x="2531405" y="0"/>
                </a:cubicBezTo>
                <a:cubicBezTo>
                  <a:pt x="2605967" y="-32154"/>
                  <a:pt x="2647309" y="34691"/>
                  <a:pt x="2696976" y="0"/>
                </a:cubicBezTo>
                <a:cubicBezTo>
                  <a:pt x="2796624" y="-1386"/>
                  <a:pt x="2932284" y="75457"/>
                  <a:pt x="3003689" y="0"/>
                </a:cubicBezTo>
                <a:cubicBezTo>
                  <a:pt x="3075971" y="-151538"/>
                  <a:pt x="3234991" y="27045"/>
                  <a:pt x="3345687" y="0"/>
                </a:cubicBezTo>
                <a:cubicBezTo>
                  <a:pt x="3444187" y="-47027"/>
                  <a:pt x="3517642" y="14592"/>
                  <a:pt x="3581829" y="0"/>
                </a:cubicBezTo>
                <a:cubicBezTo>
                  <a:pt x="3613196" y="-14895"/>
                  <a:pt x="3626381" y="57074"/>
                  <a:pt x="3635103" y="179344"/>
                </a:cubicBezTo>
                <a:cubicBezTo>
                  <a:pt x="3695963" y="446865"/>
                  <a:pt x="3642075" y="626006"/>
                  <a:pt x="3635103" y="896701"/>
                </a:cubicBezTo>
                <a:cubicBezTo>
                  <a:pt x="3630650" y="1005708"/>
                  <a:pt x="3618263" y="1070441"/>
                  <a:pt x="3581829" y="1076046"/>
                </a:cubicBezTo>
                <a:cubicBezTo>
                  <a:pt x="3480631" y="1220165"/>
                  <a:pt x="3371122" y="1045275"/>
                  <a:pt x="3275116" y="1076046"/>
                </a:cubicBezTo>
                <a:cubicBezTo>
                  <a:pt x="3155581" y="1092316"/>
                  <a:pt x="3052301" y="1085985"/>
                  <a:pt x="2933118" y="1076046"/>
                </a:cubicBezTo>
                <a:cubicBezTo>
                  <a:pt x="2798565" y="1099415"/>
                  <a:pt x="2821440" y="1057923"/>
                  <a:pt x="2732261" y="1076046"/>
                </a:cubicBezTo>
                <a:cubicBezTo>
                  <a:pt x="2697726" y="1096691"/>
                  <a:pt x="2507519" y="973911"/>
                  <a:pt x="2390263" y="1076046"/>
                </a:cubicBezTo>
                <a:cubicBezTo>
                  <a:pt x="2271889" y="1203901"/>
                  <a:pt x="2245192" y="984674"/>
                  <a:pt x="2154121" y="1076046"/>
                </a:cubicBezTo>
                <a:cubicBezTo>
                  <a:pt x="2048403" y="1131222"/>
                  <a:pt x="2018050" y="1049207"/>
                  <a:pt x="1988550" y="1076046"/>
                </a:cubicBezTo>
                <a:cubicBezTo>
                  <a:pt x="1959548" y="1103277"/>
                  <a:pt x="1870897" y="1056211"/>
                  <a:pt x="1822979" y="1076046"/>
                </a:cubicBezTo>
                <a:cubicBezTo>
                  <a:pt x="1767586" y="1070688"/>
                  <a:pt x="1615952" y="984395"/>
                  <a:pt x="1551552" y="1076046"/>
                </a:cubicBezTo>
                <a:cubicBezTo>
                  <a:pt x="1471340" y="1162633"/>
                  <a:pt x="1361777" y="1019279"/>
                  <a:pt x="1315410" y="1076046"/>
                </a:cubicBezTo>
                <a:cubicBezTo>
                  <a:pt x="1309353" y="1180234"/>
                  <a:pt x="1118576" y="997460"/>
                  <a:pt x="1008697" y="1076046"/>
                </a:cubicBezTo>
                <a:cubicBezTo>
                  <a:pt x="858988" y="1168693"/>
                  <a:pt x="838151" y="965046"/>
                  <a:pt x="737270" y="1076046"/>
                </a:cubicBezTo>
                <a:cubicBezTo>
                  <a:pt x="626549" y="1156636"/>
                  <a:pt x="571090" y="1040811"/>
                  <a:pt x="465843" y="1076046"/>
                </a:cubicBezTo>
                <a:cubicBezTo>
                  <a:pt x="341191" y="1066590"/>
                  <a:pt x="210909" y="1047631"/>
                  <a:pt x="53273" y="1076046"/>
                </a:cubicBezTo>
                <a:cubicBezTo>
                  <a:pt x="32127" y="1087639"/>
                  <a:pt x="22113" y="1020547"/>
                  <a:pt x="0" y="896701"/>
                </a:cubicBezTo>
                <a:cubicBezTo>
                  <a:pt x="-38940" y="561140"/>
                  <a:pt x="30160" y="377600"/>
                  <a:pt x="0" y="179344"/>
                </a:cubicBezTo>
                <a:close/>
              </a:path>
              <a:path w="3635103" h="1076046" fill="none" stroke="0" extrusionOk="0">
                <a:moveTo>
                  <a:pt x="0" y="179344"/>
                </a:moveTo>
                <a:cubicBezTo>
                  <a:pt x="4987" y="92644"/>
                  <a:pt x="17807" y="-26388"/>
                  <a:pt x="53273" y="0"/>
                </a:cubicBezTo>
                <a:cubicBezTo>
                  <a:pt x="171348" y="-36700"/>
                  <a:pt x="211736" y="69985"/>
                  <a:pt x="254129" y="0"/>
                </a:cubicBezTo>
                <a:cubicBezTo>
                  <a:pt x="335644" y="-31919"/>
                  <a:pt x="479998" y="93933"/>
                  <a:pt x="596128" y="0"/>
                </a:cubicBezTo>
                <a:cubicBezTo>
                  <a:pt x="664101" y="-86175"/>
                  <a:pt x="765130" y="102889"/>
                  <a:pt x="796984" y="0"/>
                </a:cubicBezTo>
                <a:cubicBezTo>
                  <a:pt x="849663" y="-7492"/>
                  <a:pt x="994403" y="62433"/>
                  <a:pt x="1138983" y="0"/>
                </a:cubicBezTo>
                <a:cubicBezTo>
                  <a:pt x="1296990" y="-58494"/>
                  <a:pt x="1349249" y="47041"/>
                  <a:pt x="1445695" y="0"/>
                </a:cubicBezTo>
                <a:cubicBezTo>
                  <a:pt x="1508470" y="-48953"/>
                  <a:pt x="1658305" y="51898"/>
                  <a:pt x="1787694" y="0"/>
                </a:cubicBezTo>
                <a:cubicBezTo>
                  <a:pt x="1911283" y="-74779"/>
                  <a:pt x="1863155" y="85500"/>
                  <a:pt x="2023836" y="0"/>
                </a:cubicBezTo>
                <a:cubicBezTo>
                  <a:pt x="2158802" y="-71271"/>
                  <a:pt x="2173829" y="75920"/>
                  <a:pt x="2295263" y="0"/>
                </a:cubicBezTo>
                <a:cubicBezTo>
                  <a:pt x="2400613" y="-88650"/>
                  <a:pt x="2420581" y="17703"/>
                  <a:pt x="2531405" y="0"/>
                </a:cubicBezTo>
                <a:cubicBezTo>
                  <a:pt x="2597443" y="-22176"/>
                  <a:pt x="2652596" y="42854"/>
                  <a:pt x="2696976" y="0"/>
                </a:cubicBezTo>
                <a:cubicBezTo>
                  <a:pt x="2758313" y="-27076"/>
                  <a:pt x="2936920" y="100809"/>
                  <a:pt x="3003689" y="0"/>
                </a:cubicBezTo>
                <a:cubicBezTo>
                  <a:pt x="3095910" y="-109891"/>
                  <a:pt x="3199191" y="2408"/>
                  <a:pt x="3345687" y="0"/>
                </a:cubicBezTo>
                <a:cubicBezTo>
                  <a:pt x="3460720" y="-60495"/>
                  <a:pt x="3527116" y="33901"/>
                  <a:pt x="3581829" y="0"/>
                </a:cubicBezTo>
                <a:cubicBezTo>
                  <a:pt x="3589046" y="2861"/>
                  <a:pt x="3597722" y="57212"/>
                  <a:pt x="3635103" y="179344"/>
                </a:cubicBezTo>
                <a:cubicBezTo>
                  <a:pt x="3682047" y="445309"/>
                  <a:pt x="3664251" y="695288"/>
                  <a:pt x="3635103" y="896701"/>
                </a:cubicBezTo>
                <a:cubicBezTo>
                  <a:pt x="3628153" y="1007888"/>
                  <a:pt x="3614246" y="1066082"/>
                  <a:pt x="3581829" y="1076046"/>
                </a:cubicBezTo>
                <a:cubicBezTo>
                  <a:pt x="3485989" y="1216185"/>
                  <a:pt x="3373515" y="1067373"/>
                  <a:pt x="3275116" y="1076046"/>
                </a:cubicBezTo>
                <a:cubicBezTo>
                  <a:pt x="3180490" y="1121716"/>
                  <a:pt x="3035329" y="1085191"/>
                  <a:pt x="2933118" y="1076046"/>
                </a:cubicBezTo>
                <a:cubicBezTo>
                  <a:pt x="2817252" y="1097387"/>
                  <a:pt x="2808026" y="1045374"/>
                  <a:pt x="2732261" y="1076046"/>
                </a:cubicBezTo>
                <a:cubicBezTo>
                  <a:pt x="2667030" y="1125087"/>
                  <a:pt x="2474118" y="1001189"/>
                  <a:pt x="2390263" y="1076046"/>
                </a:cubicBezTo>
                <a:cubicBezTo>
                  <a:pt x="2277962" y="1237343"/>
                  <a:pt x="2233938" y="997293"/>
                  <a:pt x="2154121" y="1076046"/>
                </a:cubicBezTo>
                <a:cubicBezTo>
                  <a:pt x="2065691" y="1137099"/>
                  <a:pt x="2016755" y="1044021"/>
                  <a:pt x="1988550" y="1076046"/>
                </a:cubicBezTo>
                <a:cubicBezTo>
                  <a:pt x="1944315" y="1085285"/>
                  <a:pt x="1871785" y="1047658"/>
                  <a:pt x="1822979" y="1076046"/>
                </a:cubicBezTo>
                <a:cubicBezTo>
                  <a:pt x="1762664" y="1065268"/>
                  <a:pt x="1613053" y="952826"/>
                  <a:pt x="1551552" y="1076046"/>
                </a:cubicBezTo>
                <a:cubicBezTo>
                  <a:pt x="1469561" y="1172869"/>
                  <a:pt x="1367423" y="1031674"/>
                  <a:pt x="1315410" y="1076046"/>
                </a:cubicBezTo>
                <a:cubicBezTo>
                  <a:pt x="1327941" y="1143620"/>
                  <a:pt x="1115265" y="1013059"/>
                  <a:pt x="1008697" y="1076046"/>
                </a:cubicBezTo>
                <a:cubicBezTo>
                  <a:pt x="841958" y="1180300"/>
                  <a:pt x="863437" y="957207"/>
                  <a:pt x="737270" y="1076046"/>
                </a:cubicBezTo>
                <a:cubicBezTo>
                  <a:pt x="566905" y="1107014"/>
                  <a:pt x="570416" y="1003842"/>
                  <a:pt x="465843" y="1076046"/>
                </a:cubicBezTo>
                <a:cubicBezTo>
                  <a:pt x="298221" y="1103162"/>
                  <a:pt x="179029" y="1019524"/>
                  <a:pt x="53273" y="1076046"/>
                </a:cubicBezTo>
                <a:cubicBezTo>
                  <a:pt x="25436" y="1055047"/>
                  <a:pt x="12908" y="1019321"/>
                  <a:pt x="0" y="896701"/>
                </a:cubicBezTo>
                <a:cubicBezTo>
                  <a:pt x="17178" y="575752"/>
                  <a:pt x="8256" y="405776"/>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5103" h="1076046" fill="none" extrusionOk="0">
                <a:moveTo>
                  <a:pt x="0" y="179344"/>
                </a:moveTo>
                <a:cubicBezTo>
                  <a:pt x="-6141" y="100752"/>
                  <a:pt x="6607" y="-35330"/>
                  <a:pt x="53273" y="0"/>
                </a:cubicBezTo>
                <a:cubicBezTo>
                  <a:pt x="152124" y="-27967"/>
                  <a:pt x="218546" y="68086"/>
                  <a:pt x="254129" y="0"/>
                </a:cubicBezTo>
                <a:cubicBezTo>
                  <a:pt x="344336" y="-54119"/>
                  <a:pt x="465279" y="46166"/>
                  <a:pt x="596128" y="0"/>
                </a:cubicBezTo>
                <a:cubicBezTo>
                  <a:pt x="664372" y="-74075"/>
                  <a:pt x="751238" y="112678"/>
                  <a:pt x="796984" y="0"/>
                </a:cubicBezTo>
                <a:cubicBezTo>
                  <a:pt x="899350" y="-16061"/>
                  <a:pt x="1005667" y="64007"/>
                  <a:pt x="1138983" y="0"/>
                </a:cubicBezTo>
                <a:cubicBezTo>
                  <a:pt x="1300453" y="-54809"/>
                  <a:pt x="1319019" y="44818"/>
                  <a:pt x="1445695" y="0"/>
                </a:cubicBezTo>
                <a:cubicBezTo>
                  <a:pt x="1482759" y="-46644"/>
                  <a:pt x="1668943" y="39665"/>
                  <a:pt x="1787694" y="0"/>
                </a:cubicBezTo>
                <a:cubicBezTo>
                  <a:pt x="1915246" y="-48206"/>
                  <a:pt x="1892773" y="76575"/>
                  <a:pt x="2023836" y="0"/>
                </a:cubicBezTo>
                <a:cubicBezTo>
                  <a:pt x="2123792" y="-54999"/>
                  <a:pt x="2160780" y="52582"/>
                  <a:pt x="2295263" y="0"/>
                </a:cubicBezTo>
                <a:cubicBezTo>
                  <a:pt x="2410365" y="-90796"/>
                  <a:pt x="2441440" y="8501"/>
                  <a:pt x="2531405" y="0"/>
                </a:cubicBezTo>
                <a:cubicBezTo>
                  <a:pt x="2610191" y="-22349"/>
                  <a:pt x="2648352" y="25166"/>
                  <a:pt x="2696976" y="0"/>
                </a:cubicBezTo>
                <a:cubicBezTo>
                  <a:pt x="2761727" y="-12592"/>
                  <a:pt x="2940780" y="157426"/>
                  <a:pt x="3003689" y="0"/>
                </a:cubicBezTo>
                <a:cubicBezTo>
                  <a:pt x="3132037" y="-81893"/>
                  <a:pt x="3209843" y="8491"/>
                  <a:pt x="3345687" y="0"/>
                </a:cubicBezTo>
                <a:cubicBezTo>
                  <a:pt x="3487734" y="-72851"/>
                  <a:pt x="3535421" y="54782"/>
                  <a:pt x="3581829" y="0"/>
                </a:cubicBezTo>
                <a:cubicBezTo>
                  <a:pt x="3600121" y="1001"/>
                  <a:pt x="3607037" y="60831"/>
                  <a:pt x="3635103" y="179344"/>
                </a:cubicBezTo>
                <a:cubicBezTo>
                  <a:pt x="3613655" y="445295"/>
                  <a:pt x="3680255" y="711732"/>
                  <a:pt x="3635103" y="896701"/>
                </a:cubicBezTo>
                <a:cubicBezTo>
                  <a:pt x="3630178" y="1006631"/>
                  <a:pt x="3611247" y="1063584"/>
                  <a:pt x="3581829" y="1076046"/>
                </a:cubicBezTo>
                <a:cubicBezTo>
                  <a:pt x="3509354" y="1191973"/>
                  <a:pt x="3387277" y="1069802"/>
                  <a:pt x="3275116" y="1076046"/>
                </a:cubicBezTo>
                <a:cubicBezTo>
                  <a:pt x="3194413" y="1130525"/>
                  <a:pt x="3035715" y="1084576"/>
                  <a:pt x="2933118" y="1076046"/>
                </a:cubicBezTo>
                <a:cubicBezTo>
                  <a:pt x="2831238" y="1099886"/>
                  <a:pt x="2806216" y="1035907"/>
                  <a:pt x="2732261" y="1076046"/>
                </a:cubicBezTo>
                <a:cubicBezTo>
                  <a:pt x="2652371" y="1137199"/>
                  <a:pt x="2463498" y="1022203"/>
                  <a:pt x="2390263" y="1076046"/>
                </a:cubicBezTo>
                <a:cubicBezTo>
                  <a:pt x="2264600" y="1240130"/>
                  <a:pt x="2210870" y="1018137"/>
                  <a:pt x="2154121" y="1076046"/>
                </a:cubicBezTo>
                <a:cubicBezTo>
                  <a:pt x="2082520" y="1146652"/>
                  <a:pt x="2035911" y="1036766"/>
                  <a:pt x="1988550" y="1076046"/>
                </a:cubicBezTo>
                <a:cubicBezTo>
                  <a:pt x="1942272" y="1096380"/>
                  <a:pt x="1863410" y="1021761"/>
                  <a:pt x="1822979" y="1076046"/>
                </a:cubicBezTo>
                <a:cubicBezTo>
                  <a:pt x="1759576" y="1065159"/>
                  <a:pt x="1643596" y="905284"/>
                  <a:pt x="1551552" y="1076046"/>
                </a:cubicBezTo>
                <a:cubicBezTo>
                  <a:pt x="1467866" y="1182734"/>
                  <a:pt x="1384294" y="1054716"/>
                  <a:pt x="1315410" y="1076046"/>
                </a:cubicBezTo>
                <a:cubicBezTo>
                  <a:pt x="1329679" y="1137335"/>
                  <a:pt x="1147043" y="1031653"/>
                  <a:pt x="1008697" y="1076046"/>
                </a:cubicBezTo>
                <a:cubicBezTo>
                  <a:pt x="896845" y="1214967"/>
                  <a:pt x="874623" y="915947"/>
                  <a:pt x="737270" y="1076046"/>
                </a:cubicBezTo>
                <a:cubicBezTo>
                  <a:pt x="561861" y="1112776"/>
                  <a:pt x="563243" y="986242"/>
                  <a:pt x="465843" y="1076046"/>
                </a:cubicBezTo>
                <a:cubicBezTo>
                  <a:pt x="272895" y="1112974"/>
                  <a:pt x="155699" y="1023070"/>
                  <a:pt x="53273" y="1076046"/>
                </a:cubicBezTo>
                <a:cubicBezTo>
                  <a:pt x="13225" y="1059089"/>
                  <a:pt x="11135" y="1022524"/>
                  <a:pt x="0" y="896701"/>
                </a:cubicBezTo>
                <a:cubicBezTo>
                  <a:pt x="48442" y="536321"/>
                  <a:pt x="-15190" y="409802"/>
                  <a:pt x="0" y="179344"/>
                </a:cubicBezTo>
                <a:close/>
              </a:path>
              <a:path w="3635103" h="1076046" stroke="0" extrusionOk="0">
                <a:moveTo>
                  <a:pt x="0" y="179344"/>
                </a:moveTo>
                <a:cubicBezTo>
                  <a:pt x="515" y="79906"/>
                  <a:pt x="26465" y="5972"/>
                  <a:pt x="53273" y="0"/>
                </a:cubicBezTo>
                <a:cubicBezTo>
                  <a:pt x="137180" y="-50478"/>
                  <a:pt x="140914" y="31366"/>
                  <a:pt x="218844" y="0"/>
                </a:cubicBezTo>
                <a:cubicBezTo>
                  <a:pt x="273409" y="-75167"/>
                  <a:pt x="349105" y="58934"/>
                  <a:pt x="384415" y="0"/>
                </a:cubicBezTo>
                <a:cubicBezTo>
                  <a:pt x="423815" y="-45871"/>
                  <a:pt x="581547" y="39331"/>
                  <a:pt x="620556" y="0"/>
                </a:cubicBezTo>
                <a:cubicBezTo>
                  <a:pt x="665242" y="-51277"/>
                  <a:pt x="788233" y="64855"/>
                  <a:pt x="856698" y="0"/>
                </a:cubicBezTo>
                <a:cubicBezTo>
                  <a:pt x="893004" y="-76257"/>
                  <a:pt x="945374" y="-3280"/>
                  <a:pt x="1057554" y="0"/>
                </a:cubicBezTo>
                <a:cubicBezTo>
                  <a:pt x="1105911" y="-50630"/>
                  <a:pt x="1245328" y="54718"/>
                  <a:pt x="1364267" y="0"/>
                </a:cubicBezTo>
                <a:cubicBezTo>
                  <a:pt x="1452507" y="-14921"/>
                  <a:pt x="1497118" y="73818"/>
                  <a:pt x="1565124" y="0"/>
                </a:cubicBezTo>
                <a:cubicBezTo>
                  <a:pt x="1629862" y="-72768"/>
                  <a:pt x="1698248" y="14509"/>
                  <a:pt x="1765980" y="0"/>
                </a:cubicBezTo>
                <a:cubicBezTo>
                  <a:pt x="1804024" y="-81520"/>
                  <a:pt x="1932266" y="55731"/>
                  <a:pt x="2002122" y="0"/>
                </a:cubicBezTo>
                <a:cubicBezTo>
                  <a:pt x="2118112" y="-57771"/>
                  <a:pt x="2135530" y="1622"/>
                  <a:pt x="2202978" y="0"/>
                </a:cubicBezTo>
                <a:cubicBezTo>
                  <a:pt x="2292581" y="34463"/>
                  <a:pt x="2373322" y="119452"/>
                  <a:pt x="2509691" y="0"/>
                </a:cubicBezTo>
                <a:cubicBezTo>
                  <a:pt x="2625411" y="-71696"/>
                  <a:pt x="2630825" y="69162"/>
                  <a:pt x="2675262" y="0"/>
                </a:cubicBezTo>
                <a:cubicBezTo>
                  <a:pt x="2694278" y="-62667"/>
                  <a:pt x="2884535" y="72300"/>
                  <a:pt x="2946689" y="0"/>
                </a:cubicBezTo>
                <a:cubicBezTo>
                  <a:pt x="3060401" y="-88979"/>
                  <a:pt x="3148637" y="42037"/>
                  <a:pt x="3288688" y="0"/>
                </a:cubicBezTo>
                <a:cubicBezTo>
                  <a:pt x="3410260" y="-131069"/>
                  <a:pt x="3439644" y="48126"/>
                  <a:pt x="3581829" y="0"/>
                </a:cubicBezTo>
                <a:cubicBezTo>
                  <a:pt x="3584402" y="1277"/>
                  <a:pt x="3661144" y="59743"/>
                  <a:pt x="3635103" y="179344"/>
                </a:cubicBezTo>
                <a:cubicBezTo>
                  <a:pt x="3556958" y="388860"/>
                  <a:pt x="3617080" y="666781"/>
                  <a:pt x="3635103" y="896701"/>
                </a:cubicBezTo>
                <a:cubicBezTo>
                  <a:pt x="3635446" y="983799"/>
                  <a:pt x="3605306" y="1065339"/>
                  <a:pt x="3581829" y="1076046"/>
                </a:cubicBezTo>
                <a:cubicBezTo>
                  <a:pt x="3532046" y="1144897"/>
                  <a:pt x="3492339" y="1055760"/>
                  <a:pt x="3416258" y="1076046"/>
                </a:cubicBezTo>
                <a:cubicBezTo>
                  <a:pt x="3298904" y="1074673"/>
                  <a:pt x="3188168" y="1019436"/>
                  <a:pt x="3074260" y="1076046"/>
                </a:cubicBezTo>
                <a:cubicBezTo>
                  <a:pt x="2940627" y="1124906"/>
                  <a:pt x="2828644" y="1088213"/>
                  <a:pt x="2732261" y="1076046"/>
                </a:cubicBezTo>
                <a:cubicBezTo>
                  <a:pt x="2618449" y="1084181"/>
                  <a:pt x="2629101" y="1045910"/>
                  <a:pt x="2566691" y="1076046"/>
                </a:cubicBezTo>
                <a:cubicBezTo>
                  <a:pt x="2444700" y="1102595"/>
                  <a:pt x="2385057" y="957796"/>
                  <a:pt x="2330549" y="1076046"/>
                </a:cubicBezTo>
                <a:cubicBezTo>
                  <a:pt x="2287517" y="1118192"/>
                  <a:pt x="2129072" y="1062139"/>
                  <a:pt x="2023836" y="1076046"/>
                </a:cubicBezTo>
                <a:cubicBezTo>
                  <a:pt x="1926324" y="1082660"/>
                  <a:pt x="1858523" y="1039691"/>
                  <a:pt x="1717123" y="1076046"/>
                </a:cubicBezTo>
                <a:cubicBezTo>
                  <a:pt x="1591718" y="1067034"/>
                  <a:pt x="1546569" y="1001751"/>
                  <a:pt x="1480981" y="1076046"/>
                </a:cubicBezTo>
                <a:cubicBezTo>
                  <a:pt x="1409104" y="1165110"/>
                  <a:pt x="1301395" y="1009178"/>
                  <a:pt x="1138983" y="1076046"/>
                </a:cubicBezTo>
                <a:cubicBezTo>
                  <a:pt x="976610" y="1166803"/>
                  <a:pt x="1029802" y="1041264"/>
                  <a:pt x="973412" y="1076046"/>
                </a:cubicBezTo>
                <a:cubicBezTo>
                  <a:pt x="944269" y="1173934"/>
                  <a:pt x="841534" y="974149"/>
                  <a:pt x="737270" y="1076046"/>
                </a:cubicBezTo>
                <a:cubicBezTo>
                  <a:pt x="641791" y="1168073"/>
                  <a:pt x="623258" y="1014075"/>
                  <a:pt x="571699" y="1076046"/>
                </a:cubicBezTo>
                <a:cubicBezTo>
                  <a:pt x="555157" y="1096017"/>
                  <a:pt x="154223" y="946047"/>
                  <a:pt x="53273" y="1076046"/>
                </a:cubicBezTo>
                <a:cubicBezTo>
                  <a:pt x="37776" y="1060796"/>
                  <a:pt x="2155" y="983152"/>
                  <a:pt x="0" y="896701"/>
                </a:cubicBezTo>
                <a:cubicBezTo>
                  <a:pt x="-18700" y="614992"/>
                  <a:pt x="195" y="454742"/>
                  <a:pt x="0" y="179344"/>
                </a:cubicBezTo>
                <a:close/>
              </a:path>
              <a:path w="3635103" h="1076046" fill="none" stroke="0" extrusionOk="0">
                <a:moveTo>
                  <a:pt x="0" y="179344"/>
                </a:moveTo>
                <a:cubicBezTo>
                  <a:pt x="2487" y="76376"/>
                  <a:pt x="23613" y="-21784"/>
                  <a:pt x="53273" y="0"/>
                </a:cubicBezTo>
                <a:cubicBezTo>
                  <a:pt x="157125" y="-37824"/>
                  <a:pt x="202994" y="67986"/>
                  <a:pt x="254129" y="0"/>
                </a:cubicBezTo>
                <a:cubicBezTo>
                  <a:pt x="308502" y="-19225"/>
                  <a:pt x="504566" y="94182"/>
                  <a:pt x="596128" y="0"/>
                </a:cubicBezTo>
                <a:cubicBezTo>
                  <a:pt x="683450" y="-98077"/>
                  <a:pt x="760707" y="57757"/>
                  <a:pt x="796984" y="0"/>
                </a:cubicBezTo>
                <a:cubicBezTo>
                  <a:pt x="846705" y="-63515"/>
                  <a:pt x="1001685" y="101515"/>
                  <a:pt x="1138983" y="0"/>
                </a:cubicBezTo>
                <a:cubicBezTo>
                  <a:pt x="1292607" y="-53932"/>
                  <a:pt x="1359354" y="63492"/>
                  <a:pt x="1445695" y="0"/>
                </a:cubicBezTo>
                <a:cubicBezTo>
                  <a:pt x="1539686" y="-65487"/>
                  <a:pt x="1651115" y="73123"/>
                  <a:pt x="1787694" y="0"/>
                </a:cubicBezTo>
                <a:cubicBezTo>
                  <a:pt x="1952903" y="-74867"/>
                  <a:pt x="1925092" y="64252"/>
                  <a:pt x="2023836" y="0"/>
                </a:cubicBezTo>
                <a:cubicBezTo>
                  <a:pt x="2159621" y="-58878"/>
                  <a:pt x="2186583" y="135948"/>
                  <a:pt x="2295263" y="0"/>
                </a:cubicBezTo>
                <a:cubicBezTo>
                  <a:pt x="2383206" y="-59512"/>
                  <a:pt x="2453098" y="38064"/>
                  <a:pt x="2531405" y="0"/>
                </a:cubicBezTo>
                <a:cubicBezTo>
                  <a:pt x="2605967" y="-32154"/>
                  <a:pt x="2647309" y="34691"/>
                  <a:pt x="2696976" y="0"/>
                </a:cubicBezTo>
                <a:cubicBezTo>
                  <a:pt x="2796624" y="-1386"/>
                  <a:pt x="2932284" y="75457"/>
                  <a:pt x="3003689" y="0"/>
                </a:cubicBezTo>
                <a:cubicBezTo>
                  <a:pt x="3075971" y="-151538"/>
                  <a:pt x="3234991" y="27045"/>
                  <a:pt x="3345687" y="0"/>
                </a:cubicBezTo>
                <a:cubicBezTo>
                  <a:pt x="3444187" y="-47027"/>
                  <a:pt x="3517642" y="14592"/>
                  <a:pt x="3581829" y="0"/>
                </a:cubicBezTo>
                <a:cubicBezTo>
                  <a:pt x="3613196" y="-14895"/>
                  <a:pt x="3626381" y="57074"/>
                  <a:pt x="3635103" y="179344"/>
                </a:cubicBezTo>
                <a:cubicBezTo>
                  <a:pt x="3695963" y="446865"/>
                  <a:pt x="3642075" y="626006"/>
                  <a:pt x="3635103" y="896701"/>
                </a:cubicBezTo>
                <a:cubicBezTo>
                  <a:pt x="3630650" y="1005708"/>
                  <a:pt x="3618263" y="1070441"/>
                  <a:pt x="3581829" y="1076046"/>
                </a:cubicBezTo>
                <a:cubicBezTo>
                  <a:pt x="3480631" y="1220165"/>
                  <a:pt x="3371122" y="1045275"/>
                  <a:pt x="3275116" y="1076046"/>
                </a:cubicBezTo>
                <a:cubicBezTo>
                  <a:pt x="3155581" y="1092316"/>
                  <a:pt x="3052301" y="1085985"/>
                  <a:pt x="2933118" y="1076046"/>
                </a:cubicBezTo>
                <a:cubicBezTo>
                  <a:pt x="2798565" y="1099415"/>
                  <a:pt x="2821440" y="1057923"/>
                  <a:pt x="2732261" y="1076046"/>
                </a:cubicBezTo>
                <a:cubicBezTo>
                  <a:pt x="2697726" y="1096691"/>
                  <a:pt x="2507519" y="973911"/>
                  <a:pt x="2390263" y="1076046"/>
                </a:cubicBezTo>
                <a:cubicBezTo>
                  <a:pt x="2271889" y="1203901"/>
                  <a:pt x="2245192" y="984674"/>
                  <a:pt x="2154121" y="1076046"/>
                </a:cubicBezTo>
                <a:cubicBezTo>
                  <a:pt x="2048403" y="1131222"/>
                  <a:pt x="2018050" y="1049207"/>
                  <a:pt x="1988550" y="1076046"/>
                </a:cubicBezTo>
                <a:cubicBezTo>
                  <a:pt x="1959548" y="1103277"/>
                  <a:pt x="1870897" y="1056211"/>
                  <a:pt x="1822979" y="1076046"/>
                </a:cubicBezTo>
                <a:cubicBezTo>
                  <a:pt x="1767586" y="1070688"/>
                  <a:pt x="1615952" y="984395"/>
                  <a:pt x="1551552" y="1076046"/>
                </a:cubicBezTo>
                <a:cubicBezTo>
                  <a:pt x="1471340" y="1162633"/>
                  <a:pt x="1361777" y="1019279"/>
                  <a:pt x="1315410" y="1076046"/>
                </a:cubicBezTo>
                <a:cubicBezTo>
                  <a:pt x="1309353" y="1180234"/>
                  <a:pt x="1118576" y="997460"/>
                  <a:pt x="1008697" y="1076046"/>
                </a:cubicBezTo>
                <a:cubicBezTo>
                  <a:pt x="858988" y="1168693"/>
                  <a:pt x="838151" y="965046"/>
                  <a:pt x="737270" y="1076046"/>
                </a:cubicBezTo>
                <a:cubicBezTo>
                  <a:pt x="626549" y="1156636"/>
                  <a:pt x="571090" y="1040811"/>
                  <a:pt x="465843" y="1076046"/>
                </a:cubicBezTo>
                <a:cubicBezTo>
                  <a:pt x="341191" y="1066590"/>
                  <a:pt x="210909" y="1047631"/>
                  <a:pt x="53273" y="1076046"/>
                </a:cubicBezTo>
                <a:cubicBezTo>
                  <a:pt x="32127" y="1087639"/>
                  <a:pt x="22113" y="1020547"/>
                  <a:pt x="0" y="896701"/>
                </a:cubicBezTo>
                <a:cubicBezTo>
                  <a:pt x="-38940" y="561140"/>
                  <a:pt x="30160" y="377600"/>
                  <a:pt x="0" y="179344"/>
                </a:cubicBezTo>
                <a:close/>
              </a:path>
              <a:path w="3635103" h="1076046" fill="none" stroke="0" extrusionOk="0">
                <a:moveTo>
                  <a:pt x="0" y="179344"/>
                </a:moveTo>
                <a:cubicBezTo>
                  <a:pt x="4987" y="92644"/>
                  <a:pt x="17807" y="-26388"/>
                  <a:pt x="53273" y="0"/>
                </a:cubicBezTo>
                <a:cubicBezTo>
                  <a:pt x="171348" y="-36700"/>
                  <a:pt x="211736" y="69985"/>
                  <a:pt x="254129" y="0"/>
                </a:cubicBezTo>
                <a:cubicBezTo>
                  <a:pt x="335644" y="-31919"/>
                  <a:pt x="479998" y="93933"/>
                  <a:pt x="596128" y="0"/>
                </a:cubicBezTo>
                <a:cubicBezTo>
                  <a:pt x="664101" y="-86175"/>
                  <a:pt x="765130" y="102889"/>
                  <a:pt x="796984" y="0"/>
                </a:cubicBezTo>
                <a:cubicBezTo>
                  <a:pt x="849663" y="-7492"/>
                  <a:pt x="994403" y="62433"/>
                  <a:pt x="1138983" y="0"/>
                </a:cubicBezTo>
                <a:cubicBezTo>
                  <a:pt x="1296990" y="-58494"/>
                  <a:pt x="1349249" y="47041"/>
                  <a:pt x="1445695" y="0"/>
                </a:cubicBezTo>
                <a:cubicBezTo>
                  <a:pt x="1508470" y="-48953"/>
                  <a:pt x="1658305" y="51898"/>
                  <a:pt x="1787694" y="0"/>
                </a:cubicBezTo>
                <a:cubicBezTo>
                  <a:pt x="1911283" y="-74779"/>
                  <a:pt x="1863155" y="85500"/>
                  <a:pt x="2023836" y="0"/>
                </a:cubicBezTo>
                <a:cubicBezTo>
                  <a:pt x="2158802" y="-71271"/>
                  <a:pt x="2173829" y="75920"/>
                  <a:pt x="2295263" y="0"/>
                </a:cubicBezTo>
                <a:cubicBezTo>
                  <a:pt x="2400613" y="-88650"/>
                  <a:pt x="2420581" y="17703"/>
                  <a:pt x="2531405" y="0"/>
                </a:cubicBezTo>
                <a:cubicBezTo>
                  <a:pt x="2597443" y="-22176"/>
                  <a:pt x="2652596" y="42854"/>
                  <a:pt x="2696976" y="0"/>
                </a:cubicBezTo>
                <a:cubicBezTo>
                  <a:pt x="2758313" y="-27076"/>
                  <a:pt x="2936920" y="100809"/>
                  <a:pt x="3003689" y="0"/>
                </a:cubicBezTo>
                <a:cubicBezTo>
                  <a:pt x="3095910" y="-109891"/>
                  <a:pt x="3199191" y="2408"/>
                  <a:pt x="3345687" y="0"/>
                </a:cubicBezTo>
                <a:cubicBezTo>
                  <a:pt x="3460720" y="-60495"/>
                  <a:pt x="3527116" y="33901"/>
                  <a:pt x="3581829" y="0"/>
                </a:cubicBezTo>
                <a:cubicBezTo>
                  <a:pt x="3589046" y="2861"/>
                  <a:pt x="3597722" y="57212"/>
                  <a:pt x="3635103" y="179344"/>
                </a:cubicBezTo>
                <a:cubicBezTo>
                  <a:pt x="3682047" y="445309"/>
                  <a:pt x="3664251" y="695288"/>
                  <a:pt x="3635103" y="896701"/>
                </a:cubicBezTo>
                <a:cubicBezTo>
                  <a:pt x="3628153" y="1007888"/>
                  <a:pt x="3614246" y="1066082"/>
                  <a:pt x="3581829" y="1076046"/>
                </a:cubicBezTo>
                <a:cubicBezTo>
                  <a:pt x="3485989" y="1216185"/>
                  <a:pt x="3373515" y="1067373"/>
                  <a:pt x="3275116" y="1076046"/>
                </a:cubicBezTo>
                <a:cubicBezTo>
                  <a:pt x="3180490" y="1121716"/>
                  <a:pt x="3035329" y="1085191"/>
                  <a:pt x="2933118" y="1076046"/>
                </a:cubicBezTo>
                <a:cubicBezTo>
                  <a:pt x="2817252" y="1097387"/>
                  <a:pt x="2808026" y="1045374"/>
                  <a:pt x="2732261" y="1076046"/>
                </a:cubicBezTo>
                <a:cubicBezTo>
                  <a:pt x="2667030" y="1125087"/>
                  <a:pt x="2474118" y="1001189"/>
                  <a:pt x="2390263" y="1076046"/>
                </a:cubicBezTo>
                <a:cubicBezTo>
                  <a:pt x="2277962" y="1237343"/>
                  <a:pt x="2233938" y="997293"/>
                  <a:pt x="2154121" y="1076046"/>
                </a:cubicBezTo>
                <a:cubicBezTo>
                  <a:pt x="2065691" y="1137099"/>
                  <a:pt x="2016755" y="1044021"/>
                  <a:pt x="1988550" y="1076046"/>
                </a:cubicBezTo>
                <a:cubicBezTo>
                  <a:pt x="1944315" y="1085285"/>
                  <a:pt x="1871785" y="1047658"/>
                  <a:pt x="1822979" y="1076046"/>
                </a:cubicBezTo>
                <a:cubicBezTo>
                  <a:pt x="1762664" y="1065268"/>
                  <a:pt x="1613053" y="952826"/>
                  <a:pt x="1551552" y="1076046"/>
                </a:cubicBezTo>
                <a:cubicBezTo>
                  <a:pt x="1469561" y="1172869"/>
                  <a:pt x="1367423" y="1031674"/>
                  <a:pt x="1315410" y="1076046"/>
                </a:cubicBezTo>
                <a:cubicBezTo>
                  <a:pt x="1327941" y="1143620"/>
                  <a:pt x="1115265" y="1013059"/>
                  <a:pt x="1008697" y="1076046"/>
                </a:cubicBezTo>
                <a:cubicBezTo>
                  <a:pt x="841958" y="1180300"/>
                  <a:pt x="863437" y="957207"/>
                  <a:pt x="737270" y="1076046"/>
                </a:cubicBezTo>
                <a:cubicBezTo>
                  <a:pt x="566905" y="1107014"/>
                  <a:pt x="570416" y="1003842"/>
                  <a:pt x="465843" y="1076046"/>
                </a:cubicBezTo>
                <a:cubicBezTo>
                  <a:pt x="298221" y="1103162"/>
                  <a:pt x="179029" y="1019524"/>
                  <a:pt x="53273" y="1076046"/>
                </a:cubicBezTo>
                <a:cubicBezTo>
                  <a:pt x="25436" y="1055047"/>
                  <a:pt x="12908" y="1019321"/>
                  <a:pt x="0" y="896701"/>
                </a:cubicBezTo>
                <a:cubicBezTo>
                  <a:pt x="17178" y="575752"/>
                  <a:pt x="8256" y="405776"/>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66880" h="1076046" fill="none" extrusionOk="0">
                <a:moveTo>
                  <a:pt x="0" y="179344"/>
                </a:moveTo>
                <a:cubicBezTo>
                  <a:pt x="-18488" y="133115"/>
                  <a:pt x="47230" y="-40697"/>
                  <a:pt x="173912" y="0"/>
                </a:cubicBezTo>
                <a:cubicBezTo>
                  <a:pt x="492303" y="-7116"/>
                  <a:pt x="714506" y="95019"/>
                  <a:pt x="829612" y="0"/>
                </a:cubicBezTo>
                <a:cubicBezTo>
                  <a:pt x="1049341" y="-53755"/>
                  <a:pt x="1579676" y="31656"/>
                  <a:pt x="1946075" y="0"/>
                </a:cubicBezTo>
                <a:cubicBezTo>
                  <a:pt x="2210287" y="-52657"/>
                  <a:pt x="2454712" y="150538"/>
                  <a:pt x="2601774" y="0"/>
                </a:cubicBezTo>
                <a:cubicBezTo>
                  <a:pt x="2862807" y="40773"/>
                  <a:pt x="3332751" y="149694"/>
                  <a:pt x="3718237" y="0"/>
                </a:cubicBezTo>
                <a:cubicBezTo>
                  <a:pt x="4279080" y="-82506"/>
                  <a:pt x="4336989" y="39475"/>
                  <a:pt x="4719508" y="0"/>
                </a:cubicBezTo>
                <a:cubicBezTo>
                  <a:pt x="4987781" y="-47301"/>
                  <a:pt x="5399320" y="-2091"/>
                  <a:pt x="5835971" y="0"/>
                </a:cubicBezTo>
                <a:cubicBezTo>
                  <a:pt x="6322704" y="-39433"/>
                  <a:pt x="6211066" y="72584"/>
                  <a:pt x="6606862" y="0"/>
                </a:cubicBezTo>
                <a:cubicBezTo>
                  <a:pt x="6937964" y="-18558"/>
                  <a:pt x="7137259" y="38016"/>
                  <a:pt x="7492942" y="0"/>
                </a:cubicBezTo>
                <a:cubicBezTo>
                  <a:pt x="7865145" y="-90994"/>
                  <a:pt x="7977026" y="-28231"/>
                  <a:pt x="8263833" y="0"/>
                </a:cubicBezTo>
                <a:cubicBezTo>
                  <a:pt x="8525318" y="26378"/>
                  <a:pt x="8661895" y="25361"/>
                  <a:pt x="8804343" y="0"/>
                </a:cubicBezTo>
                <a:cubicBezTo>
                  <a:pt x="8965772" y="-9954"/>
                  <a:pt x="9577304" y="134124"/>
                  <a:pt x="9805615" y="0"/>
                </a:cubicBezTo>
                <a:cubicBezTo>
                  <a:pt x="10065411" y="-90454"/>
                  <a:pt x="10505631" y="8053"/>
                  <a:pt x="10922076" y="0"/>
                </a:cubicBezTo>
                <a:cubicBezTo>
                  <a:pt x="11340215" y="-66383"/>
                  <a:pt x="11527410" y="73386"/>
                  <a:pt x="11692967" y="0"/>
                </a:cubicBezTo>
                <a:cubicBezTo>
                  <a:pt x="11780105" y="4368"/>
                  <a:pt x="11816201" y="61643"/>
                  <a:pt x="11866880" y="179344"/>
                </a:cubicBezTo>
                <a:cubicBezTo>
                  <a:pt x="11886980" y="445799"/>
                  <a:pt x="11848233" y="700857"/>
                  <a:pt x="11866880" y="896701"/>
                </a:cubicBezTo>
                <a:cubicBezTo>
                  <a:pt x="11852522" y="995655"/>
                  <a:pt x="11794693" y="1036754"/>
                  <a:pt x="11692967" y="1076046"/>
                </a:cubicBezTo>
                <a:cubicBezTo>
                  <a:pt x="11420759" y="1209103"/>
                  <a:pt x="11061611" y="1127178"/>
                  <a:pt x="10691695" y="1076046"/>
                </a:cubicBezTo>
                <a:cubicBezTo>
                  <a:pt x="10381389" y="1153816"/>
                  <a:pt x="9910489" y="1159222"/>
                  <a:pt x="9575234" y="1076046"/>
                </a:cubicBezTo>
                <a:cubicBezTo>
                  <a:pt x="9237771" y="1097897"/>
                  <a:pt x="9173622" y="1031114"/>
                  <a:pt x="8919533" y="1076046"/>
                </a:cubicBezTo>
                <a:cubicBezTo>
                  <a:pt x="8658985" y="1241986"/>
                  <a:pt x="8142805" y="1017389"/>
                  <a:pt x="7803071" y="1076046"/>
                </a:cubicBezTo>
                <a:cubicBezTo>
                  <a:pt x="7417259" y="1224748"/>
                  <a:pt x="7246767" y="1018210"/>
                  <a:pt x="7032180" y="1076046"/>
                </a:cubicBezTo>
                <a:cubicBezTo>
                  <a:pt x="6811950" y="1192476"/>
                  <a:pt x="6655457" y="1043235"/>
                  <a:pt x="6491670" y="1076046"/>
                </a:cubicBezTo>
                <a:cubicBezTo>
                  <a:pt x="6348704" y="1067203"/>
                  <a:pt x="6093712" y="988258"/>
                  <a:pt x="5951160" y="1076046"/>
                </a:cubicBezTo>
                <a:cubicBezTo>
                  <a:pt x="5762861" y="1050949"/>
                  <a:pt x="5333098" y="845404"/>
                  <a:pt x="5065080" y="1076046"/>
                </a:cubicBezTo>
                <a:cubicBezTo>
                  <a:pt x="4811699" y="1185551"/>
                  <a:pt x="4497589" y="1087378"/>
                  <a:pt x="4294189" y="1076046"/>
                </a:cubicBezTo>
                <a:cubicBezTo>
                  <a:pt x="4210141" y="1139795"/>
                  <a:pt x="3737878" y="1119365"/>
                  <a:pt x="3292917" y="1076046"/>
                </a:cubicBezTo>
                <a:cubicBezTo>
                  <a:pt x="2903581" y="1247551"/>
                  <a:pt x="2834064" y="911188"/>
                  <a:pt x="2406837" y="1076046"/>
                </a:cubicBezTo>
                <a:cubicBezTo>
                  <a:pt x="1956827" y="1129631"/>
                  <a:pt x="1924252" y="995474"/>
                  <a:pt x="1520756" y="1076046"/>
                </a:cubicBezTo>
                <a:cubicBezTo>
                  <a:pt x="877887" y="1097374"/>
                  <a:pt x="612837" y="1022465"/>
                  <a:pt x="173912" y="1076046"/>
                </a:cubicBezTo>
                <a:cubicBezTo>
                  <a:pt x="67546" y="1051256"/>
                  <a:pt x="27910" y="1031286"/>
                  <a:pt x="0" y="896701"/>
                </a:cubicBezTo>
                <a:cubicBezTo>
                  <a:pt x="33650" y="536891"/>
                  <a:pt x="47010" y="398284"/>
                  <a:pt x="0" y="179344"/>
                </a:cubicBezTo>
                <a:close/>
              </a:path>
              <a:path w="11866880" h="1076046" stroke="0" extrusionOk="0">
                <a:moveTo>
                  <a:pt x="0" y="179344"/>
                </a:moveTo>
                <a:cubicBezTo>
                  <a:pt x="2005" y="64542"/>
                  <a:pt x="74838" y="26555"/>
                  <a:pt x="173912" y="0"/>
                </a:cubicBezTo>
                <a:cubicBezTo>
                  <a:pt x="446942" y="-25756"/>
                  <a:pt x="483336" y="23957"/>
                  <a:pt x="714422" y="0"/>
                </a:cubicBezTo>
                <a:cubicBezTo>
                  <a:pt x="903411" y="-107459"/>
                  <a:pt x="1106696" y="57743"/>
                  <a:pt x="1254932" y="0"/>
                </a:cubicBezTo>
                <a:cubicBezTo>
                  <a:pt x="1442456" y="-48073"/>
                  <a:pt x="1879570" y="58982"/>
                  <a:pt x="2025821" y="0"/>
                </a:cubicBezTo>
                <a:cubicBezTo>
                  <a:pt x="2175753" y="-104868"/>
                  <a:pt x="2599958" y="40558"/>
                  <a:pt x="2796712" y="0"/>
                </a:cubicBezTo>
                <a:cubicBezTo>
                  <a:pt x="2936825" y="-62917"/>
                  <a:pt x="3104346" y="-35149"/>
                  <a:pt x="3452413" y="0"/>
                </a:cubicBezTo>
                <a:cubicBezTo>
                  <a:pt x="3629461" y="-79056"/>
                  <a:pt x="4058094" y="132570"/>
                  <a:pt x="4453685" y="0"/>
                </a:cubicBezTo>
                <a:cubicBezTo>
                  <a:pt x="4789161" y="-19283"/>
                  <a:pt x="4880854" y="71634"/>
                  <a:pt x="5109384" y="0"/>
                </a:cubicBezTo>
                <a:cubicBezTo>
                  <a:pt x="5330798" y="-90062"/>
                  <a:pt x="5544836" y="-37648"/>
                  <a:pt x="5765084" y="0"/>
                </a:cubicBezTo>
                <a:cubicBezTo>
                  <a:pt x="5958137" y="-99607"/>
                  <a:pt x="6232384" y="56950"/>
                  <a:pt x="6535975" y="0"/>
                </a:cubicBezTo>
                <a:cubicBezTo>
                  <a:pt x="6930685" y="-87963"/>
                  <a:pt x="6958808" y="-13137"/>
                  <a:pt x="7191674" y="0"/>
                </a:cubicBezTo>
                <a:cubicBezTo>
                  <a:pt x="7465726" y="97781"/>
                  <a:pt x="7753492" y="214289"/>
                  <a:pt x="8192946" y="0"/>
                </a:cubicBezTo>
                <a:cubicBezTo>
                  <a:pt x="8583823" y="-29413"/>
                  <a:pt x="8580826" y="97261"/>
                  <a:pt x="8733456" y="0"/>
                </a:cubicBezTo>
                <a:cubicBezTo>
                  <a:pt x="8855246" y="-69701"/>
                  <a:pt x="9395385" y="93662"/>
                  <a:pt x="9619536" y="0"/>
                </a:cubicBezTo>
                <a:cubicBezTo>
                  <a:pt x="9992599" y="-164997"/>
                  <a:pt x="10253677" y="-59536"/>
                  <a:pt x="10736000" y="0"/>
                </a:cubicBezTo>
                <a:cubicBezTo>
                  <a:pt x="11126923" y="-167646"/>
                  <a:pt x="11241069" y="65603"/>
                  <a:pt x="11692967" y="0"/>
                </a:cubicBezTo>
                <a:cubicBezTo>
                  <a:pt x="11780060" y="-1486"/>
                  <a:pt x="11871255" y="73824"/>
                  <a:pt x="11866880" y="179344"/>
                </a:cubicBezTo>
                <a:cubicBezTo>
                  <a:pt x="11862468" y="381186"/>
                  <a:pt x="11817016" y="678477"/>
                  <a:pt x="11866880" y="896701"/>
                </a:cubicBezTo>
                <a:cubicBezTo>
                  <a:pt x="11872715" y="975601"/>
                  <a:pt x="11752222" y="1065303"/>
                  <a:pt x="11692967" y="1076046"/>
                </a:cubicBezTo>
                <a:cubicBezTo>
                  <a:pt x="11524481" y="1153148"/>
                  <a:pt x="11404586" y="1076146"/>
                  <a:pt x="11152457" y="1076046"/>
                </a:cubicBezTo>
                <a:cubicBezTo>
                  <a:pt x="10891237" y="1068755"/>
                  <a:pt x="10397369" y="1099692"/>
                  <a:pt x="10035996" y="1076046"/>
                </a:cubicBezTo>
                <a:cubicBezTo>
                  <a:pt x="9587312" y="1083927"/>
                  <a:pt x="9212299" y="1168533"/>
                  <a:pt x="8919533" y="1076046"/>
                </a:cubicBezTo>
                <a:cubicBezTo>
                  <a:pt x="8569951" y="1084771"/>
                  <a:pt x="8610879" y="1045698"/>
                  <a:pt x="8379024" y="1076046"/>
                </a:cubicBezTo>
                <a:cubicBezTo>
                  <a:pt x="8079722" y="1102625"/>
                  <a:pt x="7787131" y="977015"/>
                  <a:pt x="7608133" y="1076046"/>
                </a:cubicBezTo>
                <a:cubicBezTo>
                  <a:pt x="7444293" y="1105559"/>
                  <a:pt x="7027194" y="1057776"/>
                  <a:pt x="6606862" y="1076046"/>
                </a:cubicBezTo>
                <a:cubicBezTo>
                  <a:pt x="6425184" y="1097861"/>
                  <a:pt x="6290038" y="1039031"/>
                  <a:pt x="6136264" y="1076046"/>
                </a:cubicBezTo>
                <a:cubicBezTo>
                  <a:pt x="5995013" y="1105459"/>
                  <a:pt x="5776034" y="1030308"/>
                  <a:pt x="5605590" y="1076046"/>
                </a:cubicBezTo>
                <a:cubicBezTo>
                  <a:pt x="5186130" y="1139580"/>
                  <a:pt x="5130059" y="950268"/>
                  <a:pt x="4834699" y="1076046"/>
                </a:cubicBezTo>
                <a:cubicBezTo>
                  <a:pt x="4471238" y="1069115"/>
                  <a:pt x="4034826" y="1077221"/>
                  <a:pt x="3718237" y="1076046"/>
                </a:cubicBezTo>
                <a:cubicBezTo>
                  <a:pt x="3305199" y="1216830"/>
                  <a:pt x="3454406" y="964500"/>
                  <a:pt x="3177727" y="1076046"/>
                </a:cubicBezTo>
                <a:cubicBezTo>
                  <a:pt x="3027958" y="1033502"/>
                  <a:pt x="2852898" y="1016889"/>
                  <a:pt x="2406837" y="1076046"/>
                </a:cubicBezTo>
                <a:cubicBezTo>
                  <a:pt x="2057617" y="1109374"/>
                  <a:pt x="1929503" y="1017745"/>
                  <a:pt x="1866327" y="1076046"/>
                </a:cubicBezTo>
                <a:cubicBezTo>
                  <a:pt x="1748945" y="1104328"/>
                  <a:pt x="603020" y="1159656"/>
                  <a:pt x="173912" y="1076046"/>
                </a:cubicBezTo>
                <a:cubicBezTo>
                  <a:pt x="75796" y="1102661"/>
                  <a:pt x="-33960" y="1016899"/>
                  <a:pt x="0" y="896701"/>
                </a:cubicBezTo>
                <a:cubicBezTo>
                  <a:pt x="-20615" y="554571"/>
                  <a:pt x="-38438" y="414478"/>
                  <a:pt x="0" y="179344"/>
                </a:cubicBezTo>
                <a:close/>
              </a:path>
              <a:path w="11866880" h="1076046" fill="none" stroke="0" extrusionOk="0">
                <a:moveTo>
                  <a:pt x="0" y="179344"/>
                </a:moveTo>
                <a:cubicBezTo>
                  <a:pt x="1936" y="101272"/>
                  <a:pt x="80973" y="-155"/>
                  <a:pt x="173912" y="0"/>
                </a:cubicBezTo>
                <a:cubicBezTo>
                  <a:pt x="456644" y="-9308"/>
                  <a:pt x="674593" y="84176"/>
                  <a:pt x="829612" y="0"/>
                </a:cubicBezTo>
                <a:cubicBezTo>
                  <a:pt x="998312" y="-61033"/>
                  <a:pt x="1634112" y="35969"/>
                  <a:pt x="1946075" y="0"/>
                </a:cubicBezTo>
                <a:cubicBezTo>
                  <a:pt x="2265765" y="-103144"/>
                  <a:pt x="2489914" y="106523"/>
                  <a:pt x="2601774" y="0"/>
                </a:cubicBezTo>
                <a:cubicBezTo>
                  <a:pt x="2796204" y="69335"/>
                  <a:pt x="3137705" y="240995"/>
                  <a:pt x="3718237" y="0"/>
                </a:cubicBezTo>
                <a:cubicBezTo>
                  <a:pt x="4152804" y="-107625"/>
                  <a:pt x="4367086" y="51816"/>
                  <a:pt x="4719508" y="0"/>
                </a:cubicBezTo>
                <a:cubicBezTo>
                  <a:pt x="5089812" y="-44301"/>
                  <a:pt x="5313852" y="69328"/>
                  <a:pt x="5835971" y="0"/>
                </a:cubicBezTo>
                <a:cubicBezTo>
                  <a:pt x="6335704" y="-59197"/>
                  <a:pt x="6237968" y="135380"/>
                  <a:pt x="6606862" y="0"/>
                </a:cubicBezTo>
                <a:cubicBezTo>
                  <a:pt x="7036821" y="-39899"/>
                  <a:pt x="7242793" y="113429"/>
                  <a:pt x="7492942" y="0"/>
                </a:cubicBezTo>
                <a:cubicBezTo>
                  <a:pt x="7780012" y="-60285"/>
                  <a:pt x="7924065" y="36703"/>
                  <a:pt x="8263833" y="0"/>
                </a:cubicBezTo>
                <a:cubicBezTo>
                  <a:pt x="8505826" y="10723"/>
                  <a:pt x="8669099" y="26057"/>
                  <a:pt x="8804343" y="0"/>
                </a:cubicBezTo>
                <a:cubicBezTo>
                  <a:pt x="8965055" y="-65639"/>
                  <a:pt x="9612111" y="78911"/>
                  <a:pt x="9805615" y="0"/>
                </a:cubicBezTo>
                <a:cubicBezTo>
                  <a:pt x="9948813" y="-168709"/>
                  <a:pt x="10444128" y="-134982"/>
                  <a:pt x="10922076" y="0"/>
                </a:cubicBezTo>
                <a:cubicBezTo>
                  <a:pt x="11300909" y="-64597"/>
                  <a:pt x="11516089" y="19850"/>
                  <a:pt x="11692967" y="0"/>
                </a:cubicBezTo>
                <a:cubicBezTo>
                  <a:pt x="11782133" y="-20612"/>
                  <a:pt x="11826073" y="45320"/>
                  <a:pt x="11866880" y="179344"/>
                </a:cubicBezTo>
                <a:cubicBezTo>
                  <a:pt x="11954910" y="412304"/>
                  <a:pt x="11878185" y="697645"/>
                  <a:pt x="11866880" y="896701"/>
                </a:cubicBezTo>
                <a:cubicBezTo>
                  <a:pt x="11863938" y="1029268"/>
                  <a:pt x="11782592" y="1072973"/>
                  <a:pt x="11692967" y="1076046"/>
                </a:cubicBezTo>
                <a:cubicBezTo>
                  <a:pt x="11336046" y="1179922"/>
                  <a:pt x="11107935" y="1081481"/>
                  <a:pt x="10691695" y="1076046"/>
                </a:cubicBezTo>
                <a:cubicBezTo>
                  <a:pt x="10236555" y="1104577"/>
                  <a:pt x="9940423" y="1107934"/>
                  <a:pt x="9575234" y="1076046"/>
                </a:cubicBezTo>
                <a:cubicBezTo>
                  <a:pt x="9210608" y="1103440"/>
                  <a:pt x="9178862" y="1067645"/>
                  <a:pt x="8919533" y="1076046"/>
                </a:cubicBezTo>
                <a:cubicBezTo>
                  <a:pt x="8717479" y="1145986"/>
                  <a:pt x="8134993" y="944983"/>
                  <a:pt x="7803071" y="1076046"/>
                </a:cubicBezTo>
                <a:cubicBezTo>
                  <a:pt x="7429003" y="1235882"/>
                  <a:pt x="7311287" y="1023297"/>
                  <a:pt x="7032180" y="1076046"/>
                </a:cubicBezTo>
                <a:cubicBezTo>
                  <a:pt x="6761127" y="1129152"/>
                  <a:pt x="6593168" y="1042390"/>
                  <a:pt x="6491670" y="1076046"/>
                </a:cubicBezTo>
                <a:cubicBezTo>
                  <a:pt x="6369358" y="1055537"/>
                  <a:pt x="6164072" y="1101865"/>
                  <a:pt x="5951160" y="1076046"/>
                </a:cubicBezTo>
                <a:cubicBezTo>
                  <a:pt x="5756963" y="1098564"/>
                  <a:pt x="5270245" y="1021687"/>
                  <a:pt x="5065080" y="1076046"/>
                </a:cubicBezTo>
                <a:cubicBezTo>
                  <a:pt x="4839491" y="1178717"/>
                  <a:pt x="4454891" y="1034078"/>
                  <a:pt x="4294189" y="1076046"/>
                </a:cubicBezTo>
                <a:cubicBezTo>
                  <a:pt x="4195539" y="1157870"/>
                  <a:pt x="3602123" y="1001839"/>
                  <a:pt x="3292917" y="1076046"/>
                </a:cubicBezTo>
                <a:cubicBezTo>
                  <a:pt x="2903412" y="1148444"/>
                  <a:pt x="2807519" y="984991"/>
                  <a:pt x="2406837" y="1076046"/>
                </a:cubicBezTo>
                <a:cubicBezTo>
                  <a:pt x="1980823" y="1135115"/>
                  <a:pt x="1922168" y="1051003"/>
                  <a:pt x="1520756" y="1076046"/>
                </a:cubicBezTo>
                <a:cubicBezTo>
                  <a:pt x="1061624" y="1161650"/>
                  <a:pt x="679699" y="996964"/>
                  <a:pt x="173912" y="1076046"/>
                </a:cubicBezTo>
                <a:cubicBezTo>
                  <a:pt x="73057" y="1077483"/>
                  <a:pt x="33921" y="1037046"/>
                  <a:pt x="0" y="896701"/>
                </a:cubicBezTo>
                <a:cubicBezTo>
                  <a:pt x="-49546" y="555875"/>
                  <a:pt x="71954" y="397859"/>
                  <a:pt x="0" y="179344"/>
                </a:cubicBezTo>
                <a:close/>
              </a:path>
              <a:path w="11866880" h="1076046" fill="none" stroke="0" extrusionOk="0">
                <a:moveTo>
                  <a:pt x="0" y="179344"/>
                </a:moveTo>
                <a:cubicBezTo>
                  <a:pt x="6553" y="113283"/>
                  <a:pt x="89562" y="-25100"/>
                  <a:pt x="173912" y="0"/>
                </a:cubicBezTo>
                <a:cubicBezTo>
                  <a:pt x="492865" y="-31867"/>
                  <a:pt x="687919" y="87931"/>
                  <a:pt x="829612" y="0"/>
                </a:cubicBezTo>
                <a:cubicBezTo>
                  <a:pt x="1040758" y="-43216"/>
                  <a:pt x="1599641" y="78253"/>
                  <a:pt x="1946075" y="0"/>
                </a:cubicBezTo>
                <a:cubicBezTo>
                  <a:pt x="2203938" y="-78075"/>
                  <a:pt x="2485174" y="130677"/>
                  <a:pt x="2601774" y="0"/>
                </a:cubicBezTo>
                <a:cubicBezTo>
                  <a:pt x="2804992" y="112976"/>
                  <a:pt x="3249393" y="203630"/>
                  <a:pt x="3718237" y="0"/>
                </a:cubicBezTo>
                <a:cubicBezTo>
                  <a:pt x="4262684" y="-106476"/>
                  <a:pt x="4371193" y="36331"/>
                  <a:pt x="4719508" y="0"/>
                </a:cubicBezTo>
                <a:cubicBezTo>
                  <a:pt x="5089407" y="-68606"/>
                  <a:pt x="5379999" y="23777"/>
                  <a:pt x="5835971" y="0"/>
                </a:cubicBezTo>
                <a:cubicBezTo>
                  <a:pt x="6313504" y="-63928"/>
                  <a:pt x="6202370" y="80102"/>
                  <a:pt x="6606862" y="0"/>
                </a:cubicBezTo>
                <a:cubicBezTo>
                  <a:pt x="7026808" y="-74209"/>
                  <a:pt x="7161050" y="116736"/>
                  <a:pt x="7492942" y="0"/>
                </a:cubicBezTo>
                <a:cubicBezTo>
                  <a:pt x="7857494" y="-84451"/>
                  <a:pt x="7962412" y="-10829"/>
                  <a:pt x="8263833" y="0"/>
                </a:cubicBezTo>
                <a:cubicBezTo>
                  <a:pt x="8513715" y="3844"/>
                  <a:pt x="8667910" y="43456"/>
                  <a:pt x="8804343" y="0"/>
                </a:cubicBezTo>
                <a:cubicBezTo>
                  <a:pt x="9008550" y="-6776"/>
                  <a:pt x="9580999" y="73252"/>
                  <a:pt x="9805615" y="0"/>
                </a:cubicBezTo>
                <a:cubicBezTo>
                  <a:pt x="10010854" y="-206656"/>
                  <a:pt x="10462028" y="-50064"/>
                  <a:pt x="10922076" y="0"/>
                </a:cubicBezTo>
                <a:cubicBezTo>
                  <a:pt x="11294691" y="-48438"/>
                  <a:pt x="11512908" y="26007"/>
                  <a:pt x="11692967" y="0"/>
                </a:cubicBezTo>
                <a:cubicBezTo>
                  <a:pt x="11780081" y="2144"/>
                  <a:pt x="11822426" y="58973"/>
                  <a:pt x="11866880" y="179344"/>
                </a:cubicBezTo>
                <a:cubicBezTo>
                  <a:pt x="11899954" y="453015"/>
                  <a:pt x="11848145" y="652432"/>
                  <a:pt x="11866880" y="896701"/>
                </a:cubicBezTo>
                <a:cubicBezTo>
                  <a:pt x="11830742" y="995479"/>
                  <a:pt x="11798866" y="1058039"/>
                  <a:pt x="11692967" y="1076046"/>
                </a:cubicBezTo>
                <a:cubicBezTo>
                  <a:pt x="11350289" y="1196191"/>
                  <a:pt x="11022824" y="1110281"/>
                  <a:pt x="10691695" y="1076046"/>
                </a:cubicBezTo>
                <a:cubicBezTo>
                  <a:pt x="10320221" y="1103238"/>
                  <a:pt x="9898060" y="1200335"/>
                  <a:pt x="9575234" y="1076046"/>
                </a:cubicBezTo>
                <a:cubicBezTo>
                  <a:pt x="9221391" y="1097956"/>
                  <a:pt x="9169263" y="1044511"/>
                  <a:pt x="8919533" y="1076046"/>
                </a:cubicBezTo>
                <a:cubicBezTo>
                  <a:pt x="8708956" y="1195027"/>
                  <a:pt x="8141669" y="996094"/>
                  <a:pt x="7803071" y="1076046"/>
                </a:cubicBezTo>
                <a:cubicBezTo>
                  <a:pt x="7423259" y="1211238"/>
                  <a:pt x="7267434" y="1012541"/>
                  <a:pt x="7032180" y="1076046"/>
                </a:cubicBezTo>
                <a:cubicBezTo>
                  <a:pt x="6752631" y="1155165"/>
                  <a:pt x="6622253" y="1054337"/>
                  <a:pt x="6491670" y="1076046"/>
                </a:cubicBezTo>
                <a:cubicBezTo>
                  <a:pt x="6351193" y="1059908"/>
                  <a:pt x="6108142" y="1056207"/>
                  <a:pt x="5951160" y="1076046"/>
                </a:cubicBezTo>
                <a:cubicBezTo>
                  <a:pt x="5767457" y="1062934"/>
                  <a:pt x="5271628" y="939386"/>
                  <a:pt x="5065080" y="1076046"/>
                </a:cubicBezTo>
                <a:cubicBezTo>
                  <a:pt x="4803355" y="1144624"/>
                  <a:pt x="4470143" y="1047008"/>
                  <a:pt x="4294189" y="1076046"/>
                </a:cubicBezTo>
                <a:cubicBezTo>
                  <a:pt x="4256777" y="1179449"/>
                  <a:pt x="3694992" y="1123015"/>
                  <a:pt x="3292917" y="1076046"/>
                </a:cubicBezTo>
                <a:cubicBezTo>
                  <a:pt x="2833198" y="1207361"/>
                  <a:pt x="2799123" y="927800"/>
                  <a:pt x="2406837" y="1076046"/>
                </a:cubicBezTo>
                <a:cubicBezTo>
                  <a:pt x="1971189" y="1137921"/>
                  <a:pt x="1908491" y="1015097"/>
                  <a:pt x="1520756" y="1076046"/>
                </a:cubicBezTo>
                <a:cubicBezTo>
                  <a:pt x="969774" y="1099036"/>
                  <a:pt x="642815" y="1008045"/>
                  <a:pt x="173912" y="1076046"/>
                </a:cubicBezTo>
                <a:cubicBezTo>
                  <a:pt x="91202" y="1053274"/>
                  <a:pt x="34078" y="1018746"/>
                  <a:pt x="0" y="896701"/>
                </a:cubicBezTo>
                <a:cubicBezTo>
                  <a:pt x="21264" y="553054"/>
                  <a:pt x="61562" y="420217"/>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517</Words>
  <Application>Microsoft Office PowerPoint</Application>
  <PresentationFormat>Widescreen</PresentationFormat>
  <Paragraphs>71</Paragraphs>
  <Slides>17</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vt:lpstr>
      <vt:lpstr>iCiel Nabila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63</cp:revision>
  <dcterms:created xsi:type="dcterms:W3CDTF">2024-06-30T13:54:23Z</dcterms:created>
  <dcterms:modified xsi:type="dcterms:W3CDTF">2025-11-18T14:25:55Z</dcterms:modified>
</cp:coreProperties>
</file>