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5" r:id="rId2"/>
    <p:sldMasterId id="2147483687" r:id="rId3"/>
    <p:sldMasterId id="2147483699" r:id="rId4"/>
    <p:sldMasterId id="2147483714" r:id="rId5"/>
  </p:sldMasterIdLst>
  <p:notesMasterIdLst>
    <p:notesMasterId r:id="rId33"/>
  </p:notesMasterIdLst>
  <p:sldIdLst>
    <p:sldId id="490" r:id="rId6"/>
    <p:sldId id="257" r:id="rId7"/>
    <p:sldId id="461" r:id="rId8"/>
    <p:sldId id="479" r:id="rId9"/>
    <p:sldId id="256" r:id="rId10"/>
    <p:sldId id="480" r:id="rId11"/>
    <p:sldId id="456" r:id="rId12"/>
    <p:sldId id="270" r:id="rId13"/>
    <p:sldId id="271" r:id="rId14"/>
    <p:sldId id="460" r:id="rId15"/>
    <p:sldId id="459" r:id="rId16"/>
    <p:sldId id="481" r:id="rId17"/>
    <p:sldId id="462" r:id="rId18"/>
    <p:sldId id="463" r:id="rId19"/>
    <p:sldId id="341" r:id="rId20"/>
    <p:sldId id="482" r:id="rId21"/>
    <p:sldId id="486" r:id="rId22"/>
    <p:sldId id="483" r:id="rId23"/>
    <p:sldId id="487" r:id="rId24"/>
    <p:sldId id="484" r:id="rId25"/>
    <p:sldId id="488" r:id="rId26"/>
    <p:sldId id="485" r:id="rId27"/>
    <p:sldId id="468" r:id="rId28"/>
    <p:sldId id="469" r:id="rId29"/>
    <p:sldId id="489" r:id="rId30"/>
    <p:sldId id="473" r:id="rId31"/>
    <p:sldId id="475" r:id="rId32"/>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826" autoAdjust="0"/>
  </p:normalViewPr>
  <p:slideViewPr>
    <p:cSldViewPr snapToGrid="0">
      <p:cViewPr varScale="1">
        <p:scale>
          <a:sx n="95" d="100"/>
          <a:sy n="95" d="100"/>
        </p:scale>
        <p:origin x="119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58CD0B-5AB9-43C1-A9A2-04C7B170E9D7}" type="datetimeFigureOut">
              <a:rPr lang="vi-VN" smtClean="0"/>
              <a:t>18/11/2025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18A4E4-D490-4B65-8230-199E309363F7}" type="slidenum">
              <a:rPr lang="vi-VN" smtClean="0"/>
              <a:t>‹#›</a:t>
            </a:fld>
            <a:endParaRPr lang="vi-VN"/>
          </a:p>
        </p:txBody>
      </p:sp>
    </p:spTree>
    <p:extLst>
      <p:ext uri="{BB962C8B-B14F-4D97-AF65-F5344CB8AC3E}">
        <p14:creationId xmlns:p14="http://schemas.microsoft.com/office/powerpoint/2010/main" val="4150275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5"/>
        <p:cNvGrpSpPr/>
        <p:nvPr/>
      </p:nvGrpSpPr>
      <p:grpSpPr>
        <a:xfrm>
          <a:off x="0" y="0"/>
          <a:ext cx="0" cy="0"/>
          <a:chOff x="0" y="0"/>
          <a:chExt cx="0" cy="0"/>
        </a:xfrm>
      </p:grpSpPr>
      <p:sp>
        <p:nvSpPr>
          <p:cNvPr id="3216" name="Google Shape;3216;ga98da3b58c_0_17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7" name="Google Shape;3217;ga98da3b58c_0_17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6366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diệu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từ</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trang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ý </a:t>
            </a:r>
            <a:r>
              <a:rPr lang="en-US" sz="1800" dirty="0" err="1">
                <a:effectLst/>
                <a:latin typeface="Times New Roman" panose="02020603050405020304" pitchFamily="18" charset="0"/>
                <a:ea typeface="Calibri" panose="020F0502020204030204" pitchFamily="34" charset="0"/>
              </a:rPr>
              <a:t>nghĩa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trang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đối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trí</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tuệ</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tâm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hồn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phẩm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điều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nhắn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gửi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FA18A4E4-D490-4B65-8230-199E309363F7}" type="slidenum">
              <a:rPr lang="vi-VN" smtClean="0"/>
              <a:t>5</a:t>
            </a:fld>
            <a:endParaRPr lang="vi-VN"/>
          </a:p>
        </p:txBody>
      </p:sp>
    </p:spTree>
    <p:extLst>
      <p:ext uri="{BB962C8B-B14F-4D97-AF65-F5344CB8AC3E}">
        <p14:creationId xmlns:p14="http://schemas.microsoft.com/office/powerpoint/2010/main" val="1247879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22DD9-41D4-7272-5885-583CB1E3EB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B1FB5BD-231D-210B-B541-874618337E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8CDC310A-4314-9459-5B78-3D77081D320C}"/>
              </a:ext>
            </a:extLst>
          </p:cNvPr>
          <p:cNvSpPr>
            <a:spLocks noGrp="1"/>
          </p:cNvSpPr>
          <p:nvPr>
            <p:ph type="dt" sz="half" idx="10"/>
          </p:nvPr>
        </p:nvSpPr>
        <p:spPr/>
        <p:txBody>
          <a:bodyPr/>
          <a:lstStyle/>
          <a:p>
            <a:fld id="{9AFA90E9-4947-4802-81FD-36F90647CDE3}" type="datetimeFigureOut">
              <a:rPr lang="vi-VN" smtClean="0"/>
              <a:t>18/11/2025</a:t>
            </a:fld>
            <a:endParaRPr lang="vi-VN"/>
          </a:p>
        </p:txBody>
      </p:sp>
      <p:sp>
        <p:nvSpPr>
          <p:cNvPr id="5" name="Footer Placeholder 4">
            <a:extLst>
              <a:ext uri="{FF2B5EF4-FFF2-40B4-BE49-F238E27FC236}">
                <a16:creationId xmlns:a16="http://schemas.microsoft.com/office/drawing/2014/main" id="{D9E1F576-EE02-1791-267C-CC71B5E34F8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90EE001-5B66-E58D-0D6E-DF779A4FA8FC}"/>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15614491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E8988-F2B7-2A4D-269A-7B47A0394C33}"/>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A937D22-B8CE-A24A-A3B1-4D789F4E6E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19D12C2-1966-E527-0190-2B1B38DF3BFA}"/>
              </a:ext>
            </a:extLst>
          </p:cNvPr>
          <p:cNvSpPr>
            <a:spLocks noGrp="1"/>
          </p:cNvSpPr>
          <p:nvPr>
            <p:ph type="dt" sz="half" idx="10"/>
          </p:nvPr>
        </p:nvSpPr>
        <p:spPr/>
        <p:txBody>
          <a:bodyPr/>
          <a:lstStyle/>
          <a:p>
            <a:fld id="{9AFA90E9-4947-4802-81FD-36F90647CDE3}" type="datetimeFigureOut">
              <a:rPr lang="vi-VN" smtClean="0"/>
              <a:t>18/11/2025</a:t>
            </a:fld>
            <a:endParaRPr lang="vi-VN"/>
          </a:p>
        </p:txBody>
      </p:sp>
      <p:sp>
        <p:nvSpPr>
          <p:cNvPr id="5" name="Footer Placeholder 4">
            <a:extLst>
              <a:ext uri="{FF2B5EF4-FFF2-40B4-BE49-F238E27FC236}">
                <a16:creationId xmlns:a16="http://schemas.microsoft.com/office/drawing/2014/main" id="{3B739147-12BD-C9B0-66DA-B76E949AF46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8844C10-D230-E1C2-CF54-EF2668A1DB6B}"/>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31783165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A61F3A-4087-3471-5C24-496A53687B5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5C90EB80-DA22-8ABC-6244-1D8CB423EEE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5B550E8-E747-9737-9000-D760E44906DE}"/>
              </a:ext>
            </a:extLst>
          </p:cNvPr>
          <p:cNvSpPr>
            <a:spLocks noGrp="1"/>
          </p:cNvSpPr>
          <p:nvPr>
            <p:ph type="dt" sz="half" idx="10"/>
          </p:nvPr>
        </p:nvSpPr>
        <p:spPr/>
        <p:txBody>
          <a:bodyPr/>
          <a:lstStyle/>
          <a:p>
            <a:fld id="{9AFA90E9-4947-4802-81FD-36F90647CDE3}" type="datetimeFigureOut">
              <a:rPr lang="vi-VN" smtClean="0"/>
              <a:t>18/11/2025</a:t>
            </a:fld>
            <a:endParaRPr lang="vi-VN"/>
          </a:p>
        </p:txBody>
      </p:sp>
      <p:sp>
        <p:nvSpPr>
          <p:cNvPr id="5" name="Footer Placeholder 4">
            <a:extLst>
              <a:ext uri="{FF2B5EF4-FFF2-40B4-BE49-F238E27FC236}">
                <a16:creationId xmlns:a16="http://schemas.microsoft.com/office/drawing/2014/main" id="{8976DE82-B73C-6539-9EB2-C7B52ED0EC1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C55D896-4333-C040-F4C6-391F833AFC5B}"/>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41151114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DFE0A-846E-30CE-65E7-561658577B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EDAF4E94-6752-F9E9-6DE6-FA277A8C8A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B7C61CAE-4DBF-3C45-F863-081C9FDB6470}"/>
              </a:ext>
            </a:extLst>
          </p:cNvPr>
          <p:cNvSpPr>
            <a:spLocks noGrp="1"/>
          </p:cNvSpPr>
          <p:nvPr>
            <p:ph type="dt" sz="half" idx="10"/>
          </p:nvPr>
        </p:nvSpPr>
        <p:spPr/>
        <p:txBody>
          <a:bodyPr/>
          <a:lstStyle/>
          <a:p>
            <a:fld id="{945D4FFB-F219-4F1E-97ED-4EF42660FCCA}" type="datetimeFigureOut">
              <a:rPr lang="vi-VN" smtClean="0"/>
              <a:t>18/11/2025</a:t>
            </a:fld>
            <a:endParaRPr lang="vi-VN"/>
          </a:p>
        </p:txBody>
      </p:sp>
      <p:sp>
        <p:nvSpPr>
          <p:cNvPr id="5" name="Footer Placeholder 4">
            <a:extLst>
              <a:ext uri="{FF2B5EF4-FFF2-40B4-BE49-F238E27FC236}">
                <a16:creationId xmlns:a16="http://schemas.microsoft.com/office/drawing/2014/main" id="{650D042F-92F2-2FAF-FB8D-EE28BFDAB89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FCA5A65-E7DD-F1DA-4256-8A2F4DB227CB}"/>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7212093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04F70-7401-4025-3A9F-B3DF5043547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20802E4-189F-4FE3-CFA9-9E0E28B81E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4E95A35-B6D0-623A-53F7-4116BACF988F}"/>
              </a:ext>
            </a:extLst>
          </p:cNvPr>
          <p:cNvSpPr>
            <a:spLocks noGrp="1"/>
          </p:cNvSpPr>
          <p:nvPr>
            <p:ph type="dt" sz="half" idx="10"/>
          </p:nvPr>
        </p:nvSpPr>
        <p:spPr/>
        <p:txBody>
          <a:bodyPr/>
          <a:lstStyle/>
          <a:p>
            <a:fld id="{945D4FFB-F219-4F1E-97ED-4EF42660FCCA}" type="datetimeFigureOut">
              <a:rPr lang="vi-VN" smtClean="0"/>
              <a:t>18/11/2025</a:t>
            </a:fld>
            <a:endParaRPr lang="vi-VN"/>
          </a:p>
        </p:txBody>
      </p:sp>
      <p:sp>
        <p:nvSpPr>
          <p:cNvPr id="5" name="Footer Placeholder 4">
            <a:extLst>
              <a:ext uri="{FF2B5EF4-FFF2-40B4-BE49-F238E27FC236}">
                <a16:creationId xmlns:a16="http://schemas.microsoft.com/office/drawing/2014/main" id="{8AD3FD62-6371-3820-15A8-824ACF7DC86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A15C7CA-58FA-0DC2-95E3-7BF51405B25A}"/>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2661378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2E3C3-79E4-507D-468A-2E66C4BE9E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9D48A17B-FA47-5490-1387-8FE5C783349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A4712B8-9016-5EC5-29C4-C876B71CF60C}"/>
              </a:ext>
            </a:extLst>
          </p:cNvPr>
          <p:cNvSpPr>
            <a:spLocks noGrp="1"/>
          </p:cNvSpPr>
          <p:nvPr>
            <p:ph type="dt" sz="half" idx="10"/>
          </p:nvPr>
        </p:nvSpPr>
        <p:spPr/>
        <p:txBody>
          <a:bodyPr/>
          <a:lstStyle/>
          <a:p>
            <a:fld id="{945D4FFB-F219-4F1E-97ED-4EF42660FCCA}" type="datetimeFigureOut">
              <a:rPr lang="vi-VN" smtClean="0"/>
              <a:t>18/11/2025</a:t>
            </a:fld>
            <a:endParaRPr lang="vi-VN"/>
          </a:p>
        </p:txBody>
      </p:sp>
      <p:sp>
        <p:nvSpPr>
          <p:cNvPr id="5" name="Footer Placeholder 4">
            <a:extLst>
              <a:ext uri="{FF2B5EF4-FFF2-40B4-BE49-F238E27FC236}">
                <a16:creationId xmlns:a16="http://schemas.microsoft.com/office/drawing/2014/main" id="{14B1E4C0-9429-521D-A22E-6D518925541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737353E-31BF-07EF-D18E-6BC886B86A27}"/>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2597974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D8BA6-687A-C7CA-0651-71F948E3887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0CB43F7-2748-CB32-86EE-DAFC73F801C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CF594AA-E324-290E-8719-8D5B5D83DD2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E2D064E2-09C9-9C48-2723-E2D6A0E7EEE2}"/>
              </a:ext>
            </a:extLst>
          </p:cNvPr>
          <p:cNvSpPr>
            <a:spLocks noGrp="1"/>
          </p:cNvSpPr>
          <p:nvPr>
            <p:ph type="dt" sz="half" idx="10"/>
          </p:nvPr>
        </p:nvSpPr>
        <p:spPr/>
        <p:txBody>
          <a:bodyPr/>
          <a:lstStyle/>
          <a:p>
            <a:fld id="{945D4FFB-F219-4F1E-97ED-4EF42660FCCA}" type="datetimeFigureOut">
              <a:rPr lang="vi-VN" smtClean="0"/>
              <a:t>18/11/2025</a:t>
            </a:fld>
            <a:endParaRPr lang="vi-VN"/>
          </a:p>
        </p:txBody>
      </p:sp>
      <p:sp>
        <p:nvSpPr>
          <p:cNvPr id="6" name="Footer Placeholder 5">
            <a:extLst>
              <a:ext uri="{FF2B5EF4-FFF2-40B4-BE49-F238E27FC236}">
                <a16:creationId xmlns:a16="http://schemas.microsoft.com/office/drawing/2014/main" id="{08CE4DF6-F118-D44B-A7EC-269227F4739F}"/>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C126F62-2FB1-9625-6D5F-F1C0968EFE29}"/>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27432882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FA348-60F4-D4BC-FE42-63A48AAEADF5}"/>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48D0EB2-21D6-3117-5E4D-051D4BCEF9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0C2AB3-D0A1-E118-5491-1AFBA4CAB6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006BE220-168A-A4D3-51AE-D674B9BF49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EF831C-D07F-F3E7-EEB5-C53075D698F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ED5D4FD1-A8D8-042E-2606-F8C5E8BB7E29}"/>
              </a:ext>
            </a:extLst>
          </p:cNvPr>
          <p:cNvSpPr>
            <a:spLocks noGrp="1"/>
          </p:cNvSpPr>
          <p:nvPr>
            <p:ph type="dt" sz="half" idx="10"/>
          </p:nvPr>
        </p:nvSpPr>
        <p:spPr/>
        <p:txBody>
          <a:bodyPr/>
          <a:lstStyle/>
          <a:p>
            <a:fld id="{945D4FFB-F219-4F1E-97ED-4EF42660FCCA}" type="datetimeFigureOut">
              <a:rPr lang="vi-VN" smtClean="0"/>
              <a:t>18/11/2025</a:t>
            </a:fld>
            <a:endParaRPr lang="vi-VN"/>
          </a:p>
        </p:txBody>
      </p:sp>
      <p:sp>
        <p:nvSpPr>
          <p:cNvPr id="8" name="Footer Placeholder 7">
            <a:extLst>
              <a:ext uri="{FF2B5EF4-FFF2-40B4-BE49-F238E27FC236}">
                <a16:creationId xmlns:a16="http://schemas.microsoft.com/office/drawing/2014/main" id="{41E8CADB-7900-DA3C-2EE5-4A500C00D387}"/>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958ADCC6-3E63-64E5-D905-2EB7B11EEBB9}"/>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27392768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5CD31-F177-4EE8-E37B-3870D97C1484}"/>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5B198BA2-FD1E-E375-D21B-7B143EE8CBD6}"/>
              </a:ext>
            </a:extLst>
          </p:cNvPr>
          <p:cNvSpPr>
            <a:spLocks noGrp="1"/>
          </p:cNvSpPr>
          <p:nvPr>
            <p:ph type="dt" sz="half" idx="10"/>
          </p:nvPr>
        </p:nvSpPr>
        <p:spPr/>
        <p:txBody>
          <a:bodyPr/>
          <a:lstStyle/>
          <a:p>
            <a:fld id="{945D4FFB-F219-4F1E-97ED-4EF42660FCCA}" type="datetimeFigureOut">
              <a:rPr lang="vi-VN" smtClean="0"/>
              <a:t>18/11/2025</a:t>
            </a:fld>
            <a:endParaRPr lang="vi-VN"/>
          </a:p>
        </p:txBody>
      </p:sp>
      <p:sp>
        <p:nvSpPr>
          <p:cNvPr id="4" name="Footer Placeholder 3">
            <a:extLst>
              <a:ext uri="{FF2B5EF4-FFF2-40B4-BE49-F238E27FC236}">
                <a16:creationId xmlns:a16="http://schemas.microsoft.com/office/drawing/2014/main" id="{4DD6CF96-6B79-E60F-9880-ED3434D51684}"/>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4ACC2A48-E88D-EEFC-52F7-481081672D0B}"/>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6991686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8604DF-C557-003F-43A3-B9766481C2D9}"/>
              </a:ext>
            </a:extLst>
          </p:cNvPr>
          <p:cNvSpPr>
            <a:spLocks noGrp="1"/>
          </p:cNvSpPr>
          <p:nvPr>
            <p:ph type="dt" sz="half" idx="10"/>
          </p:nvPr>
        </p:nvSpPr>
        <p:spPr/>
        <p:txBody>
          <a:bodyPr/>
          <a:lstStyle/>
          <a:p>
            <a:fld id="{945D4FFB-F219-4F1E-97ED-4EF42660FCCA}" type="datetimeFigureOut">
              <a:rPr lang="vi-VN" smtClean="0"/>
              <a:t>18/11/2025</a:t>
            </a:fld>
            <a:endParaRPr lang="vi-VN"/>
          </a:p>
        </p:txBody>
      </p:sp>
      <p:sp>
        <p:nvSpPr>
          <p:cNvPr id="3" name="Footer Placeholder 2">
            <a:extLst>
              <a:ext uri="{FF2B5EF4-FFF2-40B4-BE49-F238E27FC236}">
                <a16:creationId xmlns:a16="http://schemas.microsoft.com/office/drawing/2014/main" id="{F61AC365-C6DA-B333-38FB-68A063047CD9}"/>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A1832947-5359-5CC5-47D5-05A5A9798B1D}"/>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32089089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A0239-08B4-413A-1012-56F3943298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C633B871-BBC1-999E-DB9B-932FF628AD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A6BD3A9-D0F1-D923-AAFD-649B8CACBE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FCE6CB-F025-F936-F960-199B2045B748}"/>
              </a:ext>
            </a:extLst>
          </p:cNvPr>
          <p:cNvSpPr>
            <a:spLocks noGrp="1"/>
          </p:cNvSpPr>
          <p:nvPr>
            <p:ph type="dt" sz="half" idx="10"/>
          </p:nvPr>
        </p:nvSpPr>
        <p:spPr/>
        <p:txBody>
          <a:bodyPr/>
          <a:lstStyle/>
          <a:p>
            <a:fld id="{945D4FFB-F219-4F1E-97ED-4EF42660FCCA}" type="datetimeFigureOut">
              <a:rPr lang="vi-VN" smtClean="0"/>
              <a:t>18/11/2025</a:t>
            </a:fld>
            <a:endParaRPr lang="vi-VN"/>
          </a:p>
        </p:txBody>
      </p:sp>
      <p:sp>
        <p:nvSpPr>
          <p:cNvPr id="6" name="Footer Placeholder 5">
            <a:extLst>
              <a:ext uri="{FF2B5EF4-FFF2-40B4-BE49-F238E27FC236}">
                <a16:creationId xmlns:a16="http://schemas.microsoft.com/office/drawing/2014/main" id="{F32909D7-F09D-1C61-3BF8-2BD37E1ABB7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B4AA8B5-1AB6-84D7-EDC6-B4356C7335E9}"/>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20131473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31004-4B1C-FD7D-35FE-870D0EFF83A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23DE724-1242-2899-6283-98B00436B6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128B817-EBAC-ADC2-9B08-FB8D571CA1EB}"/>
              </a:ext>
            </a:extLst>
          </p:cNvPr>
          <p:cNvSpPr>
            <a:spLocks noGrp="1"/>
          </p:cNvSpPr>
          <p:nvPr>
            <p:ph type="dt" sz="half" idx="10"/>
          </p:nvPr>
        </p:nvSpPr>
        <p:spPr/>
        <p:txBody>
          <a:bodyPr/>
          <a:lstStyle/>
          <a:p>
            <a:fld id="{9AFA90E9-4947-4802-81FD-36F90647CDE3}" type="datetimeFigureOut">
              <a:rPr lang="vi-VN" smtClean="0"/>
              <a:t>18/11/2025</a:t>
            </a:fld>
            <a:endParaRPr lang="vi-VN"/>
          </a:p>
        </p:txBody>
      </p:sp>
      <p:sp>
        <p:nvSpPr>
          <p:cNvPr id="5" name="Footer Placeholder 4">
            <a:extLst>
              <a:ext uri="{FF2B5EF4-FFF2-40B4-BE49-F238E27FC236}">
                <a16:creationId xmlns:a16="http://schemas.microsoft.com/office/drawing/2014/main" id="{D1546806-0FA1-7A90-075A-7F7947BA473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FA4A3D2-0863-A0B0-06A7-59AD5F3A3085}"/>
              </a:ext>
            </a:extLst>
          </p:cNvPr>
          <p:cNvSpPr>
            <a:spLocks noGrp="1"/>
          </p:cNvSpPr>
          <p:nvPr>
            <p:ph type="sldNum" sz="quarter" idx="12"/>
          </p:nvPr>
        </p:nvSpPr>
        <p:spPr/>
        <p:txBody>
          <a:bodyPr/>
          <a:lstStyle/>
          <a:p>
            <a:fld id="{B97B3DEC-D08D-4097-BDDA-541F2D47E38F}" type="slidenum">
              <a:rPr lang="vi-VN" smtClean="0"/>
              <a:t>‹#›</a:t>
            </a:fld>
            <a:endParaRPr lang="vi-VN"/>
          </a:p>
        </p:txBody>
      </p:sp>
      <p:pic>
        <p:nvPicPr>
          <p:cNvPr id="7" name="Picture 6" descr="A cartoon of a landscape with flowers&#10;&#10;Description automatically generated">
            <a:extLst>
              <a:ext uri="{FF2B5EF4-FFF2-40B4-BE49-F238E27FC236}">
                <a16:creationId xmlns:a16="http://schemas.microsoft.com/office/drawing/2014/main" id="{8DC054E9-6ADD-4726-74CA-5FC5ADE518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15776" r="-2" b="-2"/>
          <a:stretch/>
        </p:blipFill>
        <p:spPr>
          <a:xfrm>
            <a:off x="-6588" y="10"/>
            <a:ext cx="12198588" cy="6857990"/>
          </a:xfrm>
          <a:prstGeom prst="rect">
            <a:avLst/>
          </a:prstGeom>
        </p:spPr>
      </p:pic>
      <p:sp>
        <p:nvSpPr>
          <p:cNvPr id="8" name="Rectangle: Single Corner Rounded 7">
            <a:extLst>
              <a:ext uri="{FF2B5EF4-FFF2-40B4-BE49-F238E27FC236}">
                <a16:creationId xmlns:a16="http://schemas.microsoft.com/office/drawing/2014/main" id="{D1EE401C-880D-34B2-0331-B4CCE91EBB3E}"/>
              </a:ext>
            </a:extLst>
          </p:cNvPr>
          <p:cNvSpPr/>
          <p:nvPr userDrawn="1"/>
        </p:nvSpPr>
        <p:spPr>
          <a:xfrm>
            <a:off x="228600" y="365124"/>
            <a:ext cx="11717866" cy="6238875"/>
          </a:xfrm>
          <a:prstGeom prst="round1Rect">
            <a:avLst/>
          </a:prstGeom>
          <a:solidFill>
            <a:schemeClr val="bg1"/>
          </a:solidFill>
          <a:ln w="38100">
            <a:solidFill>
              <a:srgbClr val="92D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066274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FDF3E-57E6-9DCB-50E5-F378DB0BF9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C1ED0030-100D-4055-BCA9-8CCE239DCE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D3BE62AE-7EEB-9330-1582-65092B6875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972D2-0CCF-2E61-363A-1FA41963C3BF}"/>
              </a:ext>
            </a:extLst>
          </p:cNvPr>
          <p:cNvSpPr>
            <a:spLocks noGrp="1"/>
          </p:cNvSpPr>
          <p:nvPr>
            <p:ph type="dt" sz="half" idx="10"/>
          </p:nvPr>
        </p:nvSpPr>
        <p:spPr/>
        <p:txBody>
          <a:bodyPr/>
          <a:lstStyle/>
          <a:p>
            <a:fld id="{945D4FFB-F219-4F1E-97ED-4EF42660FCCA}" type="datetimeFigureOut">
              <a:rPr lang="vi-VN" smtClean="0"/>
              <a:t>18/11/2025</a:t>
            </a:fld>
            <a:endParaRPr lang="vi-VN"/>
          </a:p>
        </p:txBody>
      </p:sp>
      <p:sp>
        <p:nvSpPr>
          <p:cNvPr id="6" name="Footer Placeholder 5">
            <a:extLst>
              <a:ext uri="{FF2B5EF4-FFF2-40B4-BE49-F238E27FC236}">
                <a16:creationId xmlns:a16="http://schemas.microsoft.com/office/drawing/2014/main" id="{8F5FCA03-7A37-03C4-3F0F-A1DBB874756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385E1D9-1066-DD43-F500-2331CF6407EE}"/>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29750082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5262D-818C-25C6-3318-9B360F46F1C4}"/>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9BEB715-0010-42E1-FC06-06E59D1CB6D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777FEFB-0626-4E69-3780-8E68BED1A0F8}"/>
              </a:ext>
            </a:extLst>
          </p:cNvPr>
          <p:cNvSpPr>
            <a:spLocks noGrp="1"/>
          </p:cNvSpPr>
          <p:nvPr>
            <p:ph type="dt" sz="half" idx="10"/>
          </p:nvPr>
        </p:nvSpPr>
        <p:spPr/>
        <p:txBody>
          <a:bodyPr/>
          <a:lstStyle/>
          <a:p>
            <a:fld id="{945D4FFB-F219-4F1E-97ED-4EF42660FCCA}" type="datetimeFigureOut">
              <a:rPr lang="vi-VN" smtClean="0"/>
              <a:t>18/11/2025</a:t>
            </a:fld>
            <a:endParaRPr lang="vi-VN"/>
          </a:p>
        </p:txBody>
      </p:sp>
      <p:sp>
        <p:nvSpPr>
          <p:cNvPr id="5" name="Footer Placeholder 4">
            <a:extLst>
              <a:ext uri="{FF2B5EF4-FFF2-40B4-BE49-F238E27FC236}">
                <a16:creationId xmlns:a16="http://schemas.microsoft.com/office/drawing/2014/main" id="{57A59BEF-A9AF-2213-B33B-0BFE8EE8C55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B34960A-BC51-1B8E-509D-4A57295C0E0E}"/>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7728285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8A40DC-5D6A-A299-EDDC-AB659171856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A1F4C0D-D66C-B57E-DB7F-871343263E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B4308EC-D69D-1826-6528-D4C85915B433}"/>
              </a:ext>
            </a:extLst>
          </p:cNvPr>
          <p:cNvSpPr>
            <a:spLocks noGrp="1"/>
          </p:cNvSpPr>
          <p:nvPr>
            <p:ph type="dt" sz="half" idx="10"/>
          </p:nvPr>
        </p:nvSpPr>
        <p:spPr/>
        <p:txBody>
          <a:bodyPr/>
          <a:lstStyle/>
          <a:p>
            <a:fld id="{945D4FFB-F219-4F1E-97ED-4EF42660FCCA}" type="datetimeFigureOut">
              <a:rPr lang="vi-VN" smtClean="0"/>
              <a:t>18/11/2025</a:t>
            </a:fld>
            <a:endParaRPr lang="vi-VN"/>
          </a:p>
        </p:txBody>
      </p:sp>
      <p:sp>
        <p:nvSpPr>
          <p:cNvPr id="5" name="Footer Placeholder 4">
            <a:extLst>
              <a:ext uri="{FF2B5EF4-FFF2-40B4-BE49-F238E27FC236}">
                <a16:creationId xmlns:a16="http://schemas.microsoft.com/office/drawing/2014/main" id="{CB88CC40-8EED-4E58-3A94-34E175F3C33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B0033F4-5F1F-ECD0-CE0B-AEB93E703CED}"/>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16493473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74857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307330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460769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622940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82419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558560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5855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E5C70-85DA-C408-C9D6-092B00D3D3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26F66F47-547C-4187-B7CE-C30793E0636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E002C7-866A-05C2-DA44-84ACBED31E2F}"/>
              </a:ext>
            </a:extLst>
          </p:cNvPr>
          <p:cNvSpPr>
            <a:spLocks noGrp="1"/>
          </p:cNvSpPr>
          <p:nvPr>
            <p:ph type="dt" sz="half" idx="10"/>
          </p:nvPr>
        </p:nvSpPr>
        <p:spPr/>
        <p:txBody>
          <a:bodyPr/>
          <a:lstStyle/>
          <a:p>
            <a:fld id="{9AFA90E9-4947-4802-81FD-36F90647CDE3}" type="datetimeFigureOut">
              <a:rPr lang="vi-VN" smtClean="0"/>
              <a:t>18/11/2025</a:t>
            </a:fld>
            <a:endParaRPr lang="vi-VN"/>
          </a:p>
        </p:txBody>
      </p:sp>
      <p:sp>
        <p:nvSpPr>
          <p:cNvPr id="5" name="Footer Placeholder 4">
            <a:extLst>
              <a:ext uri="{FF2B5EF4-FFF2-40B4-BE49-F238E27FC236}">
                <a16:creationId xmlns:a16="http://schemas.microsoft.com/office/drawing/2014/main" id="{40C43A53-0088-D813-7401-559FB41AE7D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A83191D-2014-5EA1-57B5-FD24B85A9D64}"/>
              </a:ext>
            </a:extLst>
          </p:cNvPr>
          <p:cNvSpPr>
            <a:spLocks noGrp="1"/>
          </p:cNvSpPr>
          <p:nvPr>
            <p:ph type="sldNum" sz="quarter" idx="12"/>
          </p:nvPr>
        </p:nvSpPr>
        <p:spPr/>
        <p:txBody>
          <a:bodyPr/>
          <a:lstStyle/>
          <a:p>
            <a:fld id="{B97B3DEC-D08D-4097-BDDA-541F2D47E38F}" type="slidenum">
              <a:rPr lang="vi-VN" smtClean="0"/>
              <a:t>‹#›</a:t>
            </a:fld>
            <a:endParaRPr lang="vi-VN"/>
          </a:p>
        </p:txBody>
      </p:sp>
      <p:pic>
        <p:nvPicPr>
          <p:cNvPr id="7" name="Picture 6" descr="A round pink label with white text and a black background&#10;&#10;Description automatically generated">
            <a:extLst>
              <a:ext uri="{FF2B5EF4-FFF2-40B4-BE49-F238E27FC236}">
                <a16:creationId xmlns:a16="http://schemas.microsoft.com/office/drawing/2014/main" id="{4DA4D6FE-EB26-B655-A6F3-EA80E8FCCB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43959" y="152501"/>
            <a:ext cx="1595385" cy="1595385"/>
          </a:xfrm>
          <a:prstGeom prst="rect">
            <a:avLst/>
          </a:prstGeom>
        </p:spPr>
      </p:pic>
    </p:spTree>
    <p:extLst>
      <p:ext uri="{BB962C8B-B14F-4D97-AF65-F5344CB8AC3E}">
        <p14:creationId xmlns:p14="http://schemas.microsoft.com/office/powerpoint/2010/main" val="41144683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434310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939438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524696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87044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274071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79285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07488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01931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2025/11/18</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56408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2025/11/18</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44375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B8CD0-E560-F73A-3A81-182ED7880ED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685561A-6772-D09A-32B9-AFB88CEFFC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BC4819AA-F218-A268-863B-F9BB727357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2F1650D6-3855-C537-D2C8-07FAF0D47E8E}"/>
              </a:ext>
            </a:extLst>
          </p:cNvPr>
          <p:cNvSpPr>
            <a:spLocks noGrp="1"/>
          </p:cNvSpPr>
          <p:nvPr>
            <p:ph type="dt" sz="half" idx="10"/>
          </p:nvPr>
        </p:nvSpPr>
        <p:spPr/>
        <p:txBody>
          <a:bodyPr/>
          <a:lstStyle/>
          <a:p>
            <a:fld id="{9AFA90E9-4947-4802-81FD-36F90647CDE3}" type="datetimeFigureOut">
              <a:rPr lang="vi-VN" smtClean="0"/>
              <a:t>18/11/2025</a:t>
            </a:fld>
            <a:endParaRPr lang="vi-VN"/>
          </a:p>
        </p:txBody>
      </p:sp>
      <p:sp>
        <p:nvSpPr>
          <p:cNvPr id="6" name="Footer Placeholder 5">
            <a:extLst>
              <a:ext uri="{FF2B5EF4-FFF2-40B4-BE49-F238E27FC236}">
                <a16:creationId xmlns:a16="http://schemas.microsoft.com/office/drawing/2014/main" id="{393507AE-46F0-B193-A622-C1E2843C744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84DEC12-844F-482E-EBD2-BE1E29946C61}"/>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5445114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2025/11/18</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1810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40690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36329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79122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62650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990994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1228475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74821671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600" indent="0" algn="ctr">
              <a:buNone/>
              <a:defRPr sz="2665"/>
            </a:lvl2pPr>
            <a:lvl3pPr marL="1219200" indent="0" algn="ctr">
              <a:buNone/>
              <a:defRPr sz="2400"/>
            </a:lvl3pPr>
            <a:lvl4pPr marL="1828800" indent="0" algn="ctr">
              <a:buNone/>
              <a:defRPr sz="2135"/>
            </a:lvl4pPr>
            <a:lvl5pPr marL="2438400" indent="0" algn="ctr">
              <a:buNone/>
              <a:defRPr sz="2135"/>
            </a:lvl5pPr>
            <a:lvl6pPr marL="3048000" indent="0" algn="ctr">
              <a:buNone/>
              <a:defRPr sz="2135"/>
            </a:lvl6pPr>
            <a:lvl7pPr marL="3657600" indent="0" algn="ctr">
              <a:buNone/>
              <a:defRPr sz="2135"/>
            </a:lvl7pPr>
            <a:lvl8pPr marL="4267200" indent="0" algn="ctr">
              <a:buNone/>
              <a:defRPr sz="2135"/>
            </a:lvl8pPr>
            <a:lvl9pPr marL="4876800" indent="0" algn="ctr">
              <a:buNone/>
              <a:defRPr sz="2135"/>
            </a:lvl9pPr>
          </a:lstStyle>
          <a:p>
            <a:r>
              <a:rPr lang="en-US"/>
              <a:t>Click to edit Master subtitle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985183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144331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9443A-3CB4-393F-9FC4-4AD41F7DCD9F}"/>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546274C-1434-DD8F-022F-63321B52F0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B30382-D21F-8A42-6F80-A0F4D9827EF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FE490705-1D82-3293-B9EB-51ECAD7EC5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D4918C-1FDF-3ADE-2D9D-4AD6E8D566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4458C05-8916-C19C-EEE7-CD41E4B34324}"/>
              </a:ext>
            </a:extLst>
          </p:cNvPr>
          <p:cNvSpPr>
            <a:spLocks noGrp="1"/>
          </p:cNvSpPr>
          <p:nvPr>
            <p:ph type="dt" sz="half" idx="10"/>
          </p:nvPr>
        </p:nvSpPr>
        <p:spPr/>
        <p:txBody>
          <a:bodyPr/>
          <a:lstStyle/>
          <a:p>
            <a:fld id="{9AFA90E9-4947-4802-81FD-36F90647CDE3}" type="datetimeFigureOut">
              <a:rPr lang="vi-VN" smtClean="0"/>
              <a:t>18/11/2025</a:t>
            </a:fld>
            <a:endParaRPr lang="vi-VN"/>
          </a:p>
        </p:txBody>
      </p:sp>
      <p:sp>
        <p:nvSpPr>
          <p:cNvPr id="8" name="Footer Placeholder 7">
            <a:extLst>
              <a:ext uri="{FF2B5EF4-FFF2-40B4-BE49-F238E27FC236}">
                <a16:creationId xmlns:a16="http://schemas.microsoft.com/office/drawing/2014/main" id="{2BE218DE-14E7-5D5A-A425-674CB3AF6A23}"/>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372E3819-2709-0F7C-4A22-85791309B67A}"/>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29792170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600" indent="0">
              <a:buNone/>
              <a:defRPr sz="2665">
                <a:solidFill>
                  <a:schemeClr val="tx1">
                    <a:tint val="75000"/>
                  </a:schemeClr>
                </a:solidFill>
              </a:defRPr>
            </a:lvl2pPr>
            <a:lvl3pPr marL="1219200" indent="0">
              <a:buNone/>
              <a:defRPr sz="2400">
                <a:solidFill>
                  <a:schemeClr val="tx1">
                    <a:tint val="75000"/>
                  </a:schemeClr>
                </a:solidFill>
              </a:defRPr>
            </a:lvl3pPr>
            <a:lvl4pPr marL="1828800" indent="0">
              <a:buNone/>
              <a:defRPr sz="2135">
                <a:solidFill>
                  <a:schemeClr val="tx1">
                    <a:tint val="75000"/>
                  </a:schemeClr>
                </a:solidFill>
              </a:defRPr>
            </a:lvl4pPr>
            <a:lvl5pPr marL="2438400" indent="0">
              <a:buNone/>
              <a:defRPr sz="2135">
                <a:solidFill>
                  <a:schemeClr val="tx1">
                    <a:tint val="75000"/>
                  </a:schemeClr>
                </a:solidFill>
              </a:defRPr>
            </a:lvl5pPr>
            <a:lvl6pPr marL="3048000" indent="0">
              <a:buNone/>
              <a:defRPr sz="2135">
                <a:solidFill>
                  <a:schemeClr val="tx1">
                    <a:tint val="75000"/>
                  </a:schemeClr>
                </a:solidFill>
              </a:defRPr>
            </a:lvl6pPr>
            <a:lvl7pPr marL="3657600" indent="0">
              <a:buNone/>
              <a:defRPr sz="2135">
                <a:solidFill>
                  <a:schemeClr val="tx1">
                    <a:tint val="75000"/>
                  </a:schemeClr>
                </a:solidFill>
              </a:defRPr>
            </a:lvl7pPr>
            <a:lvl8pPr marL="4267200" indent="0">
              <a:buNone/>
              <a:defRPr sz="2135">
                <a:solidFill>
                  <a:schemeClr val="tx1">
                    <a:tint val="75000"/>
                  </a:schemeClr>
                </a:solidFill>
              </a:defRPr>
            </a:lvl8pPr>
            <a:lvl9pPr marL="4876800" indent="0">
              <a:buNone/>
              <a:defRPr sz="21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631968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0810360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20751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416210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861295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Content Placeholder 2"/>
          <p:cNvSpPr>
            <a:spLocks noGrp="1"/>
          </p:cNvSpPr>
          <p:nvPr>
            <p:ph idx="1"/>
          </p:nvPr>
        </p:nvSpPr>
        <p:spPr>
          <a:xfrm>
            <a:off x="5183717" y="988485"/>
            <a:ext cx="6172200" cy="4872567"/>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46745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Picture Placeholder 2"/>
          <p:cNvSpPr>
            <a:spLocks noGrp="1"/>
          </p:cNvSpPr>
          <p:nvPr>
            <p:ph type="pic" idx="1"/>
          </p:nvPr>
        </p:nvSpPr>
        <p:spPr>
          <a:xfrm>
            <a:off x="5183717" y="988485"/>
            <a:ext cx="6172200" cy="4872567"/>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8826306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246850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11/18/2025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3696904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2pPr>
            <a:lvl3pPr lvl="2">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3pPr>
            <a:lvl4pPr lvl="3">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4pPr>
            <a:lvl5pPr lvl="4">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5pPr>
            <a:lvl6pPr lvl="5">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6pPr>
            <a:lvl7pPr lvl="6">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7pPr>
            <a:lvl8pPr lvl="7">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8pPr>
            <a:lvl9pPr lvl="8">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9pPr>
          </a:lstStyle>
          <a:p>
            <a:endParaRPr/>
          </a:p>
        </p:txBody>
      </p:sp>
    </p:spTree>
    <p:extLst>
      <p:ext uri="{BB962C8B-B14F-4D97-AF65-F5344CB8AC3E}">
        <p14:creationId xmlns:p14="http://schemas.microsoft.com/office/powerpoint/2010/main" val="31046009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B3818-0B16-F9CB-C301-709E1C30470F}"/>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49BF5B8A-8E17-55FA-57CC-C436BE8425B5}"/>
              </a:ext>
            </a:extLst>
          </p:cNvPr>
          <p:cNvSpPr>
            <a:spLocks noGrp="1"/>
          </p:cNvSpPr>
          <p:nvPr>
            <p:ph type="dt" sz="half" idx="10"/>
          </p:nvPr>
        </p:nvSpPr>
        <p:spPr/>
        <p:txBody>
          <a:bodyPr/>
          <a:lstStyle/>
          <a:p>
            <a:fld id="{9AFA90E9-4947-4802-81FD-36F90647CDE3}" type="datetimeFigureOut">
              <a:rPr lang="vi-VN" smtClean="0"/>
              <a:t>18/11/2025</a:t>
            </a:fld>
            <a:endParaRPr lang="vi-VN"/>
          </a:p>
        </p:txBody>
      </p:sp>
      <p:sp>
        <p:nvSpPr>
          <p:cNvPr id="4" name="Footer Placeholder 3">
            <a:extLst>
              <a:ext uri="{FF2B5EF4-FFF2-40B4-BE49-F238E27FC236}">
                <a16:creationId xmlns:a16="http://schemas.microsoft.com/office/drawing/2014/main" id="{FC39BFC5-93D7-2813-6967-787321511535}"/>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8B1FC564-A9AB-6F8C-3E5E-372134167889}"/>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21076289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22193311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0ED107-5F33-464E-C4EC-44B737AA8E6C}"/>
              </a:ext>
            </a:extLst>
          </p:cNvPr>
          <p:cNvSpPr>
            <a:spLocks noGrp="1"/>
          </p:cNvSpPr>
          <p:nvPr>
            <p:ph type="dt" sz="half" idx="10"/>
          </p:nvPr>
        </p:nvSpPr>
        <p:spPr/>
        <p:txBody>
          <a:bodyPr/>
          <a:lstStyle/>
          <a:p>
            <a:fld id="{9AFA90E9-4947-4802-81FD-36F90647CDE3}" type="datetimeFigureOut">
              <a:rPr lang="vi-VN" smtClean="0"/>
              <a:t>18/11/2025</a:t>
            </a:fld>
            <a:endParaRPr lang="vi-VN"/>
          </a:p>
        </p:txBody>
      </p:sp>
      <p:sp>
        <p:nvSpPr>
          <p:cNvPr id="3" name="Footer Placeholder 2">
            <a:extLst>
              <a:ext uri="{FF2B5EF4-FFF2-40B4-BE49-F238E27FC236}">
                <a16:creationId xmlns:a16="http://schemas.microsoft.com/office/drawing/2014/main" id="{F0E1C1D4-AB40-76EF-C2B6-4E26CD2981A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57FD3D50-0004-A4BF-601A-DEAD7F14FF21}"/>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15764726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F25FE-6B8C-3ECD-946A-76DF3B691A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B82EE61-4021-0676-4552-42B7244498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E9CDE8D-6BEF-4605-049B-1F90E7E970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76D77B-5195-97B3-3F2D-5711E78F110A}"/>
              </a:ext>
            </a:extLst>
          </p:cNvPr>
          <p:cNvSpPr>
            <a:spLocks noGrp="1"/>
          </p:cNvSpPr>
          <p:nvPr>
            <p:ph type="dt" sz="half" idx="10"/>
          </p:nvPr>
        </p:nvSpPr>
        <p:spPr/>
        <p:txBody>
          <a:bodyPr/>
          <a:lstStyle/>
          <a:p>
            <a:fld id="{9AFA90E9-4947-4802-81FD-36F90647CDE3}" type="datetimeFigureOut">
              <a:rPr lang="vi-VN" smtClean="0"/>
              <a:t>18/11/2025</a:t>
            </a:fld>
            <a:endParaRPr lang="vi-VN"/>
          </a:p>
        </p:txBody>
      </p:sp>
      <p:sp>
        <p:nvSpPr>
          <p:cNvPr id="6" name="Footer Placeholder 5">
            <a:extLst>
              <a:ext uri="{FF2B5EF4-FFF2-40B4-BE49-F238E27FC236}">
                <a16:creationId xmlns:a16="http://schemas.microsoft.com/office/drawing/2014/main" id="{07878AA4-48F3-BCED-E141-9C62742954C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529D58B-D539-036D-6DFD-4ADEF0E700BF}"/>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19629369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199E2-DDB3-4E19-2D28-D84EF4F248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34CD1D35-AEFE-8B69-2EF0-CFD167ADB8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05238C7A-5B2D-4CCA-AFA7-5B4AE18DD5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1B4B84-63B5-D181-7BA6-6BC18961C3D4}"/>
              </a:ext>
            </a:extLst>
          </p:cNvPr>
          <p:cNvSpPr>
            <a:spLocks noGrp="1"/>
          </p:cNvSpPr>
          <p:nvPr>
            <p:ph type="dt" sz="half" idx="10"/>
          </p:nvPr>
        </p:nvSpPr>
        <p:spPr/>
        <p:txBody>
          <a:bodyPr/>
          <a:lstStyle/>
          <a:p>
            <a:fld id="{9AFA90E9-4947-4802-81FD-36F90647CDE3}" type="datetimeFigureOut">
              <a:rPr lang="vi-VN" smtClean="0"/>
              <a:t>18/11/2025</a:t>
            </a:fld>
            <a:endParaRPr lang="vi-VN"/>
          </a:p>
        </p:txBody>
      </p:sp>
      <p:sp>
        <p:nvSpPr>
          <p:cNvPr id="6" name="Footer Placeholder 5">
            <a:extLst>
              <a:ext uri="{FF2B5EF4-FFF2-40B4-BE49-F238E27FC236}">
                <a16:creationId xmlns:a16="http://schemas.microsoft.com/office/drawing/2014/main" id="{ED3E584B-1EF6-5E87-D3A9-F306D3536C5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96EE584-142A-B1BE-B6A8-339990138459}"/>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6815716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6" Type="http://schemas.openxmlformats.org/officeDocument/2006/relationships/image" Target="../media/image2.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heme" Target="../theme/theme4.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C6EC93-EA82-06B0-68FD-6EE2BCA262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B18031A-70C8-729D-EA96-C1DFD64336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FF002CD-785B-304A-25EA-C610B88E28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AFA90E9-4947-4802-81FD-36F90647CDE3}" type="datetimeFigureOut">
              <a:rPr lang="vi-VN" smtClean="0"/>
              <a:t>18/11/2025</a:t>
            </a:fld>
            <a:endParaRPr lang="vi-VN"/>
          </a:p>
        </p:txBody>
      </p:sp>
      <p:sp>
        <p:nvSpPr>
          <p:cNvPr id="5" name="Footer Placeholder 4">
            <a:extLst>
              <a:ext uri="{FF2B5EF4-FFF2-40B4-BE49-F238E27FC236}">
                <a16:creationId xmlns:a16="http://schemas.microsoft.com/office/drawing/2014/main" id="{345A3EFE-11AA-D279-DB39-871D328D94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667E3034-3D3A-125D-48E5-D2CB8CD04D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97B3DEC-D08D-4097-BDDA-541F2D47E38F}" type="slidenum">
              <a:rPr lang="vi-VN" smtClean="0"/>
              <a:t>‹#›</a:t>
            </a:fld>
            <a:endParaRPr lang="vi-VN"/>
          </a:p>
        </p:txBody>
      </p:sp>
    </p:spTree>
    <p:extLst>
      <p:ext uri="{BB962C8B-B14F-4D97-AF65-F5344CB8AC3E}">
        <p14:creationId xmlns:p14="http://schemas.microsoft.com/office/powerpoint/2010/main" val="9204873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745A8A-4761-190B-F7FE-33BD063A93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464AB58-5DC6-B10A-E14A-0CDBE7E10A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ED73C2A-C269-174C-C251-31ACC0450C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45D4FFB-F219-4F1E-97ED-4EF42660FCCA}" type="datetimeFigureOut">
              <a:rPr lang="vi-VN" smtClean="0"/>
              <a:t>18/11/2025</a:t>
            </a:fld>
            <a:endParaRPr lang="vi-VN"/>
          </a:p>
        </p:txBody>
      </p:sp>
      <p:sp>
        <p:nvSpPr>
          <p:cNvPr id="5" name="Footer Placeholder 4">
            <a:extLst>
              <a:ext uri="{FF2B5EF4-FFF2-40B4-BE49-F238E27FC236}">
                <a16:creationId xmlns:a16="http://schemas.microsoft.com/office/drawing/2014/main" id="{B46F5B36-AEDA-649E-2310-DDE4D420BD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E7F77656-4248-1F36-1EE4-F7475381E8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7FE1414-AAA8-467B-A60F-9DF5775A46F3}" type="slidenum">
              <a:rPr lang="vi-VN" smtClean="0"/>
              <a:t>‹#›</a:t>
            </a:fld>
            <a:endParaRPr lang="vi-VN"/>
          </a:p>
        </p:txBody>
      </p:sp>
    </p:spTree>
    <p:extLst>
      <p:ext uri="{BB962C8B-B14F-4D97-AF65-F5344CB8AC3E}">
        <p14:creationId xmlns:p14="http://schemas.microsoft.com/office/powerpoint/2010/main" val="358485633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11/18/2025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0BE60226-3962-E9E0-49C3-0478B6EE55F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43959" y="152501"/>
            <a:ext cx="1595385" cy="1595385"/>
          </a:xfrm>
          <a:prstGeom prst="rect">
            <a:avLst/>
          </a:prstGeom>
        </p:spPr>
      </p:pic>
    </p:spTree>
    <p:extLst>
      <p:ext uri="{BB962C8B-B14F-4D97-AF65-F5344CB8AC3E}">
        <p14:creationId xmlns:p14="http://schemas.microsoft.com/office/powerpoint/2010/main" val="401585836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43F6401B-0E86-F55D-6DAB-B0718AE33F25}"/>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2394934" y="0"/>
            <a:ext cx="1576531" cy="1576531"/>
          </a:xfrm>
          <a:prstGeom prst="rect">
            <a:avLst/>
          </a:prstGeom>
        </p:spPr>
      </p:pic>
    </p:spTree>
    <p:extLst>
      <p:ext uri="{BB962C8B-B14F-4D97-AF65-F5344CB8AC3E}">
        <p14:creationId xmlns:p14="http://schemas.microsoft.com/office/powerpoint/2010/main" val="402200448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089107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59.xml"/></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5.xml"/><Relationship Id="rId5" Type="http://schemas.microsoft.com/office/2007/relationships/hdphoto" Target="../media/hdphoto1.wdp"/><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5.xml"/><Relationship Id="rId5" Type="http://schemas.microsoft.com/office/2007/relationships/hdphoto" Target="../media/hdphoto1.wdp"/><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5.xml"/><Relationship Id="rId5" Type="http://schemas.microsoft.com/office/2007/relationships/hdphoto" Target="../media/hdphoto1.wdp"/><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4.png"/><Relationship Id="rId18" Type="http://schemas.openxmlformats.org/officeDocument/2006/relationships/image" Target="../media/image23.svg"/><Relationship Id="rId3" Type="http://schemas.openxmlformats.org/officeDocument/2006/relationships/image" Target="../media/image8.svg"/><Relationship Id="rId21" Type="http://schemas.openxmlformats.org/officeDocument/2006/relationships/image" Target="../media/image18.png"/><Relationship Id="rId7" Type="http://schemas.openxmlformats.org/officeDocument/2006/relationships/image" Target="../media/image11.png"/><Relationship Id="rId12" Type="http://schemas.openxmlformats.org/officeDocument/2006/relationships/image" Target="../media/image17.svg"/><Relationship Id="rId17" Type="http://schemas.openxmlformats.org/officeDocument/2006/relationships/image" Target="../media/image16.png"/><Relationship Id="rId25" Type="http://schemas.openxmlformats.org/officeDocument/2006/relationships/image" Target="../media/image20.png"/><Relationship Id="rId2" Type="http://schemas.openxmlformats.org/officeDocument/2006/relationships/image" Target="../media/image8.png"/><Relationship Id="rId16" Type="http://schemas.openxmlformats.org/officeDocument/2006/relationships/image" Target="../media/image21.svg"/><Relationship Id="rId20" Type="http://schemas.openxmlformats.org/officeDocument/2006/relationships/image" Target="../media/image25.svg"/><Relationship Id="rId1" Type="http://schemas.openxmlformats.org/officeDocument/2006/relationships/slideLayout" Target="../slideLayouts/slideLayout29.xml"/><Relationship Id="rId6" Type="http://schemas.openxmlformats.org/officeDocument/2006/relationships/image" Target="../media/image10.jpeg"/><Relationship Id="rId11" Type="http://schemas.openxmlformats.org/officeDocument/2006/relationships/image" Target="../media/image13.png"/><Relationship Id="rId24" Type="http://schemas.openxmlformats.org/officeDocument/2006/relationships/image" Target="../media/image29.svg"/><Relationship Id="rId5" Type="http://schemas.openxmlformats.org/officeDocument/2006/relationships/image" Target="../media/image10.svg"/><Relationship Id="rId15" Type="http://schemas.openxmlformats.org/officeDocument/2006/relationships/image" Target="../media/image15.png"/><Relationship Id="rId23" Type="http://schemas.openxmlformats.org/officeDocument/2006/relationships/image" Target="../media/image19.png"/><Relationship Id="rId10" Type="http://schemas.openxmlformats.org/officeDocument/2006/relationships/image" Target="../media/image15.svg"/><Relationship Id="rId19" Type="http://schemas.openxmlformats.org/officeDocument/2006/relationships/image" Target="../media/image17.png"/><Relationship Id="rId4" Type="http://schemas.openxmlformats.org/officeDocument/2006/relationships/image" Target="../media/image9.png"/><Relationship Id="rId9" Type="http://schemas.openxmlformats.org/officeDocument/2006/relationships/image" Target="../media/image12.png"/><Relationship Id="rId14" Type="http://schemas.openxmlformats.org/officeDocument/2006/relationships/image" Target="../media/image19.svg"/><Relationship Id="rId22" Type="http://schemas.openxmlformats.org/officeDocument/2006/relationships/image" Target="../media/image27.svg"/></Relationships>
</file>

<file path=ppt/slides/_rels/slide20.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5.xml"/><Relationship Id="rId5" Type="http://schemas.microsoft.com/office/2007/relationships/hdphoto" Target="../media/hdphoto1.wdp"/><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5.png"/><Relationship Id="rId12" Type="http://schemas.openxmlformats.org/officeDocument/2006/relationships/image" Target="../media/image43.svg"/><Relationship Id="rId17" Type="http://schemas.openxmlformats.org/officeDocument/2006/relationships/image" Target="../media/image31.png"/><Relationship Id="rId2" Type="http://schemas.openxmlformats.org/officeDocument/2006/relationships/notesSlide" Target="../notesSlides/notesSlide2.xml"/><Relationship Id="rId16" Type="http://schemas.openxmlformats.org/officeDocument/2006/relationships/image" Target="../media/image30.png"/><Relationship Id="rId1" Type="http://schemas.openxmlformats.org/officeDocument/2006/relationships/slideLayout" Target="../slideLayouts/slideLayout29.xml"/><Relationship Id="rId6" Type="http://schemas.openxmlformats.org/officeDocument/2006/relationships/image" Target="../media/image37.svg"/><Relationship Id="rId11" Type="http://schemas.openxmlformats.org/officeDocument/2006/relationships/image" Target="../media/image27.png"/><Relationship Id="rId5" Type="http://schemas.openxmlformats.org/officeDocument/2006/relationships/image" Target="../media/image24.png"/><Relationship Id="rId15" Type="http://schemas.openxmlformats.org/officeDocument/2006/relationships/image" Target="../media/image29.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26.png"/><Relationship Id="rId14" Type="http://schemas.openxmlformats.org/officeDocument/2006/relationships/image" Target="../media/image45.sv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image" Target="../media/image35.jpeg"/><Relationship Id="rId1" Type="http://schemas.openxmlformats.org/officeDocument/2006/relationships/slideLayout" Target="../slideLayouts/slideLayout13.xml"/><Relationship Id="rId6" Type="http://schemas.openxmlformats.org/officeDocument/2006/relationships/image" Target="../media/image58.svg"/><Relationship Id="rId5" Type="http://schemas.openxmlformats.org/officeDocument/2006/relationships/image" Target="../media/image37.png"/><Relationship Id="rId4" Type="http://schemas.openxmlformats.org/officeDocument/2006/relationships/image" Target="../media/image56.svg"/><Relationship Id="rId9" Type="http://schemas.openxmlformats.org/officeDocument/2006/relationships/image" Target="../media/image40.pn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image" Target="../media/image35.jpeg"/><Relationship Id="rId1" Type="http://schemas.openxmlformats.org/officeDocument/2006/relationships/slideLayout" Target="../slideLayouts/slideLayout13.xml"/><Relationship Id="rId6" Type="http://schemas.openxmlformats.org/officeDocument/2006/relationships/image" Target="../media/image58.svg"/><Relationship Id="rId5" Type="http://schemas.openxmlformats.org/officeDocument/2006/relationships/image" Target="../media/image37.png"/><Relationship Id="rId4" Type="http://schemas.openxmlformats.org/officeDocument/2006/relationships/image" Target="../media/image56.svg"/><Relationship Id="rId9"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Shape 3218"/>
        <p:cNvGrpSpPr/>
        <p:nvPr/>
      </p:nvGrpSpPr>
      <p:grpSpPr>
        <a:xfrm>
          <a:off x="0" y="0"/>
          <a:ext cx="0" cy="0"/>
          <a:chOff x="0" y="0"/>
          <a:chExt cx="0" cy="0"/>
        </a:xfrm>
      </p:grpSpPr>
      <p:sp>
        <p:nvSpPr>
          <p:cNvPr id="3" name="Text Box 2"/>
          <p:cNvSpPr txBox="1"/>
          <p:nvPr/>
        </p:nvSpPr>
        <p:spPr>
          <a:xfrm>
            <a:off x="4088130" y="213360"/>
            <a:ext cx="5121910" cy="4603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gradFill>
                  <a:gsLst>
                    <a:gs pos="50000">
                      <a:prstClr val="black"/>
                    </a:gs>
                    <a:gs pos="0">
                      <a:prstClr val="black">
                        <a:lumMod val="25000"/>
                        <a:lumOff val="75000"/>
                      </a:prstClr>
                    </a:gs>
                    <a:gs pos="100000">
                      <a:prstClr val="black">
                        <a:lumMod val="85000"/>
                      </a:prstClr>
                    </a:gs>
                  </a:gsLst>
                  <a:lin ang="5400000" scaled="1"/>
                </a:gradFill>
                <a:effectLst/>
                <a:uLnTx/>
                <a:uFillTx/>
                <a:latin typeface="Calibri"/>
                <a:ea typeface="+mn-ea"/>
                <a:cs typeface="+mn-cs"/>
              </a:rPr>
              <a:t>TRƯỜNG TIỂU HỌC HƯNG ĐẠO</a:t>
            </a:r>
          </a:p>
        </p:txBody>
      </p:sp>
      <p:sp>
        <p:nvSpPr>
          <p:cNvPr id="4" name="Text Box 3"/>
          <p:cNvSpPr txBox="1"/>
          <p:nvPr/>
        </p:nvSpPr>
        <p:spPr>
          <a:xfrm>
            <a:off x="3235960" y="2359660"/>
            <a:ext cx="6410325" cy="615315"/>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MÔN: TIẾNG VIỆT</a:t>
            </a:r>
          </a:p>
        </p:txBody>
      </p:sp>
      <p:sp>
        <p:nvSpPr>
          <p:cNvPr id="5" name="Text Box 4"/>
          <p:cNvSpPr txBox="1"/>
          <p:nvPr/>
        </p:nvSpPr>
        <p:spPr>
          <a:xfrm>
            <a:off x="3771265" y="5280660"/>
            <a:ext cx="4845685"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4472C4"/>
                </a:solidFill>
                <a:effectLst/>
                <a:uLnTx/>
                <a:uFillTx/>
                <a:latin typeface="Calibri"/>
                <a:ea typeface="+mn-ea"/>
                <a:cs typeface="+mn-cs"/>
              </a:rPr>
              <a:t>Họ</a:t>
            </a:r>
            <a:r>
              <a:rPr kumimoji="0" lang="en-US" sz="3200" b="1" i="0" u="none" strike="noStrike" kern="1200" cap="none" spc="0" normalizeH="0" baseline="0" noProof="0" dirty="0">
                <a:ln>
                  <a:noFill/>
                </a:ln>
                <a:solidFill>
                  <a:srgbClr val="4472C4"/>
                </a:solidFill>
                <a:effectLst/>
                <a:uLnTx/>
                <a:uFillTx/>
                <a:latin typeface="Calibri"/>
                <a:ea typeface="+mn-ea"/>
                <a:cs typeface="+mn-cs"/>
              </a:rPr>
              <a:t>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và</a:t>
            </a:r>
            <a:r>
              <a:rPr kumimoji="0" lang="en-US" sz="3200" b="1" i="0" u="none" strike="noStrike" kern="1200" cap="none" spc="0" normalizeH="0" baseline="0" noProof="0" dirty="0">
                <a:ln>
                  <a:noFill/>
                </a:ln>
                <a:solidFill>
                  <a:srgbClr val="4472C4"/>
                </a:solidFill>
                <a:effectLst/>
                <a:uLnTx/>
                <a:uFillTx/>
                <a:latin typeface="Calibri"/>
                <a:ea typeface="+mn-ea"/>
                <a:cs typeface="+mn-cs"/>
              </a:rPr>
              <a:t>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tên</a:t>
            </a:r>
            <a:r>
              <a:rPr kumimoji="0" lang="en-US" sz="3200" b="1" i="0" u="none" strike="noStrike" kern="1200" cap="none" spc="0" normalizeH="0" baseline="0" noProof="0" dirty="0">
                <a:ln>
                  <a:noFill/>
                </a:ln>
                <a:solidFill>
                  <a:srgbClr val="4472C4"/>
                </a:solidFill>
                <a:effectLst/>
                <a:uLnTx/>
                <a:uFillTx/>
                <a:latin typeface="Calibri"/>
                <a:ea typeface="+mn-ea"/>
                <a:cs typeface="+mn-cs"/>
              </a:rPr>
              <a:t>: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Bùi</a:t>
            </a:r>
            <a:r>
              <a:rPr kumimoji="0" lang="en-US" sz="3200" b="1" i="0" u="none" strike="noStrike" kern="1200" cap="none" spc="0" normalizeH="0" baseline="0" noProof="0" dirty="0">
                <a:ln>
                  <a:noFill/>
                </a:ln>
                <a:solidFill>
                  <a:srgbClr val="4472C4"/>
                </a:solidFill>
                <a:effectLst/>
                <a:uLnTx/>
                <a:uFillTx/>
                <a:latin typeface="Calibri"/>
                <a:ea typeface="+mn-ea"/>
                <a:cs typeface="+mn-cs"/>
              </a:rPr>
              <a:t>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Thị</a:t>
            </a:r>
            <a:r>
              <a:rPr kumimoji="0" lang="en-US" sz="3200" b="1" i="0" u="none" strike="noStrike" kern="1200" cap="none" spc="0" normalizeH="0" baseline="0" noProof="0" dirty="0">
                <a:ln>
                  <a:noFill/>
                </a:ln>
                <a:solidFill>
                  <a:srgbClr val="4472C4"/>
                </a:solidFill>
                <a:effectLst/>
                <a:uLnTx/>
                <a:uFillTx/>
                <a:latin typeface="Calibri"/>
                <a:ea typeface="+mn-ea"/>
                <a:cs typeface="+mn-cs"/>
              </a:rPr>
              <a:t> Thu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Hà</a:t>
            </a:r>
            <a:endParaRPr kumimoji="0" lang="en-US" sz="3200" b="1" i="0" u="none" strike="noStrike" kern="1200" cap="none" spc="0" normalizeH="0" baseline="0" noProof="0" dirty="0">
              <a:ln>
                <a:noFill/>
              </a:ln>
              <a:solidFill>
                <a:srgbClr val="4472C4"/>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4472C4"/>
                </a:solidFill>
                <a:effectLst/>
                <a:uLnTx/>
                <a:uFillTx/>
                <a:latin typeface="Calibri"/>
                <a:ea typeface="+mn-ea"/>
                <a:cs typeface="+mn-cs"/>
              </a:rPr>
              <a:t>Lớp</a:t>
            </a:r>
            <a:r>
              <a:rPr kumimoji="0" lang="en-US" sz="3200" b="1" i="0" u="none" strike="noStrike" kern="1200" cap="none" spc="0" normalizeH="0" baseline="0" noProof="0" dirty="0">
                <a:ln>
                  <a:noFill/>
                </a:ln>
                <a:solidFill>
                  <a:srgbClr val="4472C4"/>
                </a:solidFill>
                <a:effectLst/>
                <a:uLnTx/>
                <a:uFillTx/>
                <a:latin typeface="Calibri"/>
                <a:ea typeface="+mn-ea"/>
                <a:cs typeface="+mn-cs"/>
              </a:rPr>
              <a:t> : </a:t>
            </a:r>
            <a:r>
              <a:rPr kumimoji="0" lang="en-US" sz="3200" b="1" i="0" u="none" strike="noStrike" kern="1200" cap="none" spc="0" normalizeH="0" baseline="0" noProof="0" dirty="0" smtClean="0">
                <a:ln>
                  <a:noFill/>
                </a:ln>
                <a:solidFill>
                  <a:srgbClr val="4472C4"/>
                </a:solidFill>
                <a:effectLst/>
                <a:uLnTx/>
                <a:uFillTx/>
                <a:latin typeface="Calibri"/>
                <a:ea typeface="+mn-ea"/>
                <a:cs typeface="+mn-cs"/>
              </a:rPr>
              <a:t>5A5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smtClean="0">
                <a:ln>
                  <a:noFill/>
                </a:ln>
                <a:solidFill>
                  <a:srgbClr val="4472C4"/>
                </a:solidFill>
                <a:effectLst/>
                <a:uLnTx/>
                <a:uFillTx/>
                <a:latin typeface="Calibri"/>
                <a:ea typeface="+mn-ea"/>
                <a:cs typeface="+mn-cs"/>
              </a:rPr>
              <a:t>Năm</a:t>
            </a:r>
            <a:r>
              <a:rPr kumimoji="0" lang="en-US" sz="2000" b="1" i="1" u="none" strike="noStrike" kern="1200" cap="none" spc="0" normalizeH="0" baseline="0" noProof="0" dirty="0" smtClean="0">
                <a:ln>
                  <a:noFill/>
                </a:ln>
                <a:solidFill>
                  <a:srgbClr val="4472C4"/>
                </a:solidFill>
                <a:effectLst/>
                <a:uLnTx/>
                <a:uFillTx/>
                <a:latin typeface="Calibri"/>
                <a:ea typeface="+mn-ea"/>
                <a:cs typeface="+mn-cs"/>
              </a:rPr>
              <a:t> </a:t>
            </a:r>
            <a:r>
              <a:rPr kumimoji="0" lang="en-US" sz="2000" b="1" i="1" u="none" strike="noStrike" kern="1200" cap="none" spc="0" normalizeH="0" baseline="0" noProof="0" dirty="0" err="1" smtClean="0">
                <a:ln>
                  <a:noFill/>
                </a:ln>
                <a:solidFill>
                  <a:srgbClr val="4472C4"/>
                </a:solidFill>
                <a:effectLst/>
                <a:uLnTx/>
                <a:uFillTx/>
                <a:latin typeface="Calibri"/>
                <a:ea typeface="+mn-ea"/>
                <a:cs typeface="+mn-cs"/>
              </a:rPr>
              <a:t>học</a:t>
            </a:r>
            <a:r>
              <a:rPr kumimoji="0" lang="en-US" sz="2000" b="1" i="1" u="none" strike="noStrike" kern="1200" cap="none" spc="0" normalizeH="0" baseline="0" noProof="0" dirty="0" smtClean="0">
                <a:ln>
                  <a:noFill/>
                </a:ln>
                <a:solidFill>
                  <a:srgbClr val="4472C4"/>
                </a:solidFill>
                <a:effectLst/>
                <a:uLnTx/>
                <a:uFillTx/>
                <a:latin typeface="Calibri"/>
                <a:ea typeface="+mn-ea"/>
                <a:cs typeface="+mn-cs"/>
              </a:rPr>
              <a:t>: 2025 - 2026</a:t>
            </a:r>
            <a:endParaRPr kumimoji="0" lang="en-US" sz="2000" b="1" i="1" u="none" strike="noStrike" kern="1200" cap="none" spc="0" normalizeH="0" baseline="0" noProof="0" dirty="0">
              <a:ln>
                <a:noFill/>
              </a:ln>
              <a:solidFill>
                <a:srgbClr val="4472C4"/>
              </a:solidFill>
              <a:effectLst/>
              <a:uLnTx/>
              <a:uFillTx/>
              <a:latin typeface="Calibri"/>
              <a:ea typeface="+mn-ea"/>
              <a:cs typeface="+mn-cs"/>
            </a:endParaRPr>
          </a:p>
        </p:txBody>
      </p:sp>
    </p:spTree>
    <p:extLst>
      <p:ext uri="{BB962C8B-B14F-4D97-AF65-F5344CB8AC3E}">
        <p14:creationId xmlns:p14="http://schemas.microsoft.com/office/powerpoint/2010/main" val="425582977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sitting on a bench&#10;&#10;Description automatically generated">
            <a:extLst>
              <a:ext uri="{FF2B5EF4-FFF2-40B4-BE49-F238E27FC236}">
                <a16:creationId xmlns:a16="http://schemas.microsoft.com/office/drawing/2014/main" id="{53A7E6CF-968F-F1E6-1440-2A863C542F4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54" r="-2" b="-2"/>
          <a:stretch/>
        </p:blipFill>
        <p:spPr>
          <a:xfrm>
            <a:off x="0" y="0"/>
            <a:ext cx="12198588" cy="6857990"/>
          </a:xfrm>
          <a:prstGeom prst="rect">
            <a:avLst/>
          </a:prstGeom>
        </p:spPr>
      </p:pic>
      <p:pic>
        <p:nvPicPr>
          <p:cNvPr id="2" name="Picture 1">
            <a:extLst>
              <a:ext uri="{FF2B5EF4-FFF2-40B4-BE49-F238E27FC236}">
                <a16:creationId xmlns:a16="http://schemas.microsoft.com/office/drawing/2014/main" id="{38A89337-FE7A-CCDA-9274-D717367F9C3F}"/>
              </a:ext>
            </a:extLst>
          </p:cNvPr>
          <p:cNvPicPr>
            <a:picLocks noChangeAspect="1"/>
          </p:cNvPicPr>
          <p:nvPr/>
        </p:nvPicPr>
        <p:blipFill>
          <a:blip r:embed="rId3"/>
          <a:stretch>
            <a:fillRect/>
          </a:stretch>
        </p:blipFill>
        <p:spPr>
          <a:xfrm>
            <a:off x="2601525" y="1380500"/>
            <a:ext cx="7669433" cy="2353260"/>
          </a:xfrm>
          <a:prstGeom prst="rect">
            <a:avLst/>
          </a:prstGeom>
        </p:spPr>
      </p:pic>
    </p:spTree>
    <p:extLst>
      <p:ext uri="{BB962C8B-B14F-4D97-AF65-F5344CB8AC3E}">
        <p14:creationId xmlns:p14="http://schemas.microsoft.com/office/powerpoint/2010/main" val="22641263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B0D2EBFD-4EB7-C239-7C03-AD7C4CB1082E}"/>
              </a:ext>
            </a:extLst>
          </p:cNvPr>
          <p:cNvSpPr/>
          <p:nvPr/>
        </p:nvSpPr>
        <p:spPr>
          <a:xfrm>
            <a:off x="831467" y="1517904"/>
            <a:ext cx="5947956" cy="4485132"/>
          </a:xfrm>
          <a:custGeom>
            <a:avLst/>
            <a:gdLst/>
            <a:ahLst/>
            <a:cxnLst/>
            <a:rect l="l" t="t" r="r" b="b"/>
            <a:pathLst>
              <a:path w="2583492" h="1724481">
                <a:moveTo>
                  <a:pt x="0" y="0"/>
                </a:moveTo>
                <a:lnTo>
                  <a:pt x="2583492" y="0"/>
                </a:lnTo>
                <a:lnTo>
                  <a:pt x="2583492" y="1724481"/>
                </a:lnTo>
                <a:lnTo>
                  <a:pt x="0" y="172448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1" name="TextBox 10">
            <a:extLst>
              <a:ext uri="{FF2B5EF4-FFF2-40B4-BE49-F238E27FC236}">
                <a16:creationId xmlns:a16="http://schemas.microsoft.com/office/drawing/2014/main" id="{9480DCB1-8C08-3DBB-773E-6CE194330D39}"/>
              </a:ext>
            </a:extLst>
          </p:cNvPr>
          <p:cNvSpPr txBox="1"/>
          <p:nvPr/>
        </p:nvSpPr>
        <p:spPr>
          <a:xfrm>
            <a:off x="2704923" y="1567611"/>
            <a:ext cx="1687385" cy="830997"/>
          </a:xfrm>
          <a:prstGeom prst="rect">
            <a:avLst/>
          </a:prstGeom>
          <a:noFill/>
        </p:spPr>
        <p:txBody>
          <a:bodyPr wrap="none" rtlCol="0">
            <a:spAutoFit/>
          </a:bodyPr>
          <a:lstStyle/>
          <a:p>
            <a:r>
              <a:rPr lang="en-GB" sz="4800" b="1" dirty="0" err="1">
                <a:latin typeface="Calibri" panose="020F0502020204030204" pitchFamily="34" charset="0"/>
                <a:ea typeface="Calibri" panose="020F0502020204030204" pitchFamily="34" charset="0"/>
                <a:cs typeface="Calibri" panose="020F0502020204030204" pitchFamily="34" charset="0"/>
              </a:rPr>
              <a:t>xứ</a:t>
            </a:r>
            <a:r>
              <a:rPr lang="en-GB" sz="4800" b="1" dirty="0">
                <a:latin typeface="Calibri" panose="020F0502020204030204" pitchFamily="34" charset="0"/>
                <a:ea typeface="Calibri" panose="020F0502020204030204" pitchFamily="34" charset="0"/>
                <a:cs typeface="Calibri" panose="020F0502020204030204" pitchFamily="34" charset="0"/>
              </a:rPr>
              <a:t> </a:t>
            </a:r>
            <a:r>
              <a:rPr lang="en-GB" sz="4800" b="1" dirty="0" err="1">
                <a:latin typeface="Calibri" panose="020F0502020204030204" pitchFamily="34" charset="0"/>
                <a:ea typeface="Calibri" panose="020F0502020204030204" pitchFamily="34" charset="0"/>
                <a:cs typeface="Calibri" panose="020F0502020204030204" pitchFamily="34" charset="0"/>
              </a:rPr>
              <a:t>sở</a:t>
            </a:r>
            <a:endParaRPr lang="vi-VN" sz="4800" b="1" dirty="0">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F9BB8A46-2652-62CB-5F52-C64C1E2B03FC}"/>
              </a:ext>
            </a:extLst>
          </p:cNvPr>
          <p:cNvSpPr txBox="1"/>
          <p:nvPr/>
        </p:nvSpPr>
        <p:spPr>
          <a:xfrm>
            <a:off x="1280159" y="2807207"/>
            <a:ext cx="4815841" cy="2123658"/>
          </a:xfrm>
          <a:prstGeom prst="rect">
            <a:avLst/>
          </a:prstGeom>
          <a:noFill/>
        </p:spPr>
        <p:txBody>
          <a:bodyPr wrap="square" rtlCol="0">
            <a:spAutoFit/>
          </a:bodyPr>
          <a:lstStyle/>
          <a:p>
            <a:pPr algn="ctr"/>
            <a:r>
              <a:rPr lang="vi-VN" sz="6600" b="1" dirty="0">
                <a:solidFill>
                  <a:srgbClr val="C00000"/>
                </a:solidFill>
                <a:latin typeface="Calibri" panose="020F0502020204030204" pitchFamily="34" charset="0"/>
                <a:ea typeface="Calibri" panose="020F0502020204030204" pitchFamily="34" charset="0"/>
                <a:cs typeface="Calibri" panose="020F0502020204030204" pitchFamily="34" charset="0"/>
              </a:rPr>
              <a:t>quê hương, đất nước. </a:t>
            </a:r>
          </a:p>
        </p:txBody>
      </p:sp>
      <p:pic>
        <p:nvPicPr>
          <p:cNvPr id="2" name="Picture 1">
            <a:extLst>
              <a:ext uri="{FF2B5EF4-FFF2-40B4-BE49-F238E27FC236}">
                <a16:creationId xmlns:a16="http://schemas.microsoft.com/office/drawing/2014/main" id="{4CB1F32C-525C-757B-E0FE-6B661818DC82}"/>
              </a:ext>
            </a:extLst>
          </p:cNvPr>
          <p:cNvPicPr>
            <a:picLocks noChangeAspect="1"/>
          </p:cNvPicPr>
          <p:nvPr/>
        </p:nvPicPr>
        <p:blipFill>
          <a:blip r:embed="rId4"/>
          <a:stretch>
            <a:fillRect/>
          </a:stretch>
        </p:blipFill>
        <p:spPr>
          <a:xfrm>
            <a:off x="7068734" y="0"/>
            <a:ext cx="4986960" cy="6620830"/>
          </a:xfrm>
          <a:prstGeom prst="rect">
            <a:avLst/>
          </a:prstGeom>
        </p:spPr>
      </p:pic>
    </p:spTree>
    <p:extLst>
      <p:ext uri="{BB962C8B-B14F-4D97-AF65-F5344CB8AC3E}">
        <p14:creationId xmlns:p14="http://schemas.microsoft.com/office/powerpoint/2010/main" val="27220749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B0D2EBFD-4EB7-C239-7C03-AD7C4CB1082E}"/>
              </a:ext>
            </a:extLst>
          </p:cNvPr>
          <p:cNvSpPr/>
          <p:nvPr/>
        </p:nvSpPr>
        <p:spPr>
          <a:xfrm>
            <a:off x="831467" y="1517904"/>
            <a:ext cx="5947956" cy="4485132"/>
          </a:xfrm>
          <a:custGeom>
            <a:avLst/>
            <a:gdLst/>
            <a:ahLst/>
            <a:cxnLst/>
            <a:rect l="l" t="t" r="r" b="b"/>
            <a:pathLst>
              <a:path w="2583492" h="1724481">
                <a:moveTo>
                  <a:pt x="0" y="0"/>
                </a:moveTo>
                <a:lnTo>
                  <a:pt x="2583492" y="0"/>
                </a:lnTo>
                <a:lnTo>
                  <a:pt x="2583492" y="1724481"/>
                </a:lnTo>
                <a:lnTo>
                  <a:pt x="0" y="172448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9480DCB1-8C08-3DBB-773E-6CE194330D39}"/>
              </a:ext>
            </a:extLst>
          </p:cNvPr>
          <p:cNvSpPr txBox="1"/>
          <p:nvPr/>
        </p:nvSpPr>
        <p:spPr>
          <a:xfrm>
            <a:off x="1743741" y="1567611"/>
            <a:ext cx="3987974" cy="830997"/>
          </a:xfrm>
          <a:prstGeom prst="rect">
            <a:avLst/>
          </a:prstGeom>
          <a:noFill/>
        </p:spPr>
        <p:txBody>
          <a:bodyPr wrap="square" rtlCol="0">
            <a:spAutoFit/>
          </a:bodyPr>
          <a:lstStyle/>
          <a:p>
            <a:pPr lvl="0"/>
            <a:r>
              <a:rPr lang="en-GB" sz="4800" b="1">
                <a:solidFill>
                  <a:prstClr val="black"/>
                </a:solidFill>
                <a:latin typeface="Calibri" panose="020F0502020204030204" pitchFamily="34" charset="0"/>
                <a:ea typeface="Calibri" panose="020F0502020204030204" pitchFamily="34" charset="0"/>
                <a:cs typeface="Calibri" panose="020F0502020204030204" pitchFamily="34" charset="0"/>
              </a:rPr>
              <a:t>nhân nghĩa</a:t>
            </a:r>
            <a:endParaRPr kumimoji="0" lang="vi-VN" sz="4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F9BB8A46-2652-62CB-5F52-C64C1E2B03FC}"/>
              </a:ext>
            </a:extLst>
          </p:cNvPr>
          <p:cNvSpPr txBox="1"/>
          <p:nvPr/>
        </p:nvSpPr>
        <p:spPr>
          <a:xfrm>
            <a:off x="1280159" y="2807207"/>
            <a:ext cx="4815841" cy="2585323"/>
          </a:xfrm>
          <a:prstGeom prst="rect">
            <a:avLst/>
          </a:prstGeom>
          <a:noFill/>
        </p:spPr>
        <p:txBody>
          <a:bodyPr wrap="square" rtlCol="0">
            <a:spAutoFit/>
          </a:bodyPr>
          <a:lstStyle/>
          <a:p>
            <a:pPr lvl="0" algn="ctr"/>
            <a:r>
              <a:rPr lang="vi-VN" sz="5400" b="1">
                <a:solidFill>
                  <a:srgbClr val="C00000"/>
                </a:solidFill>
                <a:latin typeface="Calibri" panose="020F0502020204030204" pitchFamily="34" charset="0"/>
                <a:ea typeface="Calibri" panose="020F0502020204030204" pitchFamily="34" charset="0"/>
                <a:cs typeface="Calibri" panose="020F0502020204030204" pitchFamily="34" charset="0"/>
              </a:rPr>
              <a:t>lòng thương người và tôn trọng lẽ phải. </a:t>
            </a:r>
            <a:endParaRPr kumimoji="0" lang="vi-VN" sz="54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4CB1F32C-525C-757B-E0FE-6B661818DC82}"/>
              </a:ext>
            </a:extLst>
          </p:cNvPr>
          <p:cNvPicPr>
            <a:picLocks noChangeAspect="1"/>
          </p:cNvPicPr>
          <p:nvPr/>
        </p:nvPicPr>
        <p:blipFill>
          <a:blip r:embed="rId4"/>
          <a:stretch>
            <a:fillRect/>
          </a:stretch>
        </p:blipFill>
        <p:spPr>
          <a:xfrm>
            <a:off x="7068734" y="0"/>
            <a:ext cx="4986960" cy="6620830"/>
          </a:xfrm>
          <a:prstGeom prst="rect">
            <a:avLst/>
          </a:prstGeom>
        </p:spPr>
      </p:pic>
    </p:spTree>
    <p:extLst>
      <p:ext uri="{BB962C8B-B14F-4D97-AF65-F5344CB8AC3E}">
        <p14:creationId xmlns:p14="http://schemas.microsoft.com/office/powerpoint/2010/main" val="15237569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2EC62F03-8694-59FF-9A8C-1999F56E7CCD}"/>
              </a:ext>
            </a:extLst>
          </p:cNvPr>
          <p:cNvSpPr/>
          <p:nvPr/>
        </p:nvSpPr>
        <p:spPr>
          <a:xfrm>
            <a:off x="548640" y="1199209"/>
            <a:ext cx="10735056" cy="1005840"/>
          </a:xfrm>
          <a:prstGeom prst="round1Rect">
            <a:avLst/>
          </a:prstGeom>
          <a:solidFill>
            <a:schemeClr val="bg1"/>
          </a:solidFill>
          <a:ln w="28575">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i="1" dirty="0">
                <a:solidFill>
                  <a:schemeClr val="accent1"/>
                </a:solidFill>
                <a:latin typeface="Calibri" panose="020F0502020204030204" pitchFamily="34" charset="0"/>
                <a:ea typeface="Calibri" panose="020F0502020204030204" pitchFamily="34" charset="0"/>
                <a:cs typeface="Calibri" panose="020F0502020204030204" pitchFamily="34" charset="0"/>
              </a:rPr>
              <a:t>1. </a:t>
            </a:r>
            <a:r>
              <a:rPr lang="vi-VN" sz="3200" i="1" dirty="0">
                <a:solidFill>
                  <a:schemeClr val="accent1"/>
                </a:solidFill>
                <a:latin typeface="Calibri" panose="020F0502020204030204" pitchFamily="34" charset="0"/>
                <a:ea typeface="Calibri" panose="020F0502020204030204" pitchFamily="34" charset="0"/>
                <a:cs typeface="Calibri" panose="020F0502020204030204" pitchFamily="34" charset="0"/>
              </a:rPr>
              <a:t>Thế giới diệu kì mà sách mang đến cho người đọc được thể hiện qua những hình ảnh nào?</a:t>
            </a:r>
          </a:p>
        </p:txBody>
      </p:sp>
      <p:sp>
        <p:nvSpPr>
          <p:cNvPr id="3" name="TextBox 2">
            <a:extLst>
              <a:ext uri="{FF2B5EF4-FFF2-40B4-BE49-F238E27FC236}">
                <a16:creationId xmlns:a16="http://schemas.microsoft.com/office/drawing/2014/main" id="{F2C92DDA-4131-51B9-3143-00956E63EEB6}"/>
              </a:ext>
            </a:extLst>
          </p:cNvPr>
          <p:cNvSpPr txBox="1"/>
          <p:nvPr/>
        </p:nvSpPr>
        <p:spPr>
          <a:xfrm>
            <a:off x="237744" y="429768"/>
            <a:ext cx="1936749" cy="769441"/>
          </a:xfrm>
          <a:prstGeom prst="rect">
            <a:avLst/>
          </a:prstGeom>
          <a:noFill/>
        </p:spPr>
        <p:txBody>
          <a:bodyPr wrap="none" rtlCol="0">
            <a:spAutoFit/>
          </a:bodyPr>
          <a:lstStyle/>
          <a:p>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Câu</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hỏi</a:t>
            </a:r>
            <a:endParaRPr lang="vi-VN" sz="44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7" name="Rectangle: Single Corner Rounded 6">
            <a:extLst>
              <a:ext uri="{FF2B5EF4-FFF2-40B4-BE49-F238E27FC236}">
                <a16:creationId xmlns:a16="http://schemas.microsoft.com/office/drawing/2014/main" id="{42A10164-7773-3768-9C7B-F71D1B49126D}"/>
              </a:ext>
            </a:extLst>
          </p:cNvPr>
          <p:cNvSpPr/>
          <p:nvPr/>
        </p:nvSpPr>
        <p:spPr>
          <a:xfrm>
            <a:off x="548640" y="2381339"/>
            <a:ext cx="10735056" cy="1005840"/>
          </a:xfrm>
          <a:prstGeom prst="round1Rect">
            <a:avLst/>
          </a:prstGeom>
          <a:solidFill>
            <a:schemeClr val="bg1"/>
          </a:solidFill>
          <a:ln w="28575">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2. </a:t>
            </a:r>
            <a:r>
              <a:rPr lang="vi-VN" sz="28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Dựa vào khổ thơ thứ hai và những trải nghiệm đọc sách, nêu cách hiểu của em về câu thơ “Trang sách trả lời câu hỏi tuổi thơ”.</a:t>
            </a:r>
          </a:p>
        </p:txBody>
      </p:sp>
      <p:sp>
        <p:nvSpPr>
          <p:cNvPr id="8" name="Rectangle: Single Corner Rounded 7">
            <a:extLst>
              <a:ext uri="{FF2B5EF4-FFF2-40B4-BE49-F238E27FC236}">
                <a16:creationId xmlns:a16="http://schemas.microsoft.com/office/drawing/2014/main" id="{9CFCA9B4-14A5-3651-36E4-8A39A7EEB4BB}"/>
              </a:ext>
            </a:extLst>
          </p:cNvPr>
          <p:cNvSpPr/>
          <p:nvPr/>
        </p:nvSpPr>
        <p:spPr>
          <a:xfrm>
            <a:off x="548640" y="3534617"/>
            <a:ext cx="11155680" cy="900010"/>
          </a:xfrm>
          <a:prstGeom prst="round1Rect">
            <a:avLst/>
          </a:prstGeom>
          <a:solidFill>
            <a:schemeClr val="bg1"/>
          </a:solidFill>
          <a:ln w="28575">
            <a:solidFill>
              <a:schemeClr val="accent3"/>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i="1" dirty="0">
                <a:solidFill>
                  <a:schemeClr val="accent3">
                    <a:lumMod val="60000"/>
                    <a:lumOff val="40000"/>
                  </a:schemeClr>
                </a:solidFill>
                <a:latin typeface="Calibri" panose="020F0502020204030204" pitchFamily="34" charset="0"/>
                <a:ea typeface="Calibri" panose="020F0502020204030204" pitchFamily="34" charset="0"/>
                <a:cs typeface="Calibri" panose="020F0502020204030204" pitchFamily="34" charset="0"/>
              </a:rPr>
              <a:t>3. </a:t>
            </a:r>
            <a:r>
              <a:rPr lang="vi-VN" sz="3200" i="1" dirty="0">
                <a:solidFill>
                  <a:schemeClr val="accent3">
                    <a:lumMod val="60000"/>
                    <a:lumOff val="40000"/>
                  </a:schemeClr>
                </a:solidFill>
                <a:latin typeface="Calibri" panose="020F0502020204030204" pitchFamily="34" charset="0"/>
                <a:ea typeface="Calibri" panose="020F0502020204030204" pitchFamily="34" charset="0"/>
                <a:cs typeface="Calibri" panose="020F0502020204030204" pitchFamily="34" charset="0"/>
              </a:rPr>
              <a:t>Khổ thơ thứ ba giúp em cảm nhận được gì về ý nghĩa của những trang sách đối với tuổi thơ</a:t>
            </a:r>
            <a:r>
              <a:rPr lang="en-US" sz="3200" i="1" dirty="0">
                <a:solidFill>
                  <a:schemeClr val="accent3">
                    <a:lumMod val="60000"/>
                    <a:lumOff val="40000"/>
                  </a:schemeClr>
                </a:solidFill>
                <a:latin typeface="Calibri" panose="020F0502020204030204" pitchFamily="34" charset="0"/>
                <a:ea typeface="Calibri" panose="020F0502020204030204" pitchFamily="34" charset="0"/>
                <a:cs typeface="Calibri" panose="020F0502020204030204" pitchFamily="34" charset="0"/>
              </a:rPr>
              <a:t>?</a:t>
            </a:r>
            <a:endParaRPr lang="vi-VN" sz="3200" i="1" dirty="0">
              <a:solidFill>
                <a:schemeClr val="accent3">
                  <a:lumMod val="60000"/>
                  <a:lumOff val="4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9" name="Rectangle: Single Corner Rounded 8">
            <a:extLst>
              <a:ext uri="{FF2B5EF4-FFF2-40B4-BE49-F238E27FC236}">
                <a16:creationId xmlns:a16="http://schemas.microsoft.com/office/drawing/2014/main" id="{466C2415-1795-4F14-7831-B355B077E9AB}"/>
              </a:ext>
            </a:extLst>
          </p:cNvPr>
          <p:cNvSpPr/>
          <p:nvPr/>
        </p:nvSpPr>
        <p:spPr>
          <a:xfrm>
            <a:off x="538008" y="4613468"/>
            <a:ext cx="11155680" cy="883565"/>
          </a:xfrm>
          <a:prstGeom prst="round1Rect">
            <a:avLst/>
          </a:prstGeom>
          <a:solidFill>
            <a:schemeClr val="bg1"/>
          </a:solidFill>
          <a:ln w="28575">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i="1" dirty="0">
                <a:solidFill>
                  <a:srgbClr val="FF0000"/>
                </a:solidFill>
                <a:latin typeface="Calibri" panose="020F0502020204030204" pitchFamily="34" charset="0"/>
                <a:ea typeface="Calibri" panose="020F0502020204030204" pitchFamily="34" charset="0"/>
                <a:cs typeface="Calibri" panose="020F0502020204030204" pitchFamily="34" charset="0"/>
              </a:rPr>
              <a:t>4. </a:t>
            </a:r>
            <a:r>
              <a:rPr lang="vi-VN" sz="3200" i="1" dirty="0">
                <a:solidFill>
                  <a:srgbClr val="FF0000"/>
                </a:solidFill>
                <a:latin typeface="Calibri" panose="020F0502020204030204" pitchFamily="34" charset="0"/>
                <a:ea typeface="Calibri" panose="020F0502020204030204" pitchFamily="34" charset="0"/>
                <a:cs typeface="Calibri" panose="020F0502020204030204" pitchFamily="34" charset="0"/>
              </a:rPr>
              <a:t>Theo em, tác giả muốn nhắn gửi các bạn nhỏ điều gì qua khổ thơ cuối? Chọn câu trả lời dưới đây hoặc nêu ý kiến của em.</a:t>
            </a:r>
          </a:p>
        </p:txBody>
      </p:sp>
      <p:sp>
        <p:nvSpPr>
          <p:cNvPr id="10" name="Rectangle: Single Corner Rounded 9">
            <a:extLst>
              <a:ext uri="{FF2B5EF4-FFF2-40B4-BE49-F238E27FC236}">
                <a16:creationId xmlns:a16="http://schemas.microsoft.com/office/drawing/2014/main" id="{7897E33A-6A62-FC96-8564-A305F3F5E9DD}"/>
              </a:ext>
            </a:extLst>
          </p:cNvPr>
          <p:cNvSpPr/>
          <p:nvPr/>
        </p:nvSpPr>
        <p:spPr>
          <a:xfrm>
            <a:off x="548640" y="5805376"/>
            <a:ext cx="10735056" cy="752221"/>
          </a:xfrm>
          <a:prstGeom prst="round1Rect">
            <a:avLst/>
          </a:prstGeom>
          <a:solidFill>
            <a:schemeClr val="bg1"/>
          </a:solidFill>
          <a:ln w="28575">
            <a:solidFill>
              <a:srgbClr val="0070C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i="1" dirty="0">
                <a:solidFill>
                  <a:srgbClr val="0070C0"/>
                </a:solidFill>
                <a:latin typeface="Calibri" panose="020F0502020204030204" pitchFamily="34" charset="0"/>
                <a:ea typeface="Calibri" panose="020F0502020204030204" pitchFamily="34" charset="0"/>
                <a:cs typeface="Calibri" panose="020F0502020204030204" pitchFamily="34" charset="0"/>
              </a:rPr>
              <a:t>5. </a:t>
            </a:r>
            <a:r>
              <a:rPr lang="vi-VN" sz="3200" i="1" dirty="0">
                <a:solidFill>
                  <a:srgbClr val="0070C0"/>
                </a:solidFill>
                <a:latin typeface="Calibri" panose="020F0502020204030204" pitchFamily="34" charset="0"/>
                <a:ea typeface="Calibri" panose="020F0502020204030204" pitchFamily="34" charset="0"/>
                <a:cs typeface="Calibri" panose="020F0502020204030204" pitchFamily="34" charset="0"/>
              </a:rPr>
              <a:t>Em thích khổ thơ nào trong bài? Vì sao?</a:t>
            </a:r>
          </a:p>
        </p:txBody>
      </p:sp>
    </p:spTree>
    <p:extLst>
      <p:ext uri="{BB962C8B-B14F-4D97-AF65-F5344CB8AC3E}">
        <p14:creationId xmlns:p14="http://schemas.microsoft.com/office/powerpoint/2010/main" val="29082939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fill="hold"/>
                                        <p:tgtEl>
                                          <p:spTgt spid="10"/>
                                        </p:tgtEl>
                                        <p:attrNameLst>
                                          <p:attrName>ppt_x</p:attrName>
                                        </p:attrNameLst>
                                      </p:cBhvr>
                                      <p:tavLst>
                                        <p:tav tm="0">
                                          <p:val>
                                            <p:strVal val="#ppt_x"/>
                                          </p:val>
                                        </p:tav>
                                        <p:tav tm="100000">
                                          <p:val>
                                            <p:strVal val="#ppt_x"/>
                                          </p:val>
                                        </p:tav>
                                      </p:tavLst>
                                    </p:anim>
                                    <p:anim calcmode="lin" valueType="num">
                                      <p:cBhvr additive="base">
                                        <p:cTn id="3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animBg="1"/>
      <p:bldP spid="8" grpId="0" animBg="1"/>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2EC62F03-8694-59FF-9A8C-1999F56E7CCD}"/>
              </a:ext>
            </a:extLst>
          </p:cNvPr>
          <p:cNvSpPr/>
          <p:nvPr/>
        </p:nvSpPr>
        <p:spPr>
          <a:xfrm>
            <a:off x="729394" y="162535"/>
            <a:ext cx="10735056" cy="1005840"/>
          </a:xfrm>
          <a:prstGeom prst="round1Rect">
            <a:avLst/>
          </a:prstGeom>
          <a:solidFill>
            <a:schemeClr val="bg1"/>
          </a:solidFill>
          <a:ln w="28575">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3200" i="1" dirty="0">
                <a:solidFill>
                  <a:schemeClr val="accent1"/>
                </a:solidFill>
                <a:latin typeface="Calibri" panose="020F0502020204030204" pitchFamily="34" charset="0"/>
                <a:ea typeface="Calibri" panose="020F0502020204030204" pitchFamily="34" charset="0"/>
                <a:cs typeface="Calibri" panose="020F0502020204030204" pitchFamily="34" charset="0"/>
              </a:rPr>
              <a:t>1. Thế giới diệu kì mà sách mang đến cho người đọc được thể hiện qua những hình ảnh nào?</a:t>
            </a:r>
          </a:p>
        </p:txBody>
      </p:sp>
      <p:pic>
        <p:nvPicPr>
          <p:cNvPr id="6" name="Picture 5">
            <a:extLst>
              <a:ext uri="{FF2B5EF4-FFF2-40B4-BE49-F238E27FC236}">
                <a16:creationId xmlns:a16="http://schemas.microsoft.com/office/drawing/2014/main" id="{3D64BB82-8DA4-4993-6F81-2840DF358200}"/>
              </a:ext>
            </a:extLst>
          </p:cNvPr>
          <p:cNvPicPr>
            <a:picLocks noChangeAspect="1"/>
          </p:cNvPicPr>
          <p:nvPr/>
        </p:nvPicPr>
        <p:blipFill>
          <a:blip r:embed="rId2"/>
          <a:stretch>
            <a:fillRect/>
          </a:stretch>
        </p:blipFill>
        <p:spPr>
          <a:xfrm>
            <a:off x="2227743" y="1385113"/>
            <a:ext cx="7715250" cy="2152650"/>
          </a:xfrm>
          <a:prstGeom prst="rect">
            <a:avLst/>
          </a:prstGeom>
        </p:spPr>
      </p:pic>
      <p:sp>
        <p:nvSpPr>
          <p:cNvPr id="7" name="TextBox 6">
            <a:extLst>
              <a:ext uri="{FF2B5EF4-FFF2-40B4-BE49-F238E27FC236}">
                <a16:creationId xmlns:a16="http://schemas.microsoft.com/office/drawing/2014/main" id="{8DF79567-B5B0-34D7-83A6-A729CB424477}"/>
              </a:ext>
            </a:extLst>
          </p:cNvPr>
          <p:cNvSpPr txBox="1"/>
          <p:nvPr/>
        </p:nvSpPr>
        <p:spPr>
          <a:xfrm>
            <a:off x="956930" y="3923414"/>
            <a:ext cx="10483703" cy="2246769"/>
          </a:xfrm>
          <a:prstGeom prst="rect">
            <a:avLst/>
          </a:prstGeom>
          <a:noFill/>
        </p:spPr>
        <p:txBody>
          <a:bodyPr wrap="square" rtlCol="0">
            <a:spAutoFit/>
          </a:bodyPr>
          <a:lstStyle/>
          <a:p>
            <a:pPr algn="just"/>
            <a:r>
              <a:rPr lang="vi-VN" sz="2800"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Ở khổ thơ đầu, thế giới diệu kì mà những trang sách mang đến cho người đọc (tặng cho người đọc) chính là vẻ đẹp cuộc sống được miêu tả, phản ánh trong trang sách. Vẻ đẹp đó được thể hiện qua những hình ảnh thơ: </a:t>
            </a:r>
            <a:r>
              <a:rPr lang="vi-VN"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bầu trời sao lấp lánh, mặt biển xanh với cánh buồm nâu trong nắng, bảy sắc cầu vồng sau cơn mưa,...</a:t>
            </a:r>
            <a:endParaRPr lang="en-US"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444178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411086" y="3123548"/>
            <a:ext cx="551955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Ý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nghĩa</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đoạn</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Sách</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mở</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ra</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thế</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giới</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diệu</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kì</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16484534"/>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2EC62F03-8694-59FF-9A8C-1999F56E7CCD}"/>
              </a:ext>
            </a:extLst>
          </p:cNvPr>
          <p:cNvSpPr/>
          <p:nvPr/>
        </p:nvSpPr>
        <p:spPr>
          <a:xfrm>
            <a:off x="729394" y="162535"/>
            <a:ext cx="10735056" cy="1005840"/>
          </a:xfrm>
          <a:prstGeom prst="round1Rect">
            <a:avLst/>
          </a:prstGeom>
          <a:solidFill>
            <a:schemeClr val="bg1"/>
          </a:solidFill>
          <a:ln w="28575">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000" i="1" dirty="0">
                <a:solidFill>
                  <a:srgbClr val="156082"/>
                </a:solidFill>
                <a:latin typeface="Calibri" panose="020F0502020204030204" pitchFamily="34" charset="0"/>
                <a:ea typeface="Calibri" panose="020F0502020204030204" pitchFamily="34" charset="0"/>
                <a:cs typeface="Calibri" panose="020F0502020204030204" pitchFamily="34" charset="0"/>
              </a:rPr>
              <a:t>2. Dựa vào khổ thơ thứ hai và những trải nghiệm đọc sách, nêu cách hiểu của em về câu thơ “Trang sách trả lời câu hỏi tuổi thơ”.</a:t>
            </a:r>
          </a:p>
        </p:txBody>
      </p:sp>
      <p:sp>
        <p:nvSpPr>
          <p:cNvPr id="7" name="TextBox 6">
            <a:extLst>
              <a:ext uri="{FF2B5EF4-FFF2-40B4-BE49-F238E27FC236}">
                <a16:creationId xmlns:a16="http://schemas.microsoft.com/office/drawing/2014/main" id="{8DF79567-B5B0-34D7-83A6-A729CB424477}"/>
              </a:ext>
            </a:extLst>
          </p:cNvPr>
          <p:cNvSpPr txBox="1"/>
          <p:nvPr/>
        </p:nvSpPr>
        <p:spPr>
          <a:xfrm>
            <a:off x="935665" y="1669311"/>
            <a:ext cx="10483703" cy="4524315"/>
          </a:xfrm>
          <a:prstGeom prst="rect">
            <a:avLst/>
          </a:prstGeom>
          <a:noFill/>
        </p:spPr>
        <p:txBody>
          <a:bodyPr wrap="square" rtlCol="0">
            <a:spAutoFit/>
          </a:bodyPr>
          <a:lstStyle/>
          <a:p>
            <a:pPr lvl="0" algn="just"/>
            <a:r>
              <a:rPr lang="vi-VN" sz="3200"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Câu thơ “Trang sách trả lời câu hỏi tuổi thơ” ý muốn nói các bạn nhỏ đọc sách sẽ tìm thấy câu trả lời cho </a:t>
            </a:r>
            <a:r>
              <a:rPr lang="vi-VN" sz="32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những câu hỏi, những băn khoăn, thắc mắc của mình về những sự vật, hiện tượng “bí ẩn” trong vũ trụ bao la.</a:t>
            </a:r>
            <a:endParaRPr lang="en-US" sz="3200" b="1" i="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lvl="0" algn="just"/>
            <a:r>
              <a:rPr lang="vi-VN" sz="3200"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Ví dụ, khi còn bé, nhìn lên vầng trăng, ta tưởng có chú Cuội ngồi gốc cây đa như trong truyện cổ tích được bà, được mẹ kể. Nhưng lớn lên, sách khoa học giúp ta hiểu con người đã đặt chân lên Mặt trăng, con người đã khám phá bao điều bí ẩn của vũ trụ. </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47561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411085" y="3123548"/>
            <a:ext cx="5711649"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Ý </a:t>
            </a:r>
            <a:r>
              <a:rPr lang="en-US" sz="48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nghĩa</a:t>
            </a:r>
            <a:r>
              <a:rPr lang="en-US" sz="48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48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đoạn</a:t>
            </a:r>
            <a:r>
              <a:rPr lang="en-US" sz="48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Sách</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sẽ</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là</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công</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cụ</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giải</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đáp</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những</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thắc</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mắc</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5730705"/>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2EC62F03-8694-59FF-9A8C-1999F56E7CCD}"/>
              </a:ext>
            </a:extLst>
          </p:cNvPr>
          <p:cNvSpPr/>
          <p:nvPr/>
        </p:nvSpPr>
        <p:spPr>
          <a:xfrm>
            <a:off x="708129" y="779224"/>
            <a:ext cx="10735056" cy="1005840"/>
          </a:xfrm>
          <a:prstGeom prst="round1Rect">
            <a:avLst/>
          </a:prstGeom>
          <a:solidFill>
            <a:schemeClr val="bg1"/>
          </a:solidFill>
          <a:ln w="28575">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000" i="1" dirty="0">
                <a:solidFill>
                  <a:srgbClr val="156082"/>
                </a:solidFill>
                <a:latin typeface="Calibri" panose="020F0502020204030204" pitchFamily="34" charset="0"/>
                <a:ea typeface="Calibri" panose="020F0502020204030204" pitchFamily="34" charset="0"/>
                <a:cs typeface="Calibri" panose="020F0502020204030204" pitchFamily="34" charset="0"/>
              </a:rPr>
              <a:t>3. Khổ thơ thứ ba giúp em cảm nhận được gì về ý nghĩa của những trang sách đối với tuổi thơ?</a:t>
            </a:r>
          </a:p>
        </p:txBody>
      </p:sp>
      <p:sp>
        <p:nvSpPr>
          <p:cNvPr id="7" name="TextBox 6">
            <a:extLst>
              <a:ext uri="{FF2B5EF4-FFF2-40B4-BE49-F238E27FC236}">
                <a16:creationId xmlns:a16="http://schemas.microsoft.com/office/drawing/2014/main" id="{8DF79567-B5B0-34D7-83A6-A729CB424477}"/>
              </a:ext>
            </a:extLst>
          </p:cNvPr>
          <p:cNvSpPr txBox="1"/>
          <p:nvPr/>
        </p:nvSpPr>
        <p:spPr>
          <a:xfrm>
            <a:off x="946298" y="2551813"/>
            <a:ext cx="10483703" cy="2554545"/>
          </a:xfrm>
          <a:prstGeom prst="rect">
            <a:avLst/>
          </a:prstGeom>
          <a:noFill/>
        </p:spPr>
        <p:txBody>
          <a:bodyPr wrap="square" rtlCol="0">
            <a:spAutoFit/>
          </a:bodyPr>
          <a:lstStyle/>
          <a:p>
            <a:pPr lvl="0" algn="just"/>
            <a:r>
              <a:rPr lang="vi-VN" sz="4000"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Khổ thơ giúp em cảm nhận được rằng: </a:t>
            </a:r>
            <a:r>
              <a:rPr lang="vi-VN" sz="40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Những trang sách đã thắp lên ước mơ, khát vọng trong tâm hồn trẻ thơ, giúp chúng em mở mang hiểu biết, mở rộng tầm nhìn,... </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965936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411085" y="3123548"/>
            <a:ext cx="5711649"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Ý </a:t>
            </a:r>
            <a:r>
              <a:rPr lang="en-US" sz="48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nghĩa</a:t>
            </a:r>
            <a:r>
              <a:rPr lang="en-US" sz="48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48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đoạn</a:t>
            </a:r>
            <a:r>
              <a:rPr lang="en-US" sz="48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3</a:t>
            </a:r>
            <a:r>
              <a:rPr kumimoji="0" lang="vi-VN"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Sách là ngọn lửa thắp sáng ước mơ.</a:t>
            </a:r>
            <a:endParaRPr kumimoji="0" lang="en-US" sz="480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99270811"/>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8EC"/>
        </a:solidFill>
        <a:effectLst/>
      </p:bgPr>
    </p:bg>
    <p:spTree>
      <p:nvGrpSpPr>
        <p:cNvPr id="1" name=""/>
        <p:cNvGrpSpPr/>
        <p:nvPr/>
      </p:nvGrpSpPr>
      <p:grpSpPr>
        <a:xfrm>
          <a:off x="0" y="0"/>
          <a:ext cx="0" cy="0"/>
          <a:chOff x="0" y="0"/>
          <a:chExt cx="0" cy="0"/>
        </a:xfrm>
      </p:grpSpPr>
      <p:sp>
        <p:nvSpPr>
          <p:cNvPr id="2" name="Freeform 2"/>
          <p:cNvSpPr/>
          <p:nvPr/>
        </p:nvSpPr>
        <p:spPr>
          <a:xfrm rot="-5400000">
            <a:off x="3416542" y="-2026985"/>
            <a:ext cx="5358917" cy="10820400"/>
          </a:xfrm>
          <a:custGeom>
            <a:avLst/>
            <a:gdLst/>
            <a:ahLst/>
            <a:cxnLst/>
            <a:rect l="l" t="t" r="r" b="b"/>
            <a:pathLst>
              <a:path w="8038375" h="16230600">
                <a:moveTo>
                  <a:pt x="0" y="0"/>
                </a:moveTo>
                <a:lnTo>
                  <a:pt x="8038374" y="0"/>
                </a:lnTo>
                <a:lnTo>
                  <a:pt x="8038374" y="16230600"/>
                </a:lnTo>
                <a:lnTo>
                  <a:pt x="0" y="16230600"/>
                </a:lnTo>
                <a:lnTo>
                  <a:pt x="0" y="0"/>
                </a:lnTo>
                <a:close/>
              </a:path>
            </a:pathLst>
          </a:custGeom>
          <a:blipFill>
            <a:blip r:embed="rId2">
              <a:alphaModFix amt="40000"/>
              <a:extLst>
                <a:ext uri="{96DAC541-7B7A-43D3-8B79-37D633B846F1}">
                  <asvg:svgBlip xmlns:asvg="http://schemas.microsoft.com/office/drawing/2016/SVG/main" xmlns="" r:embed="rId3"/>
                </a:ext>
              </a:extLst>
            </a:blip>
            <a:stretch>
              <a:fillRect l="-12029" r="-41424"/>
            </a:stretch>
          </a:blipFill>
        </p:spPr>
        <p:txBody>
          <a:bodyPr/>
          <a:lstStyle/>
          <a:p>
            <a:pPr defTabSz="609630"/>
            <a:endParaRPr lang="en-US" sz="1200">
              <a:solidFill>
                <a:prstClr val="black"/>
              </a:solidFill>
              <a:latin typeface="Calibri"/>
            </a:endParaRPr>
          </a:p>
        </p:txBody>
      </p:sp>
      <p:sp>
        <p:nvSpPr>
          <p:cNvPr id="3" name="Freeform 3"/>
          <p:cNvSpPr/>
          <p:nvPr/>
        </p:nvSpPr>
        <p:spPr>
          <a:xfrm>
            <a:off x="1252340" y="2073005"/>
            <a:ext cx="7061650" cy="3663231"/>
          </a:xfrm>
          <a:custGeom>
            <a:avLst/>
            <a:gdLst/>
            <a:ahLst/>
            <a:cxnLst/>
            <a:rect l="l" t="t" r="r" b="b"/>
            <a:pathLst>
              <a:path w="10592475" h="5494846">
                <a:moveTo>
                  <a:pt x="0" y="0"/>
                </a:moveTo>
                <a:lnTo>
                  <a:pt x="10592475" y="0"/>
                </a:lnTo>
                <a:lnTo>
                  <a:pt x="10592475" y="5494846"/>
                </a:lnTo>
                <a:lnTo>
                  <a:pt x="0" y="549484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grpSp>
        <p:nvGrpSpPr>
          <p:cNvPr id="4" name="Group 4"/>
          <p:cNvGrpSpPr/>
          <p:nvPr/>
        </p:nvGrpSpPr>
        <p:grpSpPr>
          <a:xfrm>
            <a:off x="7655896" y="959708"/>
            <a:ext cx="2930269" cy="2820410"/>
            <a:chOff x="30480" y="591820"/>
            <a:chExt cx="12736830" cy="12259310"/>
          </a:xfrm>
        </p:grpSpPr>
        <p:sp>
          <p:nvSpPr>
            <p:cNvPr id="5" name="Freeform 5"/>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6"/>
              <a:stretch>
                <a:fillRect l="-16695" r="-21390"/>
              </a:stretch>
            </a:blipFill>
          </p:spPr>
          <p:txBody>
            <a:bodyPr/>
            <a:lstStyle/>
            <a:p>
              <a:pPr defTabSz="609630"/>
              <a:endParaRPr lang="en-US" sz="1200">
                <a:solidFill>
                  <a:prstClr val="black"/>
                </a:solidFill>
                <a:latin typeface="Calibri"/>
              </a:endParaRPr>
            </a:p>
          </p:txBody>
        </p:sp>
      </p:grpSp>
      <p:sp>
        <p:nvSpPr>
          <p:cNvPr id="6" name="Freeform 6"/>
          <p:cNvSpPr/>
          <p:nvPr/>
        </p:nvSpPr>
        <p:spPr>
          <a:xfrm>
            <a:off x="9632153" y="1"/>
            <a:ext cx="2559847" cy="1790151"/>
          </a:xfrm>
          <a:custGeom>
            <a:avLst/>
            <a:gdLst/>
            <a:ahLst/>
            <a:cxnLst/>
            <a:rect l="l" t="t" r="r" b="b"/>
            <a:pathLst>
              <a:path w="3839771" h="2685227">
                <a:moveTo>
                  <a:pt x="0" y="0"/>
                </a:moveTo>
                <a:lnTo>
                  <a:pt x="3839771" y="0"/>
                </a:lnTo>
                <a:lnTo>
                  <a:pt x="3839771" y="2685227"/>
                </a:lnTo>
                <a:lnTo>
                  <a:pt x="0" y="268522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rot="420688">
            <a:off x="9915318" y="874377"/>
            <a:ext cx="954297" cy="1164368"/>
          </a:xfrm>
          <a:custGeom>
            <a:avLst/>
            <a:gdLst/>
            <a:ahLst/>
            <a:cxnLst/>
            <a:rect l="l" t="t" r="r" b="b"/>
            <a:pathLst>
              <a:path w="1431445" h="1746552">
                <a:moveTo>
                  <a:pt x="0" y="0"/>
                </a:moveTo>
                <a:lnTo>
                  <a:pt x="1431445" y="0"/>
                </a:lnTo>
                <a:lnTo>
                  <a:pt x="1431445" y="1746551"/>
                </a:lnTo>
                <a:lnTo>
                  <a:pt x="0" y="174655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flipH="1">
            <a:off x="7005850" y="2339255"/>
            <a:ext cx="906291" cy="837564"/>
          </a:xfrm>
          <a:custGeom>
            <a:avLst/>
            <a:gdLst/>
            <a:ahLst/>
            <a:cxnLst/>
            <a:rect l="l" t="t" r="r" b="b"/>
            <a:pathLst>
              <a:path w="1359437" h="1256346">
                <a:moveTo>
                  <a:pt x="1359437" y="0"/>
                </a:moveTo>
                <a:lnTo>
                  <a:pt x="0" y="0"/>
                </a:lnTo>
                <a:lnTo>
                  <a:pt x="0" y="1256346"/>
                </a:lnTo>
                <a:lnTo>
                  <a:pt x="1359437" y="1256346"/>
                </a:lnTo>
                <a:lnTo>
                  <a:pt x="1359437"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rot="-1138674">
            <a:off x="967882" y="2255050"/>
            <a:ext cx="1359254" cy="1433939"/>
          </a:xfrm>
          <a:custGeom>
            <a:avLst/>
            <a:gdLst/>
            <a:ahLst/>
            <a:cxnLst/>
            <a:rect l="l" t="t" r="r" b="b"/>
            <a:pathLst>
              <a:path w="2038881" h="2150908">
                <a:moveTo>
                  <a:pt x="0" y="0"/>
                </a:moveTo>
                <a:lnTo>
                  <a:pt x="2038882" y="0"/>
                </a:lnTo>
                <a:lnTo>
                  <a:pt x="2038882" y="2150908"/>
                </a:lnTo>
                <a:lnTo>
                  <a:pt x="0" y="215090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264605" y="4674760"/>
            <a:ext cx="1912113" cy="2759514"/>
          </a:xfrm>
          <a:custGeom>
            <a:avLst/>
            <a:gdLst/>
            <a:ahLst/>
            <a:cxnLst/>
            <a:rect l="l" t="t" r="r" b="b"/>
            <a:pathLst>
              <a:path w="2868170" h="4139271">
                <a:moveTo>
                  <a:pt x="0" y="0"/>
                </a:moveTo>
                <a:lnTo>
                  <a:pt x="2868170" y="0"/>
                </a:lnTo>
                <a:lnTo>
                  <a:pt x="2868170" y="4139270"/>
                </a:lnTo>
                <a:lnTo>
                  <a:pt x="0" y="413927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7282432">
            <a:off x="-453220" y="-283460"/>
            <a:ext cx="2112679" cy="2070425"/>
          </a:xfrm>
          <a:custGeom>
            <a:avLst/>
            <a:gdLst/>
            <a:ahLst/>
            <a:cxnLst/>
            <a:rect l="l" t="t" r="r" b="b"/>
            <a:pathLst>
              <a:path w="3169018" h="3105638">
                <a:moveTo>
                  <a:pt x="0" y="0"/>
                </a:moveTo>
                <a:lnTo>
                  <a:pt x="3169018" y="0"/>
                </a:lnTo>
                <a:lnTo>
                  <a:pt x="3169018" y="3105637"/>
                </a:lnTo>
                <a:lnTo>
                  <a:pt x="0" y="3105637"/>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flipH="1">
            <a:off x="5562816" y="5741338"/>
            <a:ext cx="1745550" cy="1304402"/>
          </a:xfrm>
          <a:custGeom>
            <a:avLst/>
            <a:gdLst/>
            <a:ahLst/>
            <a:cxnLst/>
            <a:rect l="l" t="t" r="r" b="b"/>
            <a:pathLst>
              <a:path w="2618325" h="1956603">
                <a:moveTo>
                  <a:pt x="2618325" y="0"/>
                </a:moveTo>
                <a:lnTo>
                  <a:pt x="0" y="0"/>
                </a:lnTo>
                <a:lnTo>
                  <a:pt x="0" y="1956603"/>
                </a:lnTo>
                <a:lnTo>
                  <a:pt x="2618325" y="1956603"/>
                </a:lnTo>
                <a:lnTo>
                  <a:pt x="2618325"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flipH="1">
            <a:off x="6783120" y="5278992"/>
            <a:ext cx="1745550" cy="1304402"/>
          </a:xfrm>
          <a:custGeom>
            <a:avLst/>
            <a:gdLst/>
            <a:ahLst/>
            <a:cxnLst/>
            <a:rect l="l" t="t" r="r" b="b"/>
            <a:pathLst>
              <a:path w="2618325" h="1956603">
                <a:moveTo>
                  <a:pt x="2618325" y="0"/>
                </a:moveTo>
                <a:lnTo>
                  <a:pt x="0" y="0"/>
                </a:lnTo>
                <a:lnTo>
                  <a:pt x="0" y="1956603"/>
                </a:lnTo>
                <a:lnTo>
                  <a:pt x="2618325" y="1956603"/>
                </a:lnTo>
                <a:lnTo>
                  <a:pt x="2618325"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flipH="1">
            <a:off x="7912141" y="2618831"/>
            <a:ext cx="5321367" cy="8040527"/>
          </a:xfrm>
          <a:custGeom>
            <a:avLst/>
            <a:gdLst/>
            <a:ahLst/>
            <a:cxnLst/>
            <a:rect l="l" t="t" r="r" b="b"/>
            <a:pathLst>
              <a:path w="7982050" h="12060790">
                <a:moveTo>
                  <a:pt x="7982050" y="0"/>
                </a:moveTo>
                <a:lnTo>
                  <a:pt x="0" y="0"/>
                </a:lnTo>
                <a:lnTo>
                  <a:pt x="0" y="12060790"/>
                </a:lnTo>
                <a:lnTo>
                  <a:pt x="7982050" y="12060790"/>
                </a:lnTo>
                <a:lnTo>
                  <a:pt x="7982050" y="0"/>
                </a:lnTo>
                <a:close/>
              </a:path>
            </a:pathLst>
          </a:custGeom>
          <a:blipFill>
            <a:blip r:embed="rId23">
              <a:extLst>
                <a:ext uri="{96DAC541-7B7A-43D3-8B79-37D633B846F1}">
                  <asvg:svgBlip xmlns:asvg="http://schemas.microsoft.com/office/drawing/2016/SVG/main" xmlns="" r:embed="rId24"/>
                </a:ext>
              </a:extLst>
            </a:blip>
            <a:stretch>
              <a:fillRect/>
            </a:stretch>
          </a:blipFill>
        </p:spPr>
        <p:txBody>
          <a:bodyPr/>
          <a:lstStyle/>
          <a:p>
            <a:pPr defTabSz="609630"/>
            <a:endParaRPr lang="en-US" sz="1200">
              <a:solidFill>
                <a:prstClr val="black"/>
              </a:solidFill>
              <a:latin typeface="Calibri"/>
            </a:endParaRPr>
          </a:p>
        </p:txBody>
      </p:sp>
      <p:pic>
        <p:nvPicPr>
          <p:cNvPr id="17" name="Picture 16">
            <a:extLst>
              <a:ext uri="{FF2B5EF4-FFF2-40B4-BE49-F238E27FC236}">
                <a16:creationId xmlns:a16="http://schemas.microsoft.com/office/drawing/2014/main" id="{2F265C49-F06D-EF66-DC60-AE70F8A2914D}"/>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745689" y="3026228"/>
            <a:ext cx="6211768" cy="20261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2EC62F03-8694-59FF-9A8C-1999F56E7CCD}"/>
              </a:ext>
            </a:extLst>
          </p:cNvPr>
          <p:cNvSpPr/>
          <p:nvPr/>
        </p:nvSpPr>
        <p:spPr>
          <a:xfrm>
            <a:off x="708129" y="779224"/>
            <a:ext cx="10735056" cy="3867204"/>
          </a:xfrm>
          <a:prstGeom prst="round1Rect">
            <a:avLst/>
          </a:prstGeom>
          <a:solidFill>
            <a:schemeClr val="bg1"/>
          </a:solidFill>
          <a:ln w="28575">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000" b="1" i="1" dirty="0">
                <a:solidFill>
                  <a:srgbClr val="156082"/>
                </a:solidFill>
                <a:latin typeface="Calibri" panose="020F0502020204030204" pitchFamily="34" charset="0"/>
                <a:ea typeface="Calibri" panose="020F0502020204030204" pitchFamily="34" charset="0"/>
                <a:cs typeface="Calibri" panose="020F0502020204030204" pitchFamily="34" charset="0"/>
              </a:rPr>
              <a:t>4. </a:t>
            </a:r>
            <a:r>
              <a:rPr lang="vi-VN" sz="3000" b="1" i="1" dirty="0">
                <a:solidFill>
                  <a:srgbClr val="156082"/>
                </a:solidFill>
                <a:latin typeface="Calibri" panose="020F0502020204030204" pitchFamily="34" charset="0"/>
                <a:ea typeface="Calibri" panose="020F0502020204030204" pitchFamily="34" charset="0"/>
                <a:cs typeface="Calibri" panose="020F0502020204030204" pitchFamily="34" charset="0"/>
              </a:rPr>
              <a:t>Theo em, tác giả muốn nhắn gửi các bạn nhỏ điều gì qua khổ thơ cuối? Chọn câu trả lời dưới đây hoặc nêu ý kiến của em.</a:t>
            </a:r>
          </a:p>
          <a:p>
            <a:pPr lvl="0" algn="just"/>
            <a:r>
              <a:rPr lang="vi-VN" sz="3000" i="1" dirty="0">
                <a:solidFill>
                  <a:srgbClr val="156082"/>
                </a:solidFill>
                <a:latin typeface="Calibri" panose="020F0502020204030204" pitchFamily="34" charset="0"/>
                <a:ea typeface="Calibri" panose="020F0502020204030204" pitchFamily="34" charset="0"/>
                <a:cs typeface="Calibri" panose="020F0502020204030204" pitchFamily="34" charset="0"/>
              </a:rPr>
              <a:t>A. Nhân nghĩa là lẽ sống đẹp của dân tộc mà mỗi con người cần hướng tới.</a:t>
            </a:r>
          </a:p>
          <a:p>
            <a:pPr lvl="0" algn="just"/>
            <a:r>
              <a:rPr lang="vi-VN" sz="3000" i="1" dirty="0">
                <a:solidFill>
                  <a:srgbClr val="156082"/>
                </a:solidFill>
                <a:latin typeface="Calibri" panose="020F0502020204030204" pitchFamily="34" charset="0"/>
                <a:ea typeface="Calibri" panose="020F0502020204030204" pitchFamily="34" charset="0"/>
                <a:cs typeface="Calibri" panose="020F0502020204030204" pitchFamily="34" charset="0"/>
              </a:rPr>
              <a:t>B. Qua những trang sách, ta nhận ra lẽ sống nhân nghĩa người xưa truyền lại.</a:t>
            </a:r>
          </a:p>
          <a:p>
            <a:pPr lvl="0" algn="just"/>
            <a:r>
              <a:rPr lang="vi-VN" sz="3000" i="1" dirty="0">
                <a:solidFill>
                  <a:srgbClr val="156082"/>
                </a:solidFill>
                <a:latin typeface="Calibri" panose="020F0502020204030204" pitchFamily="34" charset="0"/>
                <a:ea typeface="Calibri" panose="020F0502020204030204" pitchFamily="34" charset="0"/>
                <a:cs typeface="Calibri" panose="020F0502020204030204" pitchFamily="34" charset="0"/>
              </a:rPr>
              <a:t>C. Nhớ về cội nguồn, gìn giữ truyền thống tốt đẹp cha ông để lại là trách nhiệm của mỗi chúng ta.</a:t>
            </a:r>
          </a:p>
        </p:txBody>
      </p:sp>
      <p:sp>
        <p:nvSpPr>
          <p:cNvPr id="3" name="Oval 2">
            <a:extLst>
              <a:ext uri="{FF2B5EF4-FFF2-40B4-BE49-F238E27FC236}">
                <a16:creationId xmlns:a16="http://schemas.microsoft.com/office/drawing/2014/main" id="{A747B04F-9123-ED34-6CB5-C813CA29D5E9}"/>
              </a:ext>
            </a:extLst>
          </p:cNvPr>
          <p:cNvSpPr/>
          <p:nvPr/>
        </p:nvSpPr>
        <p:spPr>
          <a:xfrm>
            <a:off x="723014" y="3625702"/>
            <a:ext cx="435935" cy="510363"/>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21669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357922" y="2698246"/>
            <a:ext cx="5711649"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Ý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nghĩa</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đoạn</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4</a:t>
            </a:r>
            <a:r>
              <a:rPr kumimoji="0" lang="vi-VN"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Nhớ về cội nguồn, gìn giữ truyền thống tốt đẹp cha ông để lại. </a:t>
            </a:r>
            <a:endPar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50202563"/>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2EC62F03-8694-59FF-9A8C-1999F56E7CCD}"/>
              </a:ext>
            </a:extLst>
          </p:cNvPr>
          <p:cNvSpPr/>
          <p:nvPr/>
        </p:nvSpPr>
        <p:spPr>
          <a:xfrm>
            <a:off x="708129" y="779224"/>
            <a:ext cx="10735056" cy="1005840"/>
          </a:xfrm>
          <a:prstGeom prst="round1Rect">
            <a:avLst/>
          </a:prstGeom>
          <a:solidFill>
            <a:schemeClr val="bg1"/>
          </a:solidFill>
          <a:ln w="28575">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000" b="1" i="1" dirty="0">
                <a:solidFill>
                  <a:srgbClr val="156082"/>
                </a:solidFill>
                <a:latin typeface="Calibri" panose="020F0502020204030204" pitchFamily="34" charset="0"/>
                <a:ea typeface="Calibri" panose="020F0502020204030204" pitchFamily="34" charset="0"/>
                <a:cs typeface="Calibri" panose="020F0502020204030204" pitchFamily="34" charset="0"/>
              </a:rPr>
              <a:t>5. Em thích khổ thơ nào trong bài? Vì sao?</a:t>
            </a:r>
          </a:p>
        </p:txBody>
      </p:sp>
      <p:sp>
        <p:nvSpPr>
          <p:cNvPr id="7" name="TextBox 6">
            <a:extLst>
              <a:ext uri="{FF2B5EF4-FFF2-40B4-BE49-F238E27FC236}">
                <a16:creationId xmlns:a16="http://schemas.microsoft.com/office/drawing/2014/main" id="{8DF79567-B5B0-34D7-83A6-A729CB424477}"/>
              </a:ext>
            </a:extLst>
          </p:cNvPr>
          <p:cNvSpPr txBox="1"/>
          <p:nvPr/>
        </p:nvSpPr>
        <p:spPr>
          <a:xfrm>
            <a:off x="946298" y="2551813"/>
            <a:ext cx="10483703" cy="3170099"/>
          </a:xfrm>
          <a:prstGeom prst="rect">
            <a:avLst/>
          </a:prstGeom>
          <a:noFill/>
        </p:spPr>
        <p:txBody>
          <a:bodyPr wrap="square" rtlCol="0">
            <a:spAutoFit/>
          </a:bodyPr>
          <a:lstStyle/>
          <a:p>
            <a:pPr lvl="0" algn="just"/>
            <a:r>
              <a:rPr lang="en-US" sz="40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Ví</a:t>
            </a:r>
            <a:r>
              <a:rPr lang="en-US" sz="40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dụ</a:t>
            </a:r>
            <a:r>
              <a:rPr lang="en-US" sz="40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vi-VN" sz="4000"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Em thích khổ thơ cuối cùng của bài thơ. Vì khổ thơ đã đưa ra bài học rất thiết thực và có ý nghĩa cho thế hệ trẻ rằng nhớ về cội nguồn, gìn giữ truyền thống tốt đẹp cha ông để lại là trách nhiệm của mỗi chúng ta.</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957485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8080F1A8-F102-E67A-18C4-BE9BA32F86A6}"/>
              </a:ext>
            </a:extLst>
          </p:cNvPr>
          <p:cNvSpPr/>
          <p:nvPr/>
        </p:nvSpPr>
        <p:spPr>
          <a:xfrm>
            <a:off x="8913199" y="3747197"/>
            <a:ext cx="3278801" cy="3110803"/>
          </a:xfrm>
          <a:custGeom>
            <a:avLst/>
            <a:gdLst/>
            <a:ahLst/>
            <a:cxnLst/>
            <a:rect l="l" t="t" r="r" b="b"/>
            <a:pathLst>
              <a:path w="2095331" h="1970223">
                <a:moveTo>
                  <a:pt x="0" y="0"/>
                </a:moveTo>
                <a:lnTo>
                  <a:pt x="2095330" y="0"/>
                </a:lnTo>
                <a:lnTo>
                  <a:pt x="2095330" y="1970223"/>
                </a:lnTo>
                <a:lnTo>
                  <a:pt x="0" y="1970223"/>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64AC159C-0802-F8CF-C3F3-59AE6E582FC6}"/>
              </a:ext>
            </a:extLst>
          </p:cNvPr>
          <p:cNvSpPr txBox="1"/>
          <p:nvPr/>
        </p:nvSpPr>
        <p:spPr>
          <a:xfrm>
            <a:off x="595423" y="2780414"/>
            <a:ext cx="8718697" cy="3416320"/>
          </a:xfrm>
          <a:prstGeom prst="rect">
            <a:avLst/>
          </a:prstGeom>
          <a:noFill/>
        </p:spPr>
        <p:txBody>
          <a:bodyPr wrap="square">
            <a:spAutoFit/>
          </a:bodyPr>
          <a:lstStyle/>
          <a:p>
            <a:pPr algn="just"/>
            <a:r>
              <a:rPr lang="en-US" sz="3600" dirty="0">
                <a:latin typeface="Calibri" panose="020F0502020204030204" pitchFamily="34" charset="0"/>
                <a:ea typeface="Calibri" panose="020F0502020204030204" pitchFamily="34" charset="0"/>
                <a:cs typeface="Calibri" panose="020F0502020204030204" pitchFamily="34" charset="0"/>
              </a:rPr>
              <a:t>   </a:t>
            </a:r>
            <a:r>
              <a:rPr lang="vi-VN" sz="3600" dirty="0">
                <a:latin typeface="Calibri" panose="020F0502020204030204" pitchFamily="34" charset="0"/>
                <a:ea typeface="Calibri" panose="020F0502020204030204" pitchFamily="34" charset="0"/>
                <a:cs typeface="Calibri" panose="020F0502020204030204" pitchFamily="34" charset="0"/>
              </a:rPr>
              <a:t>Bằng những câu thơ giàu hình ảnh, bài thơ Thế giới trong trang sách đã cho thấy những điều kì diệu mà sách đem lại: mở ra thế giới muôn màu, muôn vẻ; giải thích những điều bí ẩn của vũ trụ; thắp lên những ước mơ đẹp; gửi gắm những bài học ý nghĩa.</a:t>
            </a:r>
          </a:p>
        </p:txBody>
      </p:sp>
      <p:pic>
        <p:nvPicPr>
          <p:cNvPr id="2" name="Picture 1">
            <a:extLst>
              <a:ext uri="{FF2B5EF4-FFF2-40B4-BE49-F238E27FC236}">
                <a16:creationId xmlns:a16="http://schemas.microsoft.com/office/drawing/2014/main" id="{60F3B559-28B9-BFC2-F4FD-98E4FFEA1F75}"/>
              </a:ext>
            </a:extLst>
          </p:cNvPr>
          <p:cNvPicPr>
            <a:picLocks noChangeAspect="1"/>
          </p:cNvPicPr>
          <p:nvPr/>
        </p:nvPicPr>
        <p:blipFill>
          <a:blip r:embed="rId3"/>
          <a:stretch>
            <a:fillRect/>
          </a:stretch>
        </p:blipFill>
        <p:spPr>
          <a:xfrm>
            <a:off x="122737" y="198433"/>
            <a:ext cx="4035902" cy="2548349"/>
          </a:xfrm>
          <a:prstGeom prst="rect">
            <a:avLst/>
          </a:prstGeom>
        </p:spPr>
      </p:pic>
    </p:spTree>
    <p:extLst>
      <p:ext uri="{BB962C8B-B14F-4D97-AF65-F5344CB8AC3E}">
        <p14:creationId xmlns:p14="http://schemas.microsoft.com/office/powerpoint/2010/main" val="21492413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sitting on a bench&#10;&#10;Description automatically generated">
            <a:extLst>
              <a:ext uri="{FF2B5EF4-FFF2-40B4-BE49-F238E27FC236}">
                <a16:creationId xmlns:a16="http://schemas.microsoft.com/office/drawing/2014/main" id="{53A7E6CF-968F-F1E6-1440-2A863C542F4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54" r="-2" b="-2"/>
          <a:stretch/>
        </p:blipFill>
        <p:spPr>
          <a:xfrm>
            <a:off x="-6588" y="10"/>
            <a:ext cx="12198588" cy="6857990"/>
          </a:xfrm>
          <a:prstGeom prst="rect">
            <a:avLst/>
          </a:prstGeom>
        </p:spPr>
      </p:pic>
      <p:sp>
        <p:nvSpPr>
          <p:cNvPr id="7" name="TextBox 6">
            <a:extLst>
              <a:ext uri="{FF2B5EF4-FFF2-40B4-BE49-F238E27FC236}">
                <a16:creationId xmlns:a16="http://schemas.microsoft.com/office/drawing/2014/main" id="{6E2464A7-F685-AB0B-F567-BC9AD744CF01}"/>
              </a:ext>
            </a:extLst>
          </p:cNvPr>
          <p:cNvSpPr txBox="1"/>
          <p:nvPr/>
        </p:nvSpPr>
        <p:spPr>
          <a:xfrm>
            <a:off x="3983011" y="1198491"/>
            <a:ext cx="6070893" cy="18620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500" dirty="0" err="1">
                <a:solidFill>
                  <a:srgbClr val="156082"/>
                </a:solidFill>
                <a:latin typeface="SVN-Bali Script" panose="02000000000000000000" pitchFamily="2" charset="0"/>
              </a:rPr>
              <a:t>Đọc</a:t>
            </a:r>
            <a:r>
              <a:rPr lang="en-GB" sz="11500" dirty="0">
                <a:solidFill>
                  <a:srgbClr val="156082"/>
                </a:solidFill>
                <a:latin typeface="SVN-Bali Script" panose="02000000000000000000" pitchFamily="2" charset="0"/>
              </a:rPr>
              <a:t> </a:t>
            </a:r>
            <a:r>
              <a:rPr lang="en-GB" sz="11500" dirty="0" err="1">
                <a:solidFill>
                  <a:srgbClr val="156082"/>
                </a:solidFill>
                <a:latin typeface="SVN-Bali Script" panose="02000000000000000000" pitchFamily="2" charset="0"/>
              </a:rPr>
              <a:t>nâng</a:t>
            </a:r>
            <a:r>
              <a:rPr lang="en-GB" sz="11500" dirty="0">
                <a:solidFill>
                  <a:srgbClr val="156082"/>
                </a:solidFill>
                <a:latin typeface="SVN-Bali Script" panose="02000000000000000000" pitchFamily="2" charset="0"/>
              </a:rPr>
              <a:t> </a:t>
            </a:r>
            <a:r>
              <a:rPr lang="en-GB" sz="11500" dirty="0" err="1">
                <a:solidFill>
                  <a:srgbClr val="156082"/>
                </a:solidFill>
                <a:latin typeface="SVN-Bali Script" panose="02000000000000000000" pitchFamily="2" charset="0"/>
              </a:rPr>
              <a:t>cao</a:t>
            </a:r>
            <a:endParaRPr kumimoji="0" lang="vi-VN" sz="11500" b="0" i="0" u="none" strike="noStrike" kern="1200" cap="none" spc="0" normalizeH="0" baseline="0" noProof="0" dirty="0">
              <a:ln>
                <a:noFill/>
              </a:ln>
              <a:solidFill>
                <a:srgbClr val="156082"/>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032929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B0D2EBFD-4EB7-C239-7C03-AD7C4CB1082E}"/>
              </a:ext>
            </a:extLst>
          </p:cNvPr>
          <p:cNvSpPr/>
          <p:nvPr/>
        </p:nvSpPr>
        <p:spPr>
          <a:xfrm>
            <a:off x="831467" y="1517904"/>
            <a:ext cx="10343352" cy="4485132"/>
          </a:xfrm>
          <a:custGeom>
            <a:avLst/>
            <a:gdLst/>
            <a:ahLst/>
            <a:cxnLst/>
            <a:rect l="l" t="t" r="r" b="b"/>
            <a:pathLst>
              <a:path w="2583492" h="1724481">
                <a:moveTo>
                  <a:pt x="0" y="0"/>
                </a:moveTo>
                <a:lnTo>
                  <a:pt x="2583492" y="0"/>
                </a:lnTo>
                <a:lnTo>
                  <a:pt x="2583492" y="1724481"/>
                </a:lnTo>
                <a:lnTo>
                  <a:pt x="0" y="172448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9480DCB1-8C08-3DBB-773E-6CE194330D39}"/>
              </a:ext>
            </a:extLst>
          </p:cNvPr>
          <p:cNvSpPr txBox="1"/>
          <p:nvPr/>
        </p:nvSpPr>
        <p:spPr>
          <a:xfrm>
            <a:off x="4523090" y="1652672"/>
            <a:ext cx="2757486"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Giọng</a:t>
            </a:r>
            <a:r>
              <a:rPr kumimoji="0" lang="en-GB" sz="4800" b="1"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4800" b="1"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đọc</a:t>
            </a:r>
            <a:endParaRPr kumimoji="0" lang="vi-VN" sz="4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F9BB8A46-2652-62CB-5F52-C64C1E2B03FC}"/>
              </a:ext>
            </a:extLst>
          </p:cNvPr>
          <p:cNvSpPr txBox="1"/>
          <p:nvPr/>
        </p:nvSpPr>
        <p:spPr>
          <a:xfrm>
            <a:off x="1280158" y="2807207"/>
            <a:ext cx="9426827" cy="3170099"/>
          </a:xfrm>
          <a:prstGeom prst="rect">
            <a:avLst/>
          </a:prstGeom>
          <a:noFill/>
        </p:spPr>
        <p:txBody>
          <a:bodyPr wrap="square" rtlCol="0">
            <a:spAutoFit/>
          </a:bodyPr>
          <a:lstStyle/>
          <a:p>
            <a:pPr lvl="0" algn="just"/>
            <a:r>
              <a:rPr lang="en-US" sz="40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vi-VN" sz="4000" b="1" dirty="0">
                <a:solidFill>
                  <a:srgbClr val="C00000"/>
                </a:solidFill>
                <a:latin typeface="Calibri" panose="020F0502020204030204" pitchFamily="34" charset="0"/>
                <a:ea typeface="Calibri" panose="020F0502020204030204" pitchFamily="34" charset="0"/>
                <a:cs typeface="Calibri" panose="020F0502020204030204" pitchFamily="34" charset="0"/>
              </a:rPr>
              <a:t>Đọc đúng và đọc diễn cảm bài thơ Thế giới trong trang sách, biết nhấn giọng vào những từ ngữ thể hiện vẻ đẹp, sự kì diệu của thế giới trong những trang và những bài học mà sách mang lại cho người đọc.</a:t>
            </a:r>
            <a:endParaRPr kumimoji="0" lang="vi-VN"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259002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sitting on a bench&#10;&#10;Description automatically generated">
            <a:extLst>
              <a:ext uri="{FF2B5EF4-FFF2-40B4-BE49-F238E27FC236}">
                <a16:creationId xmlns:a16="http://schemas.microsoft.com/office/drawing/2014/main" id="{53A7E6CF-968F-F1E6-1440-2A863C542F4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54" r="-2" b="-2"/>
          <a:stretch/>
        </p:blipFill>
        <p:spPr>
          <a:xfrm>
            <a:off x="-6588" y="10"/>
            <a:ext cx="12198588" cy="6857990"/>
          </a:xfrm>
          <a:prstGeom prst="rect">
            <a:avLst/>
          </a:prstGeom>
        </p:spPr>
      </p:pic>
      <p:sp>
        <p:nvSpPr>
          <p:cNvPr id="3" name="TextBox 2">
            <a:extLst>
              <a:ext uri="{FF2B5EF4-FFF2-40B4-BE49-F238E27FC236}">
                <a16:creationId xmlns:a16="http://schemas.microsoft.com/office/drawing/2014/main" id="{3ABF8E80-D888-9C6F-3690-AF913D4A67C2}"/>
              </a:ext>
            </a:extLst>
          </p:cNvPr>
          <p:cNvSpPr txBox="1"/>
          <p:nvPr/>
        </p:nvSpPr>
        <p:spPr>
          <a:xfrm>
            <a:off x="2555747" y="1859340"/>
            <a:ext cx="7219188" cy="1569660"/>
          </a:xfrm>
          <a:prstGeom prst="rect">
            <a:avLst/>
          </a:prstGeom>
          <a:noFill/>
        </p:spPr>
        <p:txBody>
          <a:bodyPr wrap="square">
            <a:spAutoFit/>
          </a:bodyPr>
          <a:lstStyle/>
          <a:p>
            <a:pPr algn="ctr"/>
            <a:r>
              <a:rPr lang="en-US" sz="4800" i="1" dirty="0" err="1">
                <a:effectLst/>
                <a:latin typeface="Calibri" panose="020F0502020204030204" pitchFamily="34" charset="0"/>
                <a:ea typeface="Calibri" panose="020F0502020204030204" pitchFamily="34" charset="0"/>
                <a:cs typeface="Calibri" panose="020F0502020204030204" pitchFamily="34" charset="0"/>
              </a:rPr>
              <a:t>Nêu</a:t>
            </a:r>
            <a:r>
              <a:rPr lang="en-US" sz="4800" i="1" dirty="0">
                <a:effectLst/>
                <a:latin typeface="Calibri" panose="020F0502020204030204" pitchFamily="34" charset="0"/>
                <a:ea typeface="Calibri" panose="020F0502020204030204" pitchFamily="34" charset="0"/>
                <a:cs typeface="Calibri" panose="020F0502020204030204" pitchFamily="34" charset="0"/>
              </a:rPr>
              <a:t> </a:t>
            </a:r>
            <a:r>
              <a:rPr lang="en-US" sz="4800" i="1" dirty="0" err="1">
                <a:effectLst/>
                <a:latin typeface="Calibri" panose="020F0502020204030204" pitchFamily="34" charset="0"/>
                <a:ea typeface="Calibri" panose="020F0502020204030204" pitchFamily="34" charset="0"/>
                <a:cs typeface="Calibri" panose="020F0502020204030204" pitchFamily="34" charset="0"/>
              </a:rPr>
              <a:t>cảm</a:t>
            </a:r>
            <a:r>
              <a:rPr lang="en-US" sz="4800" i="1" dirty="0">
                <a:effectLst/>
                <a:latin typeface="Calibri" panose="020F0502020204030204" pitchFamily="34" charset="0"/>
                <a:ea typeface="Calibri" panose="020F0502020204030204" pitchFamily="34" charset="0"/>
                <a:cs typeface="Calibri" panose="020F0502020204030204" pitchFamily="34" charset="0"/>
              </a:rPr>
              <a:t> </a:t>
            </a:r>
            <a:r>
              <a:rPr lang="en-US" sz="4800" i="1" dirty="0" err="1">
                <a:effectLst/>
                <a:latin typeface="Calibri" panose="020F0502020204030204" pitchFamily="34" charset="0"/>
                <a:ea typeface="Calibri" panose="020F0502020204030204" pitchFamily="34" charset="0"/>
                <a:cs typeface="Calibri" panose="020F0502020204030204" pitchFamily="34" charset="0"/>
              </a:rPr>
              <a:t>nghĩ</a:t>
            </a:r>
            <a:r>
              <a:rPr lang="en-US" sz="4800" i="1" dirty="0">
                <a:effectLst/>
                <a:latin typeface="Calibri" panose="020F0502020204030204" pitchFamily="34" charset="0"/>
                <a:ea typeface="Calibri" panose="020F0502020204030204" pitchFamily="34" charset="0"/>
                <a:cs typeface="Calibri" panose="020F0502020204030204" pitchFamily="34" charset="0"/>
              </a:rPr>
              <a:t> </a:t>
            </a:r>
            <a:r>
              <a:rPr lang="en-US" sz="4800" i="1" dirty="0" err="1">
                <a:effectLst/>
                <a:latin typeface="Calibri" panose="020F0502020204030204" pitchFamily="34" charset="0"/>
                <a:ea typeface="Calibri" panose="020F0502020204030204" pitchFamily="34" charset="0"/>
                <a:cs typeface="Calibri" panose="020F0502020204030204" pitchFamily="34" charset="0"/>
              </a:rPr>
              <a:t>của</a:t>
            </a:r>
            <a:r>
              <a:rPr lang="en-US" sz="4800" i="1" dirty="0">
                <a:effectLst/>
                <a:latin typeface="Calibri" panose="020F0502020204030204" pitchFamily="34" charset="0"/>
                <a:ea typeface="Calibri" panose="020F0502020204030204" pitchFamily="34" charset="0"/>
                <a:cs typeface="Calibri" panose="020F0502020204030204" pitchFamily="34" charset="0"/>
              </a:rPr>
              <a:t> </a:t>
            </a:r>
            <a:r>
              <a:rPr lang="en-US" sz="4800" i="1" dirty="0" err="1">
                <a:effectLst/>
                <a:latin typeface="Calibri" panose="020F0502020204030204" pitchFamily="34" charset="0"/>
                <a:ea typeface="Calibri" panose="020F0502020204030204" pitchFamily="34" charset="0"/>
                <a:cs typeface="Calibri" panose="020F0502020204030204" pitchFamily="34" charset="0"/>
              </a:rPr>
              <a:t>em</a:t>
            </a:r>
            <a:r>
              <a:rPr lang="en-US" sz="4800" i="1" dirty="0">
                <a:effectLst/>
                <a:latin typeface="Calibri" panose="020F0502020204030204" pitchFamily="34" charset="0"/>
                <a:ea typeface="Calibri" panose="020F0502020204030204" pitchFamily="34" charset="0"/>
                <a:cs typeface="Calibri" panose="020F0502020204030204" pitchFamily="34" charset="0"/>
              </a:rPr>
              <a:t> </a:t>
            </a:r>
            <a:r>
              <a:rPr lang="en-US" sz="4800" i="1" dirty="0" err="1">
                <a:effectLst/>
                <a:latin typeface="Calibri" panose="020F0502020204030204" pitchFamily="34" charset="0"/>
                <a:ea typeface="Calibri" panose="020F0502020204030204" pitchFamily="34" charset="0"/>
                <a:cs typeface="Calibri" panose="020F0502020204030204" pitchFamily="34" charset="0"/>
              </a:rPr>
              <a:t>sau</a:t>
            </a:r>
            <a:r>
              <a:rPr lang="en-US" sz="4800" i="1" dirty="0">
                <a:effectLst/>
                <a:latin typeface="Calibri" panose="020F0502020204030204" pitchFamily="34" charset="0"/>
                <a:ea typeface="Calibri" panose="020F0502020204030204" pitchFamily="34" charset="0"/>
                <a:cs typeface="Calibri" panose="020F0502020204030204" pitchFamily="34" charset="0"/>
              </a:rPr>
              <a:t> </a:t>
            </a:r>
            <a:r>
              <a:rPr lang="en-US" sz="4800" i="1" dirty="0" err="1">
                <a:effectLst/>
                <a:latin typeface="Calibri" panose="020F0502020204030204" pitchFamily="34" charset="0"/>
                <a:ea typeface="Calibri" panose="020F0502020204030204" pitchFamily="34" charset="0"/>
                <a:cs typeface="Calibri" panose="020F0502020204030204" pitchFamily="34" charset="0"/>
              </a:rPr>
              <a:t>khi</a:t>
            </a:r>
            <a:r>
              <a:rPr lang="en-US" sz="4800" i="1" dirty="0">
                <a:effectLst/>
                <a:latin typeface="Calibri" panose="020F0502020204030204" pitchFamily="34" charset="0"/>
                <a:ea typeface="Calibri" panose="020F0502020204030204" pitchFamily="34" charset="0"/>
                <a:cs typeface="Calibri" panose="020F0502020204030204" pitchFamily="34" charset="0"/>
              </a:rPr>
              <a:t> </a:t>
            </a:r>
            <a:r>
              <a:rPr lang="en-US" sz="4800" i="1" dirty="0" err="1">
                <a:effectLst/>
                <a:latin typeface="Calibri" panose="020F0502020204030204" pitchFamily="34" charset="0"/>
                <a:ea typeface="Calibri" panose="020F0502020204030204" pitchFamily="34" charset="0"/>
                <a:cs typeface="Calibri" panose="020F0502020204030204" pitchFamily="34" charset="0"/>
              </a:rPr>
              <a:t>đọc</a:t>
            </a:r>
            <a:r>
              <a:rPr lang="en-US" sz="4800" i="1" dirty="0">
                <a:effectLst/>
                <a:latin typeface="Calibri" panose="020F0502020204030204" pitchFamily="34" charset="0"/>
                <a:ea typeface="Calibri" panose="020F0502020204030204" pitchFamily="34" charset="0"/>
                <a:cs typeface="Calibri" panose="020F0502020204030204" pitchFamily="34" charset="0"/>
              </a:rPr>
              <a:t> </a:t>
            </a:r>
            <a:r>
              <a:rPr lang="en-US" sz="4800" i="1" dirty="0" err="1">
                <a:effectLst/>
                <a:latin typeface="Calibri" panose="020F0502020204030204" pitchFamily="34" charset="0"/>
                <a:ea typeface="Calibri" panose="020F0502020204030204" pitchFamily="34" charset="0"/>
                <a:cs typeface="Calibri" panose="020F0502020204030204" pitchFamily="34" charset="0"/>
              </a:rPr>
              <a:t>bài</a:t>
            </a:r>
            <a:r>
              <a:rPr lang="en-US" sz="4800" i="1" dirty="0">
                <a:effectLst/>
                <a:latin typeface="Calibri" panose="020F0502020204030204" pitchFamily="34" charset="0"/>
                <a:ea typeface="Calibri" panose="020F0502020204030204" pitchFamily="34" charset="0"/>
                <a:cs typeface="Calibri" panose="020F0502020204030204" pitchFamily="34" charset="0"/>
              </a:rPr>
              <a:t> </a:t>
            </a:r>
            <a:r>
              <a:rPr lang="en-US" sz="4800" i="1" dirty="0" err="1">
                <a:effectLst/>
                <a:latin typeface="Calibri" panose="020F0502020204030204" pitchFamily="34" charset="0"/>
                <a:ea typeface="Calibri" panose="020F0502020204030204" pitchFamily="34" charset="0"/>
                <a:cs typeface="Calibri" panose="020F0502020204030204" pitchFamily="34" charset="0"/>
              </a:rPr>
              <a:t>thơ</a:t>
            </a:r>
            <a:r>
              <a:rPr lang="en-US" sz="4800" i="1" dirty="0">
                <a:effectLst/>
                <a:latin typeface="Calibri" panose="020F0502020204030204" pitchFamily="34" charset="0"/>
                <a:ea typeface="Calibri" panose="020F0502020204030204" pitchFamily="34" charset="0"/>
                <a:cs typeface="Calibri" panose="020F0502020204030204" pitchFamily="34" charset="0"/>
              </a:rPr>
              <a:t>.</a:t>
            </a:r>
            <a:endParaRPr lang="vi-VN" sz="6600"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628237F5-081F-6BF6-40B5-68779CDABDBC}"/>
              </a:ext>
            </a:extLst>
          </p:cNvPr>
          <p:cNvPicPr>
            <a:picLocks noChangeAspect="1"/>
          </p:cNvPicPr>
          <p:nvPr/>
        </p:nvPicPr>
        <p:blipFill>
          <a:blip r:embed="rId3"/>
          <a:stretch>
            <a:fillRect/>
          </a:stretch>
        </p:blipFill>
        <p:spPr>
          <a:xfrm>
            <a:off x="3409198" y="84954"/>
            <a:ext cx="5512287" cy="1543345"/>
          </a:xfrm>
          <a:prstGeom prst="rect">
            <a:avLst/>
          </a:prstGeom>
        </p:spPr>
      </p:pic>
    </p:spTree>
    <p:extLst>
      <p:ext uri="{BB962C8B-B14F-4D97-AF65-F5344CB8AC3E}">
        <p14:creationId xmlns:p14="http://schemas.microsoft.com/office/powerpoint/2010/main" val="6667484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sitting on a bench&#10;&#10;Description automatically generated">
            <a:extLst>
              <a:ext uri="{FF2B5EF4-FFF2-40B4-BE49-F238E27FC236}">
                <a16:creationId xmlns:a16="http://schemas.microsoft.com/office/drawing/2014/main" id="{53A7E6CF-968F-F1E6-1440-2A863C542F4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54" r="-2" b="-2"/>
          <a:stretch/>
        </p:blipFill>
        <p:spPr>
          <a:xfrm>
            <a:off x="-6588" y="10"/>
            <a:ext cx="12198588" cy="6857990"/>
          </a:xfrm>
          <a:prstGeom prst="rect">
            <a:avLst/>
          </a:prstGeom>
        </p:spPr>
      </p:pic>
      <p:pic>
        <p:nvPicPr>
          <p:cNvPr id="2" name="Picture 1">
            <a:extLst>
              <a:ext uri="{FF2B5EF4-FFF2-40B4-BE49-F238E27FC236}">
                <a16:creationId xmlns:a16="http://schemas.microsoft.com/office/drawing/2014/main" id="{1A660A39-37ED-B46C-5F91-EB7012DF8597}"/>
              </a:ext>
            </a:extLst>
          </p:cNvPr>
          <p:cNvPicPr>
            <a:picLocks noChangeAspect="1"/>
          </p:cNvPicPr>
          <p:nvPr/>
        </p:nvPicPr>
        <p:blipFill>
          <a:blip r:embed="rId3"/>
          <a:stretch>
            <a:fillRect/>
          </a:stretch>
        </p:blipFill>
        <p:spPr>
          <a:xfrm>
            <a:off x="2625582" y="873649"/>
            <a:ext cx="6579378" cy="2677601"/>
          </a:xfrm>
          <a:prstGeom prst="rect">
            <a:avLst/>
          </a:prstGeom>
        </p:spPr>
      </p:pic>
    </p:spTree>
    <p:extLst>
      <p:ext uri="{BB962C8B-B14F-4D97-AF65-F5344CB8AC3E}">
        <p14:creationId xmlns:p14="http://schemas.microsoft.com/office/powerpoint/2010/main" val="42557696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48CFDB-21A9-C58B-346D-27AFE216CA59}"/>
              </a:ext>
            </a:extLst>
          </p:cNvPr>
          <p:cNvPicPr>
            <a:picLocks noChangeAspect="1"/>
          </p:cNvPicPr>
          <p:nvPr/>
        </p:nvPicPr>
        <p:blipFill>
          <a:blip r:embed="rId2"/>
          <a:stretch>
            <a:fillRect/>
          </a:stretch>
        </p:blipFill>
        <p:spPr>
          <a:xfrm>
            <a:off x="659144" y="2692400"/>
            <a:ext cx="5351271" cy="3861864"/>
          </a:xfrm>
          <a:prstGeom prst="rect">
            <a:avLst/>
          </a:prstGeom>
        </p:spPr>
      </p:pic>
      <p:sp>
        <p:nvSpPr>
          <p:cNvPr id="5" name="Rectangle: Rounded Corners 4">
            <a:extLst>
              <a:ext uri="{FF2B5EF4-FFF2-40B4-BE49-F238E27FC236}">
                <a16:creationId xmlns:a16="http://schemas.microsoft.com/office/drawing/2014/main" id="{23E437AB-BA41-7760-7CFB-9AD03E3D85B8}"/>
              </a:ext>
            </a:extLst>
          </p:cNvPr>
          <p:cNvSpPr/>
          <p:nvPr/>
        </p:nvSpPr>
        <p:spPr>
          <a:xfrm>
            <a:off x="700024" y="1001776"/>
            <a:ext cx="10771632" cy="1435608"/>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latin typeface="Calibri" panose="020F0502020204030204" pitchFamily="34" charset="0"/>
                <a:ea typeface="Calibri" panose="020F0502020204030204" pitchFamily="34" charset="0"/>
                <a:cs typeface="Calibri" panose="020F0502020204030204" pitchFamily="34" charset="0"/>
              </a:rPr>
              <a:t>Chia sẻ với bạn về một bài học bổ ích từ những trang sách em đã đọc.</a:t>
            </a:r>
          </a:p>
        </p:txBody>
      </p:sp>
    </p:spTree>
    <p:extLst>
      <p:ext uri="{BB962C8B-B14F-4D97-AF65-F5344CB8AC3E}">
        <p14:creationId xmlns:p14="http://schemas.microsoft.com/office/powerpoint/2010/main" val="38883888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9D15F2-21E5-D63D-51BD-E6A52D3DFBD7}"/>
              </a:ext>
            </a:extLst>
          </p:cNvPr>
          <p:cNvPicPr>
            <a:picLocks noChangeAspect="1"/>
          </p:cNvPicPr>
          <p:nvPr/>
        </p:nvPicPr>
        <p:blipFill>
          <a:blip r:embed="rId2"/>
          <a:stretch>
            <a:fillRect/>
          </a:stretch>
        </p:blipFill>
        <p:spPr>
          <a:xfrm>
            <a:off x="584791" y="492420"/>
            <a:ext cx="3636334" cy="6000750"/>
          </a:xfrm>
          <a:prstGeom prst="rect">
            <a:avLst/>
          </a:prstGeom>
        </p:spPr>
      </p:pic>
      <p:grpSp>
        <p:nvGrpSpPr>
          <p:cNvPr id="6" name="Group 5">
            <a:extLst>
              <a:ext uri="{FF2B5EF4-FFF2-40B4-BE49-F238E27FC236}">
                <a16:creationId xmlns:a16="http://schemas.microsoft.com/office/drawing/2014/main" id="{8A2288E4-90C4-323A-BDD5-7BF8D7C52572}"/>
              </a:ext>
            </a:extLst>
          </p:cNvPr>
          <p:cNvGrpSpPr/>
          <p:nvPr/>
        </p:nvGrpSpPr>
        <p:grpSpPr>
          <a:xfrm>
            <a:off x="5115667" y="2664306"/>
            <a:ext cx="6099048" cy="1726940"/>
            <a:chOff x="430820" y="941832"/>
            <a:chExt cx="6099048" cy="4974336"/>
          </a:xfrm>
        </p:grpSpPr>
        <p:grpSp>
          <p:nvGrpSpPr>
            <p:cNvPr id="7" name="Group 6">
              <a:extLst>
                <a:ext uri="{FF2B5EF4-FFF2-40B4-BE49-F238E27FC236}">
                  <a16:creationId xmlns:a16="http://schemas.microsoft.com/office/drawing/2014/main" id="{7484A24B-F353-278E-F5FA-4673FADF8381}"/>
                </a:ext>
              </a:extLst>
            </p:cNvPr>
            <p:cNvGrpSpPr/>
            <p:nvPr/>
          </p:nvGrpSpPr>
          <p:grpSpPr>
            <a:xfrm>
              <a:off x="430820" y="941832"/>
              <a:ext cx="6019701" cy="4974336"/>
              <a:chOff x="1182623" y="1618488"/>
              <a:chExt cx="5157217" cy="4169664"/>
            </a:xfrm>
          </p:grpSpPr>
          <p:sp>
            <p:nvSpPr>
              <p:cNvPr id="9" name="Rectangle: Diagonal Corners Rounded 8">
                <a:extLst>
                  <a:ext uri="{FF2B5EF4-FFF2-40B4-BE49-F238E27FC236}">
                    <a16:creationId xmlns:a16="http://schemas.microsoft.com/office/drawing/2014/main" id="{99B55B42-F4A1-642B-6C06-4B70F66F3570}"/>
                  </a:ext>
                </a:extLst>
              </p:cNvPr>
              <p:cNvSpPr/>
              <p:nvPr/>
            </p:nvSpPr>
            <p:spPr>
              <a:xfrm>
                <a:off x="1182624" y="1618488"/>
                <a:ext cx="5157216" cy="4169664"/>
              </a:xfrm>
              <a:prstGeom prst="round2Diag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Rectangle: Diagonal Corners Rounded 9">
                <a:extLst>
                  <a:ext uri="{FF2B5EF4-FFF2-40B4-BE49-F238E27FC236}">
                    <a16:creationId xmlns:a16="http://schemas.microsoft.com/office/drawing/2014/main" id="{04EFA48B-EC08-ADAB-A100-AC477F6CC3A7}"/>
                  </a:ext>
                </a:extLst>
              </p:cNvPr>
              <p:cNvSpPr/>
              <p:nvPr/>
            </p:nvSpPr>
            <p:spPr>
              <a:xfrm rot="540769">
                <a:off x="1182623" y="1618488"/>
                <a:ext cx="5157216" cy="4169664"/>
              </a:xfrm>
              <a:prstGeom prst="round2Diag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8" name="TextBox 7">
              <a:extLst>
                <a:ext uri="{FF2B5EF4-FFF2-40B4-BE49-F238E27FC236}">
                  <a16:creationId xmlns:a16="http://schemas.microsoft.com/office/drawing/2014/main" id="{FCF0550D-A92A-820B-98D8-9B5DE4E0CC74}"/>
                </a:ext>
              </a:extLst>
            </p:cNvPr>
            <p:cNvSpPr txBox="1"/>
            <p:nvPr/>
          </p:nvSpPr>
          <p:spPr>
            <a:xfrm>
              <a:off x="430820" y="1755080"/>
              <a:ext cx="6099048" cy="1184683"/>
            </a:xfrm>
            <a:prstGeom prst="rect">
              <a:avLst/>
            </a:prstGeom>
            <a:noFill/>
          </p:spPr>
          <p:txBody>
            <a:bodyPr wrap="square">
              <a:spAutoFit/>
            </a:bodyPr>
            <a:lstStyle/>
            <a:p>
              <a:pPr algn="ctr">
                <a:lnSpc>
                  <a:spcPct val="150000"/>
                </a:lnSpc>
              </a:pPr>
              <a:r>
                <a:rPr lang="en-US" sz="5400" dirty="0">
                  <a:latin typeface="Cambria" panose="02040503050406030204" pitchFamily="18" charset="0"/>
                  <a:ea typeface="Cambria" panose="02040503050406030204" pitchFamily="18" charset="0"/>
                </a:rPr>
                <a:t>Tranh </a:t>
              </a:r>
              <a:r>
                <a:rPr lang="en-US" sz="5400" dirty="0" err="1">
                  <a:latin typeface="Cambria" panose="02040503050406030204" pitchFamily="18" charset="0"/>
                  <a:ea typeface="Cambria" panose="02040503050406030204" pitchFamily="18" charset="0"/>
                </a:rPr>
                <a:t>vẽ</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gì</a:t>
              </a:r>
              <a:r>
                <a:rPr lang="en-US" sz="5400" dirty="0">
                  <a:latin typeface="Cambria" panose="02040503050406030204" pitchFamily="18" charset="0"/>
                  <a:ea typeface="Cambria" panose="02040503050406030204" pitchFamily="18" charset="0"/>
                </a:rPr>
                <a:t>?</a:t>
              </a:r>
              <a:endParaRPr lang="vi-VN" sz="5400"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1071223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8EC"/>
        </a:solidFill>
        <a:effectLst/>
      </p:bgPr>
    </p:bg>
    <p:spTree>
      <p:nvGrpSpPr>
        <p:cNvPr id="1" name=""/>
        <p:cNvGrpSpPr/>
        <p:nvPr/>
      </p:nvGrpSpPr>
      <p:grpSpPr>
        <a:xfrm>
          <a:off x="0" y="0"/>
          <a:ext cx="0" cy="0"/>
          <a:chOff x="0" y="0"/>
          <a:chExt cx="0" cy="0"/>
        </a:xfrm>
      </p:grpSpPr>
      <p:sp>
        <p:nvSpPr>
          <p:cNvPr id="2" name="Freeform 2"/>
          <p:cNvSpPr/>
          <p:nvPr/>
        </p:nvSpPr>
        <p:spPr>
          <a:xfrm rot="-5400000">
            <a:off x="3416542" y="-2026985"/>
            <a:ext cx="5358917" cy="10820400"/>
          </a:xfrm>
          <a:custGeom>
            <a:avLst/>
            <a:gdLst/>
            <a:ahLst/>
            <a:cxnLst/>
            <a:rect l="l" t="t" r="r" b="b"/>
            <a:pathLst>
              <a:path w="8038375" h="16230600">
                <a:moveTo>
                  <a:pt x="0" y="0"/>
                </a:moveTo>
                <a:lnTo>
                  <a:pt x="8038374" y="0"/>
                </a:lnTo>
                <a:lnTo>
                  <a:pt x="8038374" y="16230600"/>
                </a:lnTo>
                <a:lnTo>
                  <a:pt x="0" y="16230600"/>
                </a:lnTo>
                <a:lnTo>
                  <a:pt x="0" y="0"/>
                </a:lnTo>
                <a:close/>
              </a:path>
            </a:pathLst>
          </a:custGeom>
          <a:blipFill>
            <a:blip r:embed="rId3">
              <a:alphaModFix amt="40000"/>
              <a:extLst>
                <a:ext uri="{96DAC541-7B7A-43D3-8B79-37D633B846F1}">
                  <asvg:svgBlip xmlns:asvg="http://schemas.microsoft.com/office/drawing/2016/SVG/main" xmlns="" r:embed="rId4"/>
                </a:ext>
              </a:extLst>
            </a:blip>
            <a:stretch>
              <a:fillRect l="-12029" r="-41424"/>
            </a:stretch>
          </a:blipFill>
        </p:spPr>
        <p:txBody>
          <a:bodyPr/>
          <a:lstStyle/>
          <a:p>
            <a:pPr defTabSz="609630"/>
            <a:endParaRPr lang="en-US" sz="1200">
              <a:solidFill>
                <a:prstClr val="black"/>
              </a:solidFill>
              <a:latin typeface="Calibri"/>
            </a:endParaRPr>
          </a:p>
        </p:txBody>
      </p:sp>
      <p:sp>
        <p:nvSpPr>
          <p:cNvPr id="3" name="Freeform 3"/>
          <p:cNvSpPr/>
          <p:nvPr/>
        </p:nvSpPr>
        <p:spPr>
          <a:xfrm rot="292895">
            <a:off x="838214" y="662366"/>
            <a:ext cx="8560387" cy="5439437"/>
          </a:xfrm>
          <a:custGeom>
            <a:avLst/>
            <a:gdLst/>
            <a:ahLst/>
            <a:cxnLst/>
            <a:rect l="l" t="t" r="r" b="b"/>
            <a:pathLst>
              <a:path w="10865703" h="8159155">
                <a:moveTo>
                  <a:pt x="0" y="0"/>
                </a:moveTo>
                <a:lnTo>
                  <a:pt x="10865703" y="0"/>
                </a:lnTo>
                <a:lnTo>
                  <a:pt x="10865703" y="8159155"/>
                </a:lnTo>
                <a:lnTo>
                  <a:pt x="0" y="815915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2512920" flipH="1">
            <a:off x="9942013" y="108957"/>
            <a:ext cx="2678431" cy="1246688"/>
          </a:xfrm>
          <a:custGeom>
            <a:avLst/>
            <a:gdLst/>
            <a:ahLst/>
            <a:cxnLst/>
            <a:rect l="l" t="t" r="r" b="b"/>
            <a:pathLst>
              <a:path w="4017647" h="1870032">
                <a:moveTo>
                  <a:pt x="4017648" y="0"/>
                </a:moveTo>
                <a:lnTo>
                  <a:pt x="0" y="0"/>
                </a:lnTo>
                <a:lnTo>
                  <a:pt x="0" y="1870032"/>
                </a:lnTo>
                <a:lnTo>
                  <a:pt x="4017648" y="1870032"/>
                </a:lnTo>
                <a:lnTo>
                  <a:pt x="4017648"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7739743" y="2492828"/>
            <a:ext cx="3766458" cy="4630997"/>
          </a:xfrm>
          <a:custGeom>
            <a:avLst/>
            <a:gdLst/>
            <a:ahLst/>
            <a:cxnLst/>
            <a:rect l="l" t="t" r="r" b="b"/>
            <a:pathLst>
              <a:path w="7410469" h="8821986">
                <a:moveTo>
                  <a:pt x="0" y="0"/>
                </a:moveTo>
                <a:lnTo>
                  <a:pt x="7410469" y="0"/>
                </a:lnTo>
                <a:lnTo>
                  <a:pt x="7410469" y="8821987"/>
                </a:lnTo>
                <a:lnTo>
                  <a:pt x="0" y="882198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712330" y="4289559"/>
            <a:ext cx="2152789" cy="1773115"/>
          </a:xfrm>
          <a:custGeom>
            <a:avLst/>
            <a:gdLst/>
            <a:ahLst/>
            <a:cxnLst/>
            <a:rect l="l" t="t" r="r" b="b"/>
            <a:pathLst>
              <a:path w="3229184" h="2659673">
                <a:moveTo>
                  <a:pt x="0" y="0"/>
                </a:moveTo>
                <a:lnTo>
                  <a:pt x="3229183" y="0"/>
                </a:lnTo>
                <a:lnTo>
                  <a:pt x="3229183" y="2659673"/>
                </a:lnTo>
                <a:lnTo>
                  <a:pt x="0" y="265967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685144" y="-1156022"/>
            <a:ext cx="2121300" cy="2312043"/>
          </a:xfrm>
          <a:custGeom>
            <a:avLst/>
            <a:gdLst/>
            <a:ahLst/>
            <a:cxnLst/>
            <a:rect l="l" t="t" r="r" b="b"/>
            <a:pathLst>
              <a:path w="3181950" h="3468065">
                <a:moveTo>
                  <a:pt x="0" y="0"/>
                </a:moveTo>
                <a:lnTo>
                  <a:pt x="3181950" y="0"/>
                </a:lnTo>
                <a:lnTo>
                  <a:pt x="3181950" y="3468066"/>
                </a:lnTo>
                <a:lnTo>
                  <a:pt x="0" y="3468066"/>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rot="2512920" flipH="1" flipV="1">
            <a:off x="-963710" y="5852941"/>
            <a:ext cx="2678431" cy="1246688"/>
          </a:xfrm>
          <a:custGeom>
            <a:avLst/>
            <a:gdLst/>
            <a:ahLst/>
            <a:cxnLst/>
            <a:rect l="l" t="t" r="r" b="b"/>
            <a:pathLst>
              <a:path w="4017647" h="1870032">
                <a:moveTo>
                  <a:pt x="4017648" y="1870032"/>
                </a:moveTo>
                <a:lnTo>
                  <a:pt x="0" y="1870032"/>
                </a:lnTo>
                <a:lnTo>
                  <a:pt x="0" y="0"/>
                </a:lnTo>
                <a:lnTo>
                  <a:pt x="4017648" y="0"/>
                </a:lnTo>
                <a:lnTo>
                  <a:pt x="4017648" y="1870032"/>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en-US" sz="1200">
              <a:solidFill>
                <a:prstClr val="black"/>
              </a:solidFill>
              <a:latin typeface="Calibri"/>
            </a:endParaRPr>
          </a:p>
        </p:txBody>
      </p:sp>
      <p:pic>
        <p:nvPicPr>
          <p:cNvPr id="15" name="Picture 14">
            <a:extLst>
              <a:ext uri="{FF2B5EF4-FFF2-40B4-BE49-F238E27FC236}">
                <a16:creationId xmlns:a16="http://schemas.microsoft.com/office/drawing/2014/main" id="{F6A7D210-C16D-BD3F-9B5E-6D8FB9327C57}"/>
              </a:ext>
            </a:extLst>
          </p:cNvPr>
          <p:cNvPicPr>
            <a:picLocks noChangeAspect="1"/>
          </p:cNvPicPr>
          <p:nvPr/>
        </p:nvPicPr>
        <p:blipFill>
          <a:blip r:embed="rId15"/>
          <a:stretch>
            <a:fillRect/>
          </a:stretch>
        </p:blipFill>
        <p:spPr>
          <a:xfrm>
            <a:off x="3799557" y="0"/>
            <a:ext cx="3277608" cy="1484477"/>
          </a:xfrm>
          <a:prstGeom prst="rect">
            <a:avLst/>
          </a:prstGeom>
        </p:spPr>
      </p:pic>
      <p:pic>
        <p:nvPicPr>
          <p:cNvPr id="16" name="Picture 15">
            <a:extLst>
              <a:ext uri="{FF2B5EF4-FFF2-40B4-BE49-F238E27FC236}">
                <a16:creationId xmlns:a16="http://schemas.microsoft.com/office/drawing/2014/main" id="{DC2A617C-96FA-A95D-AC45-CB7445594824}"/>
              </a:ext>
            </a:extLst>
          </p:cNvPr>
          <p:cNvPicPr>
            <a:picLocks noChangeAspect="1"/>
          </p:cNvPicPr>
          <p:nvPr/>
        </p:nvPicPr>
        <p:blipFill>
          <a:blip r:embed="rId16"/>
          <a:stretch>
            <a:fillRect/>
          </a:stretch>
        </p:blipFill>
        <p:spPr>
          <a:xfrm>
            <a:off x="838200" y="2592822"/>
            <a:ext cx="2514310" cy="1824600"/>
          </a:xfrm>
          <a:prstGeom prst="rect">
            <a:avLst/>
          </a:prstGeom>
        </p:spPr>
      </p:pic>
      <p:pic>
        <p:nvPicPr>
          <p:cNvPr id="17" name="Picture 16">
            <a:extLst>
              <a:ext uri="{FF2B5EF4-FFF2-40B4-BE49-F238E27FC236}">
                <a16:creationId xmlns:a16="http://schemas.microsoft.com/office/drawing/2014/main" id="{D78D3E96-7C4B-04BF-920F-397F2D23B41E}"/>
              </a:ext>
            </a:extLst>
          </p:cNvPr>
          <p:cNvPicPr>
            <a:picLocks noChangeAspect="1"/>
          </p:cNvPicPr>
          <p:nvPr/>
        </p:nvPicPr>
        <p:blipFill>
          <a:blip r:embed="rId17"/>
          <a:stretch>
            <a:fillRect/>
          </a:stretch>
        </p:blipFill>
        <p:spPr>
          <a:xfrm>
            <a:off x="2100646" y="2466608"/>
            <a:ext cx="6858594" cy="21642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sitting on a bench&#10;&#10;Description automatically generated">
            <a:extLst>
              <a:ext uri="{FF2B5EF4-FFF2-40B4-BE49-F238E27FC236}">
                <a16:creationId xmlns:a16="http://schemas.microsoft.com/office/drawing/2014/main" id="{53A7E6CF-968F-F1E6-1440-2A863C542F4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54" r="-2" b="-2"/>
          <a:stretch/>
        </p:blipFill>
        <p:spPr>
          <a:xfrm>
            <a:off x="0" y="0"/>
            <a:ext cx="12198588" cy="6857990"/>
          </a:xfrm>
          <a:prstGeom prst="rect">
            <a:avLst/>
          </a:prstGeom>
        </p:spPr>
      </p:pic>
      <p:pic>
        <p:nvPicPr>
          <p:cNvPr id="3" name="Picture 2">
            <a:extLst>
              <a:ext uri="{FF2B5EF4-FFF2-40B4-BE49-F238E27FC236}">
                <a16:creationId xmlns:a16="http://schemas.microsoft.com/office/drawing/2014/main" id="{97948087-2E26-5C80-840F-866ECD53CC2D}"/>
              </a:ext>
            </a:extLst>
          </p:cNvPr>
          <p:cNvPicPr>
            <a:picLocks noChangeAspect="1"/>
          </p:cNvPicPr>
          <p:nvPr/>
        </p:nvPicPr>
        <p:blipFill>
          <a:blip r:embed="rId3"/>
          <a:stretch>
            <a:fillRect/>
          </a:stretch>
        </p:blipFill>
        <p:spPr>
          <a:xfrm>
            <a:off x="2347303" y="287612"/>
            <a:ext cx="7415083" cy="3631749"/>
          </a:xfrm>
          <a:prstGeom prst="rect">
            <a:avLst/>
          </a:prstGeom>
        </p:spPr>
      </p:pic>
    </p:spTree>
    <p:extLst>
      <p:ext uri="{BB962C8B-B14F-4D97-AF65-F5344CB8AC3E}">
        <p14:creationId xmlns:p14="http://schemas.microsoft.com/office/powerpoint/2010/main" val="32196012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9987EE9-118A-5F7C-B079-2328AF17F2DA}"/>
              </a:ext>
            </a:extLst>
          </p:cNvPr>
          <p:cNvSpPr/>
          <p:nvPr/>
        </p:nvSpPr>
        <p:spPr>
          <a:xfrm>
            <a:off x="1025616" y="1425613"/>
            <a:ext cx="3776472" cy="1124712"/>
          </a:xfrm>
          <a:prstGeom prst="roundRect">
            <a:avLst/>
          </a:prstGeom>
          <a:solidFill>
            <a:schemeClr val="bg1"/>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dirty="0" err="1">
                <a:solidFill>
                  <a:schemeClr val="accent1"/>
                </a:solidFill>
                <a:latin typeface="Cambria" panose="02040503050406030204" pitchFamily="18" charset="0"/>
                <a:ea typeface="Cambria" panose="02040503050406030204" pitchFamily="18" charset="0"/>
              </a:rPr>
              <a:t>xứ</a:t>
            </a:r>
            <a:r>
              <a:rPr lang="en-US" sz="6000" b="1" dirty="0">
                <a:solidFill>
                  <a:schemeClr val="accent1"/>
                </a:solidFill>
                <a:latin typeface="Cambria" panose="02040503050406030204" pitchFamily="18" charset="0"/>
                <a:ea typeface="Cambria" panose="02040503050406030204" pitchFamily="18" charset="0"/>
              </a:rPr>
              <a:t> </a:t>
            </a:r>
            <a:r>
              <a:rPr lang="en-US" sz="6000" b="1" dirty="0" err="1">
                <a:solidFill>
                  <a:schemeClr val="accent1"/>
                </a:solidFill>
                <a:latin typeface="Cambria" panose="02040503050406030204" pitchFamily="18" charset="0"/>
                <a:ea typeface="Cambria" panose="02040503050406030204" pitchFamily="18" charset="0"/>
              </a:rPr>
              <a:t>sở</a:t>
            </a:r>
            <a:endParaRPr lang="vi-VN" sz="6000" b="1" dirty="0">
              <a:solidFill>
                <a:schemeClr val="accent1"/>
              </a:solidFill>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5248AC0E-D617-A167-7301-41356B12A359}"/>
              </a:ext>
            </a:extLst>
          </p:cNvPr>
          <p:cNvSpPr/>
          <p:nvPr/>
        </p:nvSpPr>
        <p:spPr>
          <a:xfrm>
            <a:off x="972454" y="3460135"/>
            <a:ext cx="3776472" cy="1124712"/>
          </a:xfrm>
          <a:prstGeom prst="roundRect">
            <a:avLst/>
          </a:prstGeom>
          <a:solidFill>
            <a:schemeClr val="bg1"/>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dirty="0" err="1">
                <a:solidFill>
                  <a:schemeClr val="accent1"/>
                </a:solidFill>
                <a:latin typeface="Cambria" panose="02040503050406030204" pitchFamily="18" charset="0"/>
                <a:ea typeface="Cambria" panose="02040503050406030204" pitchFamily="18" charset="0"/>
              </a:rPr>
              <a:t>tít</a:t>
            </a:r>
            <a:r>
              <a:rPr lang="en-US" sz="6000" b="1" dirty="0">
                <a:solidFill>
                  <a:schemeClr val="accent1"/>
                </a:solidFill>
                <a:latin typeface="Cambria" panose="02040503050406030204" pitchFamily="18" charset="0"/>
                <a:ea typeface="Cambria" panose="02040503050406030204" pitchFamily="18" charset="0"/>
              </a:rPr>
              <a:t> </a:t>
            </a:r>
            <a:r>
              <a:rPr lang="en-US" sz="6000" b="1" dirty="0" err="1">
                <a:solidFill>
                  <a:schemeClr val="accent1"/>
                </a:solidFill>
                <a:latin typeface="Cambria" panose="02040503050406030204" pitchFamily="18" charset="0"/>
                <a:ea typeface="Cambria" panose="02040503050406030204" pitchFamily="18" charset="0"/>
              </a:rPr>
              <a:t>tắp</a:t>
            </a:r>
            <a:endParaRPr lang="vi-VN" sz="6000" b="1" dirty="0">
              <a:solidFill>
                <a:schemeClr val="accent1"/>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10621F36-32C2-F6B8-7890-F06CF2CF9568}"/>
              </a:ext>
            </a:extLst>
          </p:cNvPr>
          <p:cNvPicPr>
            <a:picLocks noChangeAspect="1"/>
          </p:cNvPicPr>
          <p:nvPr/>
        </p:nvPicPr>
        <p:blipFill>
          <a:blip r:embed="rId2"/>
          <a:stretch>
            <a:fillRect/>
          </a:stretch>
        </p:blipFill>
        <p:spPr>
          <a:xfrm>
            <a:off x="7205040" y="331236"/>
            <a:ext cx="4986960" cy="6620830"/>
          </a:xfrm>
          <a:prstGeom prst="rect">
            <a:avLst/>
          </a:prstGeom>
        </p:spPr>
      </p:pic>
    </p:spTree>
    <p:extLst>
      <p:ext uri="{BB962C8B-B14F-4D97-AF65-F5344CB8AC3E}">
        <p14:creationId xmlns:p14="http://schemas.microsoft.com/office/powerpoint/2010/main" val="28176853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Content Placeholder 6" descr="A rainbow in the sky&#10;&#10;Description automatically generated">
            <a:extLst>
              <a:ext uri="{FF2B5EF4-FFF2-40B4-BE49-F238E27FC236}">
                <a16:creationId xmlns:a16="http://schemas.microsoft.com/office/drawing/2014/main" id="{E93B642D-179E-F356-7DBB-60FC10FE2F78}"/>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15746"/>
          <a:stretch/>
        </p:blipFill>
        <p:spPr>
          <a:xfrm>
            <a:off x="20" y="1282"/>
            <a:ext cx="12191980" cy="6856718"/>
          </a:xfrm>
          <a:prstGeom prst="rect">
            <a:avLst/>
          </a:prstGeom>
        </p:spPr>
      </p:pic>
      <p:sp>
        <p:nvSpPr>
          <p:cNvPr id="13" name="Freeform 23">
            <a:extLst>
              <a:ext uri="{FF2B5EF4-FFF2-40B4-BE49-F238E27FC236}">
                <a16:creationId xmlns:a16="http://schemas.microsoft.com/office/drawing/2014/main" id="{3A409AB7-41BB-0F2B-CFAB-08117D3C25AA}"/>
              </a:ext>
            </a:extLst>
          </p:cNvPr>
          <p:cNvSpPr/>
          <p:nvPr/>
        </p:nvSpPr>
        <p:spPr>
          <a:xfrm>
            <a:off x="7505876" y="5221224"/>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23">
            <a:extLst>
              <a:ext uri="{FF2B5EF4-FFF2-40B4-BE49-F238E27FC236}">
                <a16:creationId xmlns:a16="http://schemas.microsoft.com/office/drawing/2014/main" id="{882593A0-D1BC-A4C9-C495-8344145C805B}"/>
              </a:ext>
            </a:extLst>
          </p:cNvPr>
          <p:cNvSpPr/>
          <p:nvPr/>
        </p:nvSpPr>
        <p:spPr>
          <a:xfrm>
            <a:off x="3013404" y="5137039"/>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Freeform 23">
            <a:extLst>
              <a:ext uri="{FF2B5EF4-FFF2-40B4-BE49-F238E27FC236}">
                <a16:creationId xmlns:a16="http://schemas.microsoft.com/office/drawing/2014/main" id="{9E46924D-89A8-9C2F-F530-5F2C009AE532}"/>
              </a:ext>
            </a:extLst>
          </p:cNvPr>
          <p:cNvSpPr/>
          <p:nvPr/>
        </p:nvSpPr>
        <p:spPr>
          <a:xfrm>
            <a:off x="-1479068" y="5179131"/>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Rectangle: Rounded Corners 2">
            <a:extLst>
              <a:ext uri="{FF2B5EF4-FFF2-40B4-BE49-F238E27FC236}">
                <a16:creationId xmlns:a16="http://schemas.microsoft.com/office/drawing/2014/main" id="{A76775B1-DF69-F266-9D57-42876D5D6A8F}"/>
              </a:ext>
            </a:extLst>
          </p:cNvPr>
          <p:cNvSpPr/>
          <p:nvPr/>
        </p:nvSpPr>
        <p:spPr>
          <a:xfrm>
            <a:off x="288798" y="252101"/>
            <a:ext cx="11614404" cy="6353798"/>
          </a:xfrm>
          <a:prstGeom prst="roundRect">
            <a:avLst>
              <a:gd name="adj" fmla="val 11774"/>
            </a:avLst>
          </a:prstGeom>
          <a:solidFill>
            <a:schemeClr val="bg1"/>
          </a:solidFill>
          <a:ln w="38100">
            <a:solidFill>
              <a:srgbClr val="9CDF0A"/>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Freeform 8">
            <a:extLst>
              <a:ext uri="{FF2B5EF4-FFF2-40B4-BE49-F238E27FC236}">
                <a16:creationId xmlns:a16="http://schemas.microsoft.com/office/drawing/2014/main" id="{0E620BD8-591F-6153-9CFD-3E648E9822A1}"/>
              </a:ext>
            </a:extLst>
          </p:cNvPr>
          <p:cNvSpPr/>
          <p:nvPr/>
        </p:nvSpPr>
        <p:spPr>
          <a:xfrm>
            <a:off x="573685" y="1984248"/>
            <a:ext cx="6624534"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3">
            <a:extLst>
              <a:ext uri="{FF2B5EF4-FFF2-40B4-BE49-F238E27FC236}">
                <a16:creationId xmlns:a16="http://schemas.microsoft.com/office/drawing/2014/main" id="{344AEAF1-FE46-FACB-9A41-86F6943610AD}"/>
              </a:ext>
            </a:extLst>
          </p:cNvPr>
          <p:cNvSpPr/>
          <p:nvPr/>
        </p:nvSpPr>
        <p:spPr>
          <a:xfrm>
            <a:off x="6205345" y="46608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0" name="Picture 29">
            <a:extLst>
              <a:ext uri="{FF2B5EF4-FFF2-40B4-BE49-F238E27FC236}">
                <a16:creationId xmlns:a16="http://schemas.microsoft.com/office/drawing/2014/main" id="{BD3EB4EB-74C5-D2CE-313B-D2D28397617C}"/>
              </a:ext>
            </a:extLst>
          </p:cNvPr>
          <p:cNvPicPr>
            <a:picLocks noChangeAspect="1"/>
          </p:cNvPicPr>
          <p:nvPr/>
        </p:nvPicPr>
        <p:blipFill>
          <a:blip r:embed="rId8"/>
          <a:stretch>
            <a:fillRect/>
          </a:stretch>
        </p:blipFill>
        <p:spPr>
          <a:xfrm>
            <a:off x="817162" y="2918910"/>
            <a:ext cx="6631746" cy="2139800"/>
          </a:xfrm>
          <a:prstGeom prst="rect">
            <a:avLst/>
          </a:prstGeom>
        </p:spPr>
      </p:pic>
      <p:sp>
        <p:nvSpPr>
          <p:cNvPr id="32" name="TextBox 31">
            <a:extLst>
              <a:ext uri="{FF2B5EF4-FFF2-40B4-BE49-F238E27FC236}">
                <a16:creationId xmlns:a16="http://schemas.microsoft.com/office/drawing/2014/main" id="{951A52DE-495A-A18A-D435-868D18653C08}"/>
              </a:ext>
            </a:extLst>
          </p:cNvPr>
          <p:cNvSpPr txBox="1"/>
          <p:nvPr/>
        </p:nvSpPr>
        <p:spPr>
          <a:xfrm>
            <a:off x="2561692" y="2211859"/>
            <a:ext cx="275267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Yêu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cầu</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41970A73-380C-27A3-E16A-EEA5CB0F3573}"/>
              </a:ext>
            </a:extLst>
          </p:cNvPr>
          <p:cNvPicPr>
            <a:picLocks noChangeAspect="1"/>
          </p:cNvPicPr>
          <p:nvPr/>
        </p:nvPicPr>
        <p:blipFill>
          <a:blip r:embed="rId9"/>
          <a:stretch>
            <a:fillRect/>
          </a:stretch>
        </p:blipFill>
        <p:spPr>
          <a:xfrm>
            <a:off x="7082923" y="699394"/>
            <a:ext cx="4682134" cy="3609145"/>
          </a:xfrm>
          <a:prstGeom prst="rect">
            <a:avLst/>
          </a:prstGeom>
        </p:spPr>
      </p:pic>
    </p:spTree>
    <p:extLst>
      <p:ext uri="{BB962C8B-B14F-4D97-AF65-F5344CB8AC3E}">
        <p14:creationId xmlns:p14="http://schemas.microsoft.com/office/powerpoint/2010/main" val="33705684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Content Placeholder 6" descr="A rainbow in the sky&#10;&#10;Description automatically generated">
            <a:extLst>
              <a:ext uri="{FF2B5EF4-FFF2-40B4-BE49-F238E27FC236}">
                <a16:creationId xmlns:a16="http://schemas.microsoft.com/office/drawing/2014/main" id="{E93B642D-179E-F356-7DBB-60FC10FE2F78}"/>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15746"/>
          <a:stretch/>
        </p:blipFill>
        <p:spPr>
          <a:xfrm>
            <a:off x="20" y="1282"/>
            <a:ext cx="12191980" cy="6856718"/>
          </a:xfrm>
          <a:prstGeom prst="rect">
            <a:avLst/>
          </a:prstGeom>
        </p:spPr>
      </p:pic>
      <p:sp>
        <p:nvSpPr>
          <p:cNvPr id="13" name="Freeform 23">
            <a:extLst>
              <a:ext uri="{FF2B5EF4-FFF2-40B4-BE49-F238E27FC236}">
                <a16:creationId xmlns:a16="http://schemas.microsoft.com/office/drawing/2014/main" id="{3A409AB7-41BB-0F2B-CFAB-08117D3C25AA}"/>
              </a:ext>
            </a:extLst>
          </p:cNvPr>
          <p:cNvSpPr/>
          <p:nvPr/>
        </p:nvSpPr>
        <p:spPr>
          <a:xfrm>
            <a:off x="7505876" y="5221224"/>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23">
            <a:extLst>
              <a:ext uri="{FF2B5EF4-FFF2-40B4-BE49-F238E27FC236}">
                <a16:creationId xmlns:a16="http://schemas.microsoft.com/office/drawing/2014/main" id="{882593A0-D1BC-A4C9-C495-8344145C805B}"/>
              </a:ext>
            </a:extLst>
          </p:cNvPr>
          <p:cNvSpPr/>
          <p:nvPr/>
        </p:nvSpPr>
        <p:spPr>
          <a:xfrm>
            <a:off x="3013404" y="5137039"/>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Freeform 23">
            <a:extLst>
              <a:ext uri="{FF2B5EF4-FFF2-40B4-BE49-F238E27FC236}">
                <a16:creationId xmlns:a16="http://schemas.microsoft.com/office/drawing/2014/main" id="{9E46924D-89A8-9C2F-F530-5F2C009AE532}"/>
              </a:ext>
            </a:extLst>
          </p:cNvPr>
          <p:cNvSpPr/>
          <p:nvPr/>
        </p:nvSpPr>
        <p:spPr>
          <a:xfrm>
            <a:off x="-1479068" y="5179131"/>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Rectangle: Rounded Corners 2">
            <a:extLst>
              <a:ext uri="{FF2B5EF4-FFF2-40B4-BE49-F238E27FC236}">
                <a16:creationId xmlns:a16="http://schemas.microsoft.com/office/drawing/2014/main" id="{A76775B1-DF69-F266-9D57-42876D5D6A8F}"/>
              </a:ext>
            </a:extLst>
          </p:cNvPr>
          <p:cNvSpPr/>
          <p:nvPr/>
        </p:nvSpPr>
        <p:spPr>
          <a:xfrm>
            <a:off x="288798" y="252101"/>
            <a:ext cx="11614404" cy="6353798"/>
          </a:xfrm>
          <a:prstGeom prst="roundRect">
            <a:avLst>
              <a:gd name="adj" fmla="val 11774"/>
            </a:avLst>
          </a:prstGeom>
          <a:solidFill>
            <a:schemeClr val="bg1"/>
          </a:solidFill>
          <a:ln w="38100">
            <a:solidFill>
              <a:srgbClr val="9CDF0A"/>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Freeform 8">
            <a:extLst>
              <a:ext uri="{FF2B5EF4-FFF2-40B4-BE49-F238E27FC236}">
                <a16:creationId xmlns:a16="http://schemas.microsoft.com/office/drawing/2014/main" id="{0E620BD8-591F-6153-9CFD-3E648E9822A1}"/>
              </a:ext>
            </a:extLst>
          </p:cNvPr>
          <p:cNvSpPr/>
          <p:nvPr/>
        </p:nvSpPr>
        <p:spPr>
          <a:xfrm>
            <a:off x="173736" y="1984248"/>
            <a:ext cx="7024483"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7" name="Freeform 13">
            <a:extLst>
              <a:ext uri="{FF2B5EF4-FFF2-40B4-BE49-F238E27FC236}">
                <a16:creationId xmlns:a16="http://schemas.microsoft.com/office/drawing/2014/main" id="{344AEAF1-FE46-FACB-9A41-86F6943610AD}"/>
              </a:ext>
            </a:extLst>
          </p:cNvPr>
          <p:cNvSpPr/>
          <p:nvPr/>
        </p:nvSpPr>
        <p:spPr>
          <a:xfrm>
            <a:off x="6205345" y="46608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TextBox 31">
            <a:extLst>
              <a:ext uri="{FF2B5EF4-FFF2-40B4-BE49-F238E27FC236}">
                <a16:creationId xmlns:a16="http://schemas.microsoft.com/office/drawing/2014/main" id="{951A52DE-495A-A18A-D435-868D18653C08}"/>
              </a:ext>
            </a:extLst>
          </p:cNvPr>
          <p:cNvSpPr txBox="1"/>
          <p:nvPr/>
        </p:nvSpPr>
        <p:spPr>
          <a:xfrm>
            <a:off x="2561692" y="2211859"/>
            <a:ext cx="269291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Tiêu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chí</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3C999AA2-E57C-5D3D-D7AD-5D6A3BDA868F}"/>
              </a:ext>
            </a:extLst>
          </p:cNvPr>
          <p:cNvPicPr>
            <a:picLocks noChangeAspect="1"/>
          </p:cNvPicPr>
          <p:nvPr/>
        </p:nvPicPr>
        <p:blipFill>
          <a:blip r:embed="rId8"/>
          <a:stretch>
            <a:fillRect/>
          </a:stretch>
        </p:blipFill>
        <p:spPr>
          <a:xfrm>
            <a:off x="406847" y="3045789"/>
            <a:ext cx="6888802" cy="2222742"/>
          </a:xfrm>
          <a:prstGeom prst="rect">
            <a:avLst/>
          </a:prstGeom>
        </p:spPr>
      </p:pic>
      <p:pic>
        <p:nvPicPr>
          <p:cNvPr id="5" name="Picture 4">
            <a:extLst>
              <a:ext uri="{FF2B5EF4-FFF2-40B4-BE49-F238E27FC236}">
                <a16:creationId xmlns:a16="http://schemas.microsoft.com/office/drawing/2014/main" id="{F34730C1-4753-ECE2-6906-05B83A0C8F7A}"/>
              </a:ext>
            </a:extLst>
          </p:cNvPr>
          <p:cNvPicPr>
            <a:picLocks noChangeAspect="1"/>
          </p:cNvPicPr>
          <p:nvPr/>
        </p:nvPicPr>
        <p:blipFill>
          <a:blip r:embed="rId9"/>
          <a:stretch>
            <a:fillRect/>
          </a:stretch>
        </p:blipFill>
        <p:spPr>
          <a:xfrm>
            <a:off x="7263677" y="795087"/>
            <a:ext cx="4682134" cy="3609145"/>
          </a:xfrm>
          <a:prstGeom prst="rect">
            <a:avLst/>
          </a:prstGeom>
        </p:spPr>
      </p:pic>
    </p:spTree>
    <p:extLst>
      <p:ext uri="{BB962C8B-B14F-4D97-AF65-F5344CB8AC3E}">
        <p14:creationId xmlns:p14="http://schemas.microsoft.com/office/powerpoint/2010/main" val="36225986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323</TotalTime>
  <Words>928</Words>
  <Application>Microsoft Office PowerPoint</Application>
  <PresentationFormat>Widescreen</PresentationFormat>
  <Paragraphs>49</Paragraphs>
  <Slides>27</Slides>
  <Notes>2</Notes>
  <HiddenSlides>0</HiddenSlides>
  <MMClips>0</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27</vt:i4>
      </vt:variant>
    </vt:vector>
  </HeadingPairs>
  <TitlesOfParts>
    <vt:vector size="45" baseType="lpstr">
      <vt:lpstr>微软雅黑</vt:lpstr>
      <vt:lpstr>#9Slide07 SVNDessert Menu Scrip</vt:lpstr>
      <vt:lpstr>Aptos</vt:lpstr>
      <vt:lpstr>Aptos Display</vt:lpstr>
      <vt:lpstr>Arial</vt:lpstr>
      <vt:lpstr>Calibri</vt:lpstr>
      <vt:lpstr>Calibri Light</vt:lpstr>
      <vt:lpstr>Cambria</vt:lpstr>
      <vt:lpstr>Lato Hairline</vt:lpstr>
      <vt:lpstr>Lato Light</vt:lpstr>
      <vt:lpstr>Lato Regular</vt:lpstr>
      <vt:lpstr>SVN-Bali Script</vt:lpstr>
      <vt:lpstr>Times New Roman</vt:lpstr>
      <vt:lpstr>Office Theme</vt:lpstr>
      <vt:lpstr>1_Office Theme</vt:lpstr>
      <vt:lpstr>2_Office Theme</vt:lpstr>
      <vt:lpstr>Office 主题</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THI YEN NHI</dc:creator>
  <cp:lastModifiedBy>Windows User</cp:lastModifiedBy>
  <cp:revision>30</cp:revision>
  <dcterms:created xsi:type="dcterms:W3CDTF">2024-08-14T05:49:52Z</dcterms:created>
  <dcterms:modified xsi:type="dcterms:W3CDTF">2025-11-18T09:42:52Z</dcterms:modified>
</cp:coreProperties>
</file>