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3C218-C39B-4C2E-A60D-280BF812D2CF}"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3338A-5E2B-434B-A4BE-EB1E0303493F}" type="slidenum">
              <a:rPr lang="en-US" smtClean="0"/>
              <a:t>‹#›</a:t>
            </a:fld>
            <a:endParaRPr lang="en-US"/>
          </a:p>
        </p:txBody>
      </p:sp>
    </p:spTree>
    <p:extLst>
      <p:ext uri="{BB962C8B-B14F-4D97-AF65-F5344CB8AC3E}">
        <p14:creationId xmlns:p14="http://schemas.microsoft.com/office/powerpoint/2010/main" val="49861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497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548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398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5D240E-07BE-4326-857A-E7CDFEE584CC}"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1148344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D240E-07BE-4326-857A-E7CDFEE584CC}"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1941494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D240E-07BE-4326-857A-E7CDFEE584CC}"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3122751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FA0ECD50-6E3B-42B1-A2C6-BE2F514E53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xmlns="" id="{84D50446-63E4-45A8-82B0-468E5361BD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396959098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D240E-07BE-4326-857A-E7CDFEE584CC}"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53273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D240E-07BE-4326-857A-E7CDFEE584CC}"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383612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5D240E-07BE-4326-857A-E7CDFEE584CC}"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138581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5D240E-07BE-4326-857A-E7CDFEE584CC}" type="datetimeFigureOut">
              <a:rPr lang="en-US" smtClean="0"/>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363079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5D240E-07BE-4326-857A-E7CDFEE584CC}" type="datetimeFigureOut">
              <a:rPr lang="en-US" smtClean="0"/>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237057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D240E-07BE-4326-857A-E7CDFEE584CC}" type="datetimeFigureOut">
              <a:rPr lang="en-US" smtClean="0"/>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4163001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D240E-07BE-4326-857A-E7CDFEE584CC}"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326898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D240E-07BE-4326-857A-E7CDFEE584CC}"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B38494-FB98-4CBE-A36A-F9742EFE51E3}" type="slidenum">
              <a:rPr lang="en-US" smtClean="0"/>
              <a:t>‹#›</a:t>
            </a:fld>
            <a:endParaRPr lang="en-US"/>
          </a:p>
        </p:txBody>
      </p:sp>
    </p:spTree>
    <p:extLst>
      <p:ext uri="{BB962C8B-B14F-4D97-AF65-F5344CB8AC3E}">
        <p14:creationId xmlns:p14="http://schemas.microsoft.com/office/powerpoint/2010/main" val="205908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D240E-07BE-4326-857A-E7CDFEE584CC}" type="datetimeFigureOut">
              <a:rPr lang="en-US" smtClean="0"/>
              <a:t>11/23/2025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38494-FB98-4CBE-A36A-F9742EFE51E3}" type="slidenum">
              <a:rPr lang="en-US" smtClean="0"/>
              <a:t>‹#›</a:t>
            </a:fld>
            <a:endParaRPr lang="en-US"/>
          </a:p>
        </p:txBody>
      </p:sp>
    </p:spTree>
    <p:extLst>
      <p:ext uri="{BB962C8B-B14F-4D97-AF65-F5344CB8AC3E}">
        <p14:creationId xmlns:p14="http://schemas.microsoft.com/office/powerpoint/2010/main" val="3880968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1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xmlns=""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xmlns="" id="{E044E893-5B6D-4C16-DBE6-3687D42304F7}"/>
              </a:ext>
            </a:extLst>
          </p:cNvPr>
          <p:cNvPicPr>
            <a:picLocks noChangeAspect="1"/>
          </p:cNvPicPr>
          <p:nvPr/>
        </p:nvPicPr>
        <p:blipFill>
          <a:blip r:embed="rId14"/>
          <a:stretch>
            <a:fillRect/>
          </a:stretch>
        </p:blipFill>
        <p:spPr>
          <a:xfrm>
            <a:off x="2114429" y="-305483"/>
            <a:ext cx="8181541" cy="3962743"/>
          </a:xfrm>
          <a:prstGeom prst="rect">
            <a:avLst/>
          </a:prstGeom>
        </p:spPr>
      </p:pic>
      <p:sp>
        <p:nvSpPr>
          <p:cNvPr id="13" name="tex02">
            <a:extLst>
              <a:ext uri="{FF2B5EF4-FFF2-40B4-BE49-F238E27FC236}">
                <a16:creationId xmlns="" xmlns:a16="http://schemas.microsoft.com/office/drawing/2014/main" id="{42976E72-D805-4783-B14C-CCD6189DC1FB}"/>
              </a:ext>
            </a:extLst>
          </p:cNvPr>
          <p:cNvSpPr txBox="1"/>
          <p:nvPr/>
        </p:nvSpPr>
        <p:spPr>
          <a:xfrm>
            <a:off x="2134522" y="2930962"/>
            <a:ext cx="7925413" cy="1384995"/>
          </a:xfrm>
          <a:prstGeom prst="rect">
            <a:avLst/>
          </a:prstGeom>
          <a:noFill/>
        </p:spPr>
        <p:txBody>
          <a:bodyPr wrap="square" rtlCol="0">
            <a:spAutoFit/>
          </a:bodyPr>
          <a:lstStyle/>
          <a:p>
            <a:pPr algn="ctr" defTabSz="457189"/>
            <a:r>
              <a:rPr lang="en-US" altLang="zh-CN" sz="28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8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8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8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8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Hưng Đạo </a:t>
            </a:r>
            <a:endParaRPr lang="vi-VN" altLang="zh-CN" sz="28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225973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xmlns=""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xmlns=""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412906786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xmlns=""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4124315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1327688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xmlns="" id="{82227B7E-1D5B-9619-D28D-5E3CB4C1E164}"/>
              </a:ext>
            </a:extLst>
          </p:cNvPr>
          <p:cNvGraphicFramePr>
            <a:graphicFrameLocks noGrp="1"/>
          </p:cNvGraphicFramePr>
          <p:nvPr>
            <p:extLst/>
          </p:nvPr>
        </p:nvGraphicFramePr>
        <p:xfrm>
          <a:off x="1078992" y="1522572"/>
          <a:ext cx="9939529" cy="4488309"/>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xmlns="" val="1877056731"/>
                    </a:ext>
                  </a:extLst>
                </a:gridCol>
                <a:gridCol w="3263460">
                  <a:extLst>
                    <a:ext uri="{9D8B030D-6E8A-4147-A177-3AD203B41FA5}">
                      <a16:colId xmlns:a16="http://schemas.microsoft.com/office/drawing/2014/main" xmlns="" val="6557144"/>
                    </a:ext>
                  </a:extLst>
                </a:gridCol>
                <a:gridCol w="1962054">
                  <a:extLst>
                    <a:ext uri="{9D8B030D-6E8A-4147-A177-3AD203B41FA5}">
                      <a16:colId xmlns:a16="http://schemas.microsoft.com/office/drawing/2014/main" xmlns="" val="3000600127"/>
                    </a:ext>
                  </a:extLst>
                </a:gridCol>
                <a:gridCol w="3342415">
                  <a:extLst>
                    <a:ext uri="{9D8B030D-6E8A-4147-A177-3AD203B41FA5}">
                      <a16:colId xmlns:a16="http://schemas.microsoft.com/office/drawing/2014/main" xmlns=""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17329013"/>
                  </a:ext>
                </a:extLst>
              </a:tr>
            </a:tbl>
          </a:graphicData>
        </a:graphic>
      </p:graphicFrame>
      <p:sp>
        <p:nvSpPr>
          <p:cNvPr id="8" name="TextBox 7">
            <a:extLst>
              <a:ext uri="{FF2B5EF4-FFF2-40B4-BE49-F238E27FC236}">
                <a16:creationId xmlns:a16="http://schemas.microsoft.com/office/drawing/2014/main" xmlns=""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xmlns=""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0945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xmlns=""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616013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xmlns="" id="{2F89B03B-8E83-4F08-B63E-B94AD7073F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xmlns="" id="{EE8CAEE5-BEF5-46F9-7C8C-0624649A4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246636032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xmlns=""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xmlns=""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xmlns=""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xmlns=""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xmlns=""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802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EBBEF75-7145-E6E0-C08B-77038C2B1A7F}"/>
              </a:ext>
            </a:extLst>
          </p:cNvPr>
          <p:cNvPicPr>
            <a:picLocks noChangeAspect="1"/>
          </p:cNvPicPr>
          <p:nvPr/>
        </p:nvPicPr>
        <p:blipFill>
          <a:blip r:embed="rId5"/>
          <a:stretch>
            <a:fillRect/>
          </a:stretch>
        </p:blipFill>
        <p:spPr>
          <a:xfrm>
            <a:off x="1346766" y="1627506"/>
            <a:ext cx="10376291" cy="2908044"/>
          </a:xfrm>
          <a:prstGeom prst="rect">
            <a:avLst/>
          </a:prstGeom>
        </p:spPr>
      </p:pic>
    </p:spTree>
    <p:extLst>
      <p:ext uri="{BB962C8B-B14F-4D97-AF65-F5344CB8AC3E}">
        <p14:creationId xmlns:p14="http://schemas.microsoft.com/office/powerpoint/2010/main" val="45050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30"/>
            <a:endParaRPr lang="en-US" sz="1200">
              <a:solidFill>
                <a:prstClr val="black"/>
              </a:solidFill>
              <a:latin typeface="Calibri"/>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4228971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2417F11-B08E-CD1E-0ABF-9D06B64238D0}"/>
              </a:ext>
            </a:extLst>
          </p:cNvPr>
          <p:cNvPicPr>
            <a:picLocks noChangeAspect="1"/>
          </p:cNvPicPr>
          <p:nvPr/>
        </p:nvPicPr>
        <p:blipFill>
          <a:blip r:embed="rId2"/>
          <a:stretch>
            <a:fillRect/>
          </a:stretch>
        </p:blipFill>
        <p:spPr>
          <a:xfrm>
            <a:off x="259777" y="244611"/>
            <a:ext cx="11707183" cy="6451464"/>
          </a:xfrm>
          <a:prstGeom prst="rect">
            <a:avLst/>
          </a:prstGeom>
        </p:spPr>
      </p:pic>
    </p:spTree>
    <p:extLst>
      <p:ext uri="{BB962C8B-B14F-4D97-AF65-F5344CB8AC3E}">
        <p14:creationId xmlns:p14="http://schemas.microsoft.com/office/powerpoint/2010/main" val="3215280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xmlns=""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xmlns=""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xmlns=""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216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xmlns=""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xmlns=""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xmlns=""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40725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xmlns=""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xmlns=""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xmlns=""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819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xmlns=""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xmlns=""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xmlns=""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45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xmlns=""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xmlns=""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xmlns=""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775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xmlns=""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xmlns=""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xmlns=""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xmlns=""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1891839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357</Words>
  <Application>Microsoft Office PowerPoint</Application>
  <PresentationFormat>Widescreen</PresentationFormat>
  <Paragraphs>45</Paragraphs>
  <Slides>17</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宋体</vt:lpstr>
      <vt:lpstr>Arial</vt:lpstr>
      <vt:lpstr>Arial-Rounded</vt:lpstr>
      <vt:lpstr>Calibri</vt:lpstr>
      <vt:lpstr>Calibri Light</vt:lpstr>
      <vt:lpstr>Cambria</vt:lpstr>
      <vt:lpstr>Canva Sans Bold</vt:lpstr>
      <vt:lpstr>Open Sans</vt:lpstr>
      <vt:lpstr>Times New Roman</vt:lpstr>
      <vt:lpstr>UTM Avo</vt:lpstr>
      <vt:lpstr>字魂17号-萌趣果冻体</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2025-11-23T11:41:31Z</dcterms:created>
  <dcterms:modified xsi:type="dcterms:W3CDTF">2025-11-23T11:50:44Z</dcterms:modified>
</cp:coreProperties>
</file>