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11698" r:id="rId4"/>
    <p:sldId id="282" r:id="rId5"/>
    <p:sldId id="280" r:id="rId6"/>
    <p:sldId id="293" r:id="rId7"/>
    <p:sldId id="294" r:id="rId8"/>
    <p:sldId id="256" r:id="rId9"/>
    <p:sldId id="258" r:id="rId10"/>
    <p:sldId id="259" r:id="rId11"/>
    <p:sldId id="284" r:id="rId12"/>
    <p:sldId id="295" r:id="rId13"/>
    <p:sldId id="296" r:id="rId14"/>
    <p:sldId id="297" r:id="rId15"/>
    <p:sldId id="288" r:id="rId16"/>
    <p:sldId id="298" r:id="rId17"/>
    <p:sldId id="290" r:id="rId18"/>
    <p:sldId id="291" r:id="rId19"/>
    <p:sldId id="299" r:id="rId20"/>
    <p:sldId id="300" r:id="rId21"/>
    <p:sldId id="301" r:id="rId22"/>
    <p:sldId id="26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38" autoAdjust="0"/>
  </p:normalViewPr>
  <p:slideViewPr>
    <p:cSldViewPr snapToGrid="0">
      <p:cViewPr varScale="1">
        <p:scale>
          <a:sx n="96" d="100"/>
          <a:sy n="96" d="100"/>
        </p:scale>
        <p:origin x="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2354-62D5-4699-5C31-09775C3BF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617DE69-E963-BB5B-350D-D3585A51D5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9E3A7D9-6D7E-A2B7-FA86-C0B6B3C21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F7E5FDE-7A43-08A0-4DD9-A84C54B74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9263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11F41BD-F90C-8BF8-3AB7-076471506F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69B5639-3E05-B33B-8F32-54BD7D40AA8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E1895-8BD0-A9A6-0D87-07A5D26A6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F760A970-FB55-3F40-0C91-E9EF19E5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53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D664DA-5269-4CB0-12C2-8DFEB402A1ED}"/>
              </a:ext>
            </a:extLst>
          </p:cNvPr>
          <p:cNvSpPr/>
          <p:nvPr/>
        </p:nvSpPr>
        <p:spPr>
          <a:xfrm>
            <a:off x="628989" y="377617"/>
            <a:ext cx="10286999" cy="44319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</a:t>
            </a:r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 LỚP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5A4</a:t>
            </a:r>
          </a:p>
          <a:p>
            <a:pPr algn="ctr"/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>
            <a:extLst>
              <a:ext uri="{FF2B5EF4-FFF2-40B4-BE49-F238E27FC236}">
                <a16:creationId xmlns:a16="http://schemas.microsoft.com/office/drawing/2014/main" id="{D2C62E67-3763-D62D-2131-4C07BFEB87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17" y="1068344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98200-F934-EEF6-D767-2A2A1735A9A6}"/>
              </a:ext>
            </a:extLst>
          </p:cNvPr>
          <p:cNvSpPr txBox="1"/>
          <p:nvPr/>
        </p:nvSpPr>
        <p:spPr>
          <a:xfrm>
            <a:off x="3734671" y="655979"/>
            <a:ext cx="415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F03853-FA26-3AF6-88AC-E2BA3701F72B}"/>
              </a:ext>
            </a:extLst>
          </p:cNvPr>
          <p:cNvCxnSpPr>
            <a:cxnSpLocks/>
          </p:cNvCxnSpPr>
          <p:nvPr/>
        </p:nvCxnSpPr>
        <p:spPr>
          <a:xfrm>
            <a:off x="4782037" y="1056089"/>
            <a:ext cx="19809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E7AE39-49E5-685D-CA46-D126FD823392}"/>
              </a:ext>
            </a:extLst>
          </p:cNvPr>
          <p:cNvSpPr txBox="1"/>
          <p:nvPr/>
        </p:nvSpPr>
        <p:spPr>
          <a:xfrm>
            <a:off x="1205131" y="4813639"/>
            <a:ext cx="38443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sinh: 1997</a:t>
            </a:r>
          </a:p>
          <a:p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độ: Đại học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231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355E78E-2395-1FB7-392E-C9C1F6661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00D7E-F0F1-2616-7BB1-ED1499C6B620}"/>
              </a:ext>
            </a:extLst>
          </p:cNvPr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B91275-3DB9-A0DC-3896-6C1C84840CE6}"/>
              </a:ext>
            </a:extLst>
          </p:cNvPr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894</Words>
  <Application>Microsoft Office PowerPoint</Application>
  <PresentationFormat>Widescreen</PresentationFormat>
  <Paragraphs>76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#9Slide07 FS North Land Sans</vt:lpstr>
      <vt:lpstr>等线</vt:lpstr>
      <vt:lpstr>SVN-Poky's</vt:lpstr>
      <vt:lpstr>字魂115号-刀刀体</vt:lpstr>
      <vt:lpstr>字魂70号-灵悦黑体</vt:lpstr>
      <vt:lpstr>Arial</vt:lpstr>
      <vt:lpstr>Calibri</vt:lpstr>
      <vt:lpstr>Cambria</vt:lpstr>
      <vt:lpstr>Times New Roman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Ha Vi Do</cp:lastModifiedBy>
  <cp:revision>11</cp:revision>
  <dcterms:created xsi:type="dcterms:W3CDTF">2022-09-22T15:43:53Z</dcterms:created>
  <dcterms:modified xsi:type="dcterms:W3CDTF">2025-11-23T02:24:55Z</dcterms:modified>
  <cp:category>10NA</cp:category>
  <cp:version>10NA</cp:version>
</cp:coreProperties>
</file>