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7" r:id="rId1"/>
  </p:sldMasterIdLst>
  <p:notesMasterIdLst>
    <p:notesMasterId r:id="rId21"/>
  </p:notesMasterIdLst>
  <p:sldIdLst>
    <p:sldId id="372" r:id="rId2"/>
    <p:sldId id="357" r:id="rId3"/>
    <p:sldId id="377" r:id="rId4"/>
    <p:sldId id="378" r:id="rId5"/>
    <p:sldId id="379" r:id="rId6"/>
    <p:sldId id="380" r:id="rId7"/>
    <p:sldId id="256" r:id="rId8"/>
    <p:sldId id="350" r:id="rId9"/>
    <p:sldId id="368" r:id="rId10"/>
    <p:sldId id="344" r:id="rId11"/>
    <p:sldId id="369" r:id="rId12"/>
    <p:sldId id="388" r:id="rId13"/>
    <p:sldId id="381" r:id="rId14"/>
    <p:sldId id="375" r:id="rId15"/>
    <p:sldId id="376" r:id="rId16"/>
    <p:sldId id="384" r:id="rId17"/>
    <p:sldId id="383" r:id="rId18"/>
    <p:sldId id="385" r:id="rId19"/>
    <p:sldId id="261"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65440"/>
    <a:srgbClr val="1E421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EAA453-DE7E-46AA-947D-58791EEF6214}">
  <a:tblStyle styleId="{C1EAA453-DE7E-46AA-947D-58791EEF62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94626"/>
  </p:normalViewPr>
  <p:slideViewPr>
    <p:cSldViewPr snapToGrid="0">
      <p:cViewPr varScale="1">
        <p:scale>
          <a:sx n="73" d="100"/>
          <a:sy n="73"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1258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145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712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0448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360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68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9549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g113a8ab849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113a8ab849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3"/>
        <p:cNvGrpSpPr/>
        <p:nvPr/>
      </p:nvGrpSpPr>
      <p:grpSpPr>
        <a:xfrm>
          <a:off x="0" y="0"/>
          <a:ext cx="0" cy="0"/>
          <a:chOff x="0" y="0"/>
          <a:chExt cx="0" cy="0"/>
        </a:xfrm>
      </p:grpSpPr>
      <p:grpSp>
        <p:nvGrpSpPr>
          <p:cNvPr id="194" name="Google Shape;194;p9"/>
          <p:cNvGrpSpPr/>
          <p:nvPr/>
        </p:nvGrpSpPr>
        <p:grpSpPr>
          <a:xfrm>
            <a:off x="-2417677" y="-1408483"/>
            <a:ext cx="14301206" cy="8637760"/>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17" name="Google Shape;217;p9"/>
          <p:cNvSpPr txBox="1">
            <a:spLocks noGrp="1"/>
          </p:cNvSpPr>
          <p:nvPr>
            <p:ph type="title"/>
          </p:nvPr>
        </p:nvSpPr>
        <p:spPr>
          <a:xfrm>
            <a:off x="886975" y="1500025"/>
            <a:ext cx="4284900" cy="17553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1500">
                <a:solidFill>
                  <a:schemeClr val="accent6"/>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8" name="Google Shape;218;p9"/>
          <p:cNvSpPr txBox="1">
            <a:spLocks noGrp="1"/>
          </p:cNvSpPr>
          <p:nvPr>
            <p:ph type="subTitle" idx="1"/>
          </p:nvPr>
        </p:nvSpPr>
        <p:spPr>
          <a:xfrm>
            <a:off x="886975" y="3021950"/>
            <a:ext cx="4332900" cy="678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grpSp>
        <p:nvGrpSpPr>
          <p:cNvPr id="296" name="Google Shape;296;p13"/>
          <p:cNvGrpSpPr/>
          <p:nvPr/>
        </p:nvGrpSpPr>
        <p:grpSpPr>
          <a:xfrm>
            <a:off x="-1020550" y="-785874"/>
            <a:ext cx="14015605" cy="8884664"/>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4">
  <p:cSld name="CUSTOM_6_2_1_1">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3738025" y="2395742"/>
            <a:ext cx="4645200" cy="630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4154447" y="-663071"/>
            <a:ext cx="6874487" cy="21298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6" name="Google Shape;1126;p42"/>
          <p:cNvGrpSpPr/>
          <p:nvPr/>
        </p:nvGrpSpPr>
        <p:grpSpPr>
          <a:xfrm>
            <a:off x="588860" y="3919190"/>
            <a:ext cx="548532" cy="572686"/>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42"/>
          <p:cNvSpPr/>
          <p:nvPr/>
        </p:nvSpPr>
        <p:spPr>
          <a:xfrm>
            <a:off x="202099" y="4491875"/>
            <a:ext cx="151025" cy="151025"/>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42"/>
          <p:cNvGrpSpPr/>
          <p:nvPr/>
        </p:nvGrpSpPr>
        <p:grpSpPr>
          <a:xfrm rot="-2023058">
            <a:off x="-1781216" y="-1680353"/>
            <a:ext cx="4155021" cy="3663981"/>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42"/>
          <p:cNvGrpSpPr/>
          <p:nvPr/>
        </p:nvGrpSpPr>
        <p:grpSpPr>
          <a:xfrm rot="10800000">
            <a:off x="8338735" y="1283140"/>
            <a:ext cx="548532" cy="572686"/>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1" name="Google Shape;1151;p42"/>
          <p:cNvSpPr/>
          <p:nvPr/>
        </p:nvSpPr>
        <p:spPr>
          <a:xfrm>
            <a:off x="0" y="4041066"/>
            <a:ext cx="9144214" cy="107906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2"/>
          <p:cNvSpPr/>
          <p:nvPr/>
        </p:nvSpPr>
        <p:spPr>
          <a:xfrm>
            <a:off x="4508422" y="3344311"/>
            <a:ext cx="566322" cy="699327"/>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2"/>
          <p:cNvSpPr txBox="1">
            <a:spLocks noGrp="1"/>
          </p:cNvSpPr>
          <p:nvPr>
            <p:ph type="title"/>
          </p:nvPr>
        </p:nvSpPr>
        <p:spPr>
          <a:xfrm>
            <a:off x="3738025" y="1247875"/>
            <a:ext cx="4647000" cy="1139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1500">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245"/>
        <p:cNvGrpSpPr/>
        <p:nvPr/>
      </p:nvGrpSpPr>
      <p:grpSpPr>
        <a:xfrm>
          <a:off x="0" y="0"/>
          <a:ext cx="0" cy="0"/>
          <a:chOff x="0" y="0"/>
          <a:chExt cx="0" cy="0"/>
        </a:xfrm>
      </p:grpSpPr>
      <p:grpSp>
        <p:nvGrpSpPr>
          <p:cNvPr id="1246" name="Google Shape;1246;p47"/>
          <p:cNvGrpSpPr/>
          <p:nvPr/>
        </p:nvGrpSpPr>
        <p:grpSpPr>
          <a:xfrm>
            <a:off x="-4470013" y="-668750"/>
            <a:ext cx="15657196" cy="7403078"/>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1274"/>
        <p:cNvGrpSpPr/>
        <p:nvPr/>
      </p:nvGrpSpPr>
      <p:grpSpPr>
        <a:xfrm>
          <a:off x="0" y="0"/>
          <a:ext cx="0" cy="0"/>
          <a:chOff x="0" y="0"/>
          <a:chExt cx="0" cy="0"/>
        </a:xfrm>
      </p:grpSpPr>
      <p:grpSp>
        <p:nvGrpSpPr>
          <p:cNvPr id="1275" name="Google Shape;1275;p48"/>
          <p:cNvGrpSpPr/>
          <p:nvPr/>
        </p:nvGrpSpPr>
        <p:grpSpPr>
          <a:xfrm>
            <a:off x="-1614447" y="-668745"/>
            <a:ext cx="12693753" cy="6889485"/>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205EC7CA-7516-448A-133F-6D98A51E2E43}"/>
              </a:ext>
            </a:extLst>
          </p:cNvPr>
          <p:cNvPicPr>
            <a:picLocks noChangeAspect="1"/>
          </p:cNvPicPr>
          <p:nvPr userDrawn="1"/>
        </p:nvPicPr>
        <p:blipFill>
          <a:blip r:embed="rId9"/>
          <a:stretch>
            <a:fillRect/>
          </a:stretch>
        </p:blipFill>
        <p:spPr>
          <a:xfrm>
            <a:off x="-1432560" y="0"/>
            <a:ext cx="1184612" cy="1184612"/>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5" r:id="rId2"/>
    <p:sldLayoutId id="2147483658" r:id="rId3"/>
    <p:sldLayoutId id="2147483659" r:id="rId4"/>
    <p:sldLayoutId id="2147483688" r:id="rId5"/>
    <p:sldLayoutId id="2147483693" r:id="rId6"/>
    <p:sldLayoutId id="214748369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1387;p53">
            <a:extLst>
              <a:ext uri="{FF2B5EF4-FFF2-40B4-BE49-F238E27FC236}">
                <a16:creationId xmlns:a16="http://schemas.microsoft.com/office/drawing/2014/main" id="{660F3426-3879-2CAB-41E0-E149342EB4E2}"/>
              </a:ext>
            </a:extLst>
          </p:cNvPr>
          <p:cNvGrpSpPr/>
          <p:nvPr/>
        </p:nvGrpSpPr>
        <p:grpSpPr>
          <a:xfrm rot="10800000" flipH="1">
            <a:off x="2067505" y="4654390"/>
            <a:ext cx="3829050" cy="936056"/>
            <a:chOff x="238125" y="1984300"/>
            <a:chExt cx="7143750" cy="1746375"/>
          </a:xfrm>
        </p:grpSpPr>
        <p:sp>
          <p:nvSpPr>
            <p:cNvPr id="6" name="Google Shape;1388;p53">
              <a:extLst>
                <a:ext uri="{FF2B5EF4-FFF2-40B4-BE49-F238E27FC236}">
                  <a16:creationId xmlns:a16="http://schemas.microsoft.com/office/drawing/2014/main" id="{A8CD925B-86ED-2738-1722-D7DDA4AB0978}"/>
                </a:ext>
              </a:extLst>
            </p:cNvPr>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89;p53">
              <a:extLst>
                <a:ext uri="{FF2B5EF4-FFF2-40B4-BE49-F238E27FC236}">
                  <a16:creationId xmlns:a16="http://schemas.microsoft.com/office/drawing/2014/main" id="{FBBDB877-8BC9-FF54-9E37-446331BE2077}"/>
                </a:ext>
              </a:extLst>
            </p:cNvPr>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90;p53">
              <a:extLst>
                <a:ext uri="{FF2B5EF4-FFF2-40B4-BE49-F238E27FC236}">
                  <a16:creationId xmlns:a16="http://schemas.microsoft.com/office/drawing/2014/main" id="{EF86C87C-ABD9-6153-8DBD-E28AE64B7BA7}"/>
                </a:ext>
              </a:extLst>
            </p:cNvPr>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91;p53">
              <a:extLst>
                <a:ext uri="{FF2B5EF4-FFF2-40B4-BE49-F238E27FC236}">
                  <a16:creationId xmlns:a16="http://schemas.microsoft.com/office/drawing/2014/main" id="{E0D2A47F-87E0-8175-A301-AE8C69272621}"/>
                </a:ext>
              </a:extLst>
            </p:cNvPr>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92;p53">
              <a:extLst>
                <a:ext uri="{FF2B5EF4-FFF2-40B4-BE49-F238E27FC236}">
                  <a16:creationId xmlns:a16="http://schemas.microsoft.com/office/drawing/2014/main" id="{6AF885E9-8F40-C222-CE27-C8AE182D3388}"/>
                </a:ext>
              </a:extLst>
            </p:cNvPr>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93;p53">
              <a:extLst>
                <a:ext uri="{FF2B5EF4-FFF2-40B4-BE49-F238E27FC236}">
                  <a16:creationId xmlns:a16="http://schemas.microsoft.com/office/drawing/2014/main" id="{988683AF-C944-A1AC-CA88-84A2C5415B70}"/>
                </a:ext>
              </a:extLst>
            </p:cNvPr>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94;p53">
              <a:extLst>
                <a:ext uri="{FF2B5EF4-FFF2-40B4-BE49-F238E27FC236}">
                  <a16:creationId xmlns:a16="http://schemas.microsoft.com/office/drawing/2014/main" id="{4340AB63-83B9-F688-3958-EC150E54E0B0}"/>
                </a:ext>
              </a:extLst>
            </p:cNvPr>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95;p53">
              <a:extLst>
                <a:ext uri="{FF2B5EF4-FFF2-40B4-BE49-F238E27FC236}">
                  <a16:creationId xmlns:a16="http://schemas.microsoft.com/office/drawing/2014/main" id="{B4F909E5-A21D-9620-5717-FC3FD7F4B32C}"/>
                </a:ext>
              </a:extLst>
            </p:cNvPr>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96;p53">
              <a:extLst>
                <a:ext uri="{FF2B5EF4-FFF2-40B4-BE49-F238E27FC236}">
                  <a16:creationId xmlns:a16="http://schemas.microsoft.com/office/drawing/2014/main" id="{8B52D090-C469-A1A7-8959-6690185F34E4}"/>
                </a:ext>
              </a:extLst>
            </p:cNvPr>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97;p53">
              <a:extLst>
                <a:ext uri="{FF2B5EF4-FFF2-40B4-BE49-F238E27FC236}">
                  <a16:creationId xmlns:a16="http://schemas.microsoft.com/office/drawing/2014/main" id="{AE4FCCA8-4ABC-2056-2CB9-24B5E1A4A104}"/>
                </a:ext>
              </a:extLst>
            </p:cNvPr>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98;p53">
              <a:extLst>
                <a:ext uri="{FF2B5EF4-FFF2-40B4-BE49-F238E27FC236}">
                  <a16:creationId xmlns:a16="http://schemas.microsoft.com/office/drawing/2014/main" id="{08BFB8D7-375E-0E6A-8D87-6467AFFE2815}"/>
                </a:ext>
              </a:extLst>
            </p:cNvPr>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99;p53">
              <a:extLst>
                <a:ext uri="{FF2B5EF4-FFF2-40B4-BE49-F238E27FC236}">
                  <a16:creationId xmlns:a16="http://schemas.microsoft.com/office/drawing/2014/main" id="{10392F28-33F9-2E30-3247-64A8890BA236}"/>
                </a:ext>
              </a:extLst>
            </p:cNvPr>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00;p53">
              <a:extLst>
                <a:ext uri="{FF2B5EF4-FFF2-40B4-BE49-F238E27FC236}">
                  <a16:creationId xmlns:a16="http://schemas.microsoft.com/office/drawing/2014/main" id="{8FF33D4B-32F3-538A-BB1E-6DE71BBAC1DE}"/>
                </a:ext>
              </a:extLst>
            </p:cNvPr>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01;p53">
              <a:extLst>
                <a:ext uri="{FF2B5EF4-FFF2-40B4-BE49-F238E27FC236}">
                  <a16:creationId xmlns:a16="http://schemas.microsoft.com/office/drawing/2014/main" id="{1B7B6E04-D909-23C8-7CAF-065F205F411F}"/>
                </a:ext>
              </a:extLst>
            </p:cNvPr>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02;p53">
              <a:extLst>
                <a:ext uri="{FF2B5EF4-FFF2-40B4-BE49-F238E27FC236}">
                  <a16:creationId xmlns:a16="http://schemas.microsoft.com/office/drawing/2014/main" id="{07C189D6-EA04-76C9-B3F9-F793A6E646FB}"/>
                </a:ext>
              </a:extLst>
            </p:cNvPr>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03;p53">
              <a:extLst>
                <a:ext uri="{FF2B5EF4-FFF2-40B4-BE49-F238E27FC236}">
                  <a16:creationId xmlns:a16="http://schemas.microsoft.com/office/drawing/2014/main" id="{2B3938DD-65F4-ADE5-91DD-FDF838C93915}"/>
                </a:ext>
              </a:extLst>
            </p:cNvPr>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4;p53">
              <a:extLst>
                <a:ext uri="{FF2B5EF4-FFF2-40B4-BE49-F238E27FC236}">
                  <a16:creationId xmlns:a16="http://schemas.microsoft.com/office/drawing/2014/main" id="{24A2CF56-2207-201E-2E1A-293FACC1EB47}"/>
                </a:ext>
              </a:extLst>
            </p:cNvPr>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5;p53">
              <a:extLst>
                <a:ext uri="{FF2B5EF4-FFF2-40B4-BE49-F238E27FC236}">
                  <a16:creationId xmlns:a16="http://schemas.microsoft.com/office/drawing/2014/main" id="{D744B5B6-132A-4C37-7746-1CAF90FB8747}"/>
                </a:ext>
              </a:extLst>
            </p:cNvPr>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6;p53">
              <a:extLst>
                <a:ext uri="{FF2B5EF4-FFF2-40B4-BE49-F238E27FC236}">
                  <a16:creationId xmlns:a16="http://schemas.microsoft.com/office/drawing/2014/main" id="{6D40FA88-C0CF-883F-ABAF-1BBBF99E43DF}"/>
                </a:ext>
              </a:extLst>
            </p:cNvPr>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07;p53">
              <a:extLst>
                <a:ext uri="{FF2B5EF4-FFF2-40B4-BE49-F238E27FC236}">
                  <a16:creationId xmlns:a16="http://schemas.microsoft.com/office/drawing/2014/main" id="{3218003E-9DBD-FEEA-FD26-559225B4BBCF}"/>
                </a:ext>
              </a:extLst>
            </p:cNvPr>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08;p53">
              <a:extLst>
                <a:ext uri="{FF2B5EF4-FFF2-40B4-BE49-F238E27FC236}">
                  <a16:creationId xmlns:a16="http://schemas.microsoft.com/office/drawing/2014/main" id="{3C58DD6D-2FE1-178B-ED4C-06FC4407AE74}"/>
                </a:ext>
              </a:extLst>
            </p:cNvPr>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1409;p53">
            <a:extLst>
              <a:ext uri="{FF2B5EF4-FFF2-40B4-BE49-F238E27FC236}">
                <a16:creationId xmlns:a16="http://schemas.microsoft.com/office/drawing/2014/main" id="{9115202D-4DBE-59F1-C7F9-1E2D6F46D265}"/>
              </a:ext>
            </a:extLst>
          </p:cNvPr>
          <p:cNvSpPr/>
          <p:nvPr/>
        </p:nvSpPr>
        <p:spPr>
          <a:xfrm rot="894505">
            <a:off x="-1857367" y="-179977"/>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10;p53">
            <a:extLst>
              <a:ext uri="{FF2B5EF4-FFF2-40B4-BE49-F238E27FC236}">
                <a16:creationId xmlns:a16="http://schemas.microsoft.com/office/drawing/2014/main" id="{393AD71C-8EEF-E5B9-62CA-C0A9FF1786C0}"/>
              </a:ext>
            </a:extLst>
          </p:cNvPr>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1413;p53">
            <a:extLst>
              <a:ext uri="{FF2B5EF4-FFF2-40B4-BE49-F238E27FC236}">
                <a16:creationId xmlns:a16="http://schemas.microsoft.com/office/drawing/2014/main" id="{9EC91B52-1088-78D7-D748-1367C3AD5ED4}"/>
              </a:ext>
            </a:extLst>
          </p:cNvPr>
          <p:cNvGrpSpPr/>
          <p:nvPr/>
        </p:nvGrpSpPr>
        <p:grpSpPr>
          <a:xfrm rot="3366779" flipH="1">
            <a:off x="7651099" y="40051"/>
            <a:ext cx="1782424" cy="1363331"/>
            <a:chOff x="2939750" y="4553425"/>
            <a:chExt cx="759150" cy="580675"/>
          </a:xfrm>
        </p:grpSpPr>
        <p:sp>
          <p:nvSpPr>
            <p:cNvPr id="31" name="Google Shape;1414;p53">
              <a:extLst>
                <a:ext uri="{FF2B5EF4-FFF2-40B4-BE49-F238E27FC236}">
                  <a16:creationId xmlns:a16="http://schemas.microsoft.com/office/drawing/2014/main" id="{C000B045-8FA4-DB5D-83A2-5CBBFD94A2F6}"/>
                </a:ext>
              </a:extLst>
            </p:cNvPr>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15;p53">
              <a:extLst>
                <a:ext uri="{FF2B5EF4-FFF2-40B4-BE49-F238E27FC236}">
                  <a16:creationId xmlns:a16="http://schemas.microsoft.com/office/drawing/2014/main" id="{239BBB59-5CF5-D1D5-9235-E7C870E31A44}"/>
                </a:ext>
              </a:extLst>
            </p:cNvPr>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16;p53">
              <a:extLst>
                <a:ext uri="{FF2B5EF4-FFF2-40B4-BE49-F238E27FC236}">
                  <a16:creationId xmlns:a16="http://schemas.microsoft.com/office/drawing/2014/main" id="{86986980-68BC-25A0-8325-AC80C46206D7}"/>
                </a:ext>
              </a:extLst>
            </p:cNvPr>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17;p53">
              <a:extLst>
                <a:ext uri="{FF2B5EF4-FFF2-40B4-BE49-F238E27FC236}">
                  <a16:creationId xmlns:a16="http://schemas.microsoft.com/office/drawing/2014/main" id="{7FA8605A-FB89-15D8-8F23-3D32CFE93E1F}"/>
                </a:ext>
              </a:extLst>
            </p:cNvPr>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418;p53">
            <a:extLst>
              <a:ext uri="{FF2B5EF4-FFF2-40B4-BE49-F238E27FC236}">
                <a16:creationId xmlns:a16="http://schemas.microsoft.com/office/drawing/2014/main" id="{4D00F8E3-6D1B-5040-CCCE-F8F5DCB78735}"/>
              </a:ext>
            </a:extLst>
          </p:cNvPr>
          <p:cNvGrpSpPr/>
          <p:nvPr/>
        </p:nvGrpSpPr>
        <p:grpSpPr>
          <a:xfrm rot="4216966">
            <a:off x="-1650132" y="3732785"/>
            <a:ext cx="2732656" cy="1843211"/>
            <a:chOff x="965100" y="1428788"/>
            <a:chExt cx="1354200" cy="913425"/>
          </a:xfrm>
        </p:grpSpPr>
        <p:sp>
          <p:nvSpPr>
            <p:cNvPr id="36" name="Google Shape;1419;p53">
              <a:extLst>
                <a:ext uri="{FF2B5EF4-FFF2-40B4-BE49-F238E27FC236}">
                  <a16:creationId xmlns:a16="http://schemas.microsoft.com/office/drawing/2014/main" id="{E9DE4DD6-5DD4-4D0B-246A-2C84E3FA54AA}"/>
                </a:ext>
              </a:extLst>
            </p:cNvPr>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20;p53">
              <a:extLst>
                <a:ext uri="{FF2B5EF4-FFF2-40B4-BE49-F238E27FC236}">
                  <a16:creationId xmlns:a16="http://schemas.microsoft.com/office/drawing/2014/main" id="{1CF7CCD3-E252-94F5-F24C-8F2283F9B476}"/>
                </a:ext>
              </a:extLst>
            </p:cNvPr>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21;p53">
              <a:extLst>
                <a:ext uri="{FF2B5EF4-FFF2-40B4-BE49-F238E27FC236}">
                  <a16:creationId xmlns:a16="http://schemas.microsoft.com/office/drawing/2014/main" id="{A646644B-E748-62E2-98E0-E161AA48268C}"/>
                </a:ext>
              </a:extLst>
            </p:cNvPr>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22;p53">
              <a:extLst>
                <a:ext uri="{FF2B5EF4-FFF2-40B4-BE49-F238E27FC236}">
                  <a16:creationId xmlns:a16="http://schemas.microsoft.com/office/drawing/2014/main" id="{23754027-2C30-8E13-9323-49E38BEBD6D5}"/>
                </a:ext>
              </a:extLst>
            </p:cNvPr>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23;p53">
              <a:extLst>
                <a:ext uri="{FF2B5EF4-FFF2-40B4-BE49-F238E27FC236}">
                  <a16:creationId xmlns:a16="http://schemas.microsoft.com/office/drawing/2014/main" id="{D19A7CCC-68E0-C0D2-10C3-CB22EC20C40C}"/>
                </a:ext>
              </a:extLst>
            </p:cNvPr>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430;p53">
            <a:extLst>
              <a:ext uri="{FF2B5EF4-FFF2-40B4-BE49-F238E27FC236}">
                <a16:creationId xmlns:a16="http://schemas.microsoft.com/office/drawing/2014/main" id="{8B9DF1CE-4173-2384-D4D3-8D7C4478F202}"/>
              </a:ext>
            </a:extLst>
          </p:cNvPr>
          <p:cNvGrpSpPr/>
          <p:nvPr/>
        </p:nvGrpSpPr>
        <p:grpSpPr>
          <a:xfrm flipH="1">
            <a:off x="8604541" y="4831249"/>
            <a:ext cx="270464" cy="117823"/>
            <a:chOff x="2903262" y="4795769"/>
            <a:chExt cx="373776" cy="162828"/>
          </a:xfrm>
        </p:grpSpPr>
        <p:sp>
          <p:nvSpPr>
            <p:cNvPr id="42" name="Google Shape;1431;p53">
              <a:extLst>
                <a:ext uri="{FF2B5EF4-FFF2-40B4-BE49-F238E27FC236}">
                  <a16:creationId xmlns:a16="http://schemas.microsoft.com/office/drawing/2014/main" id="{33217383-9C06-07DE-7127-238C7F3A83E2}"/>
                </a:ext>
              </a:extLst>
            </p:cNvPr>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32;p53">
              <a:extLst>
                <a:ext uri="{FF2B5EF4-FFF2-40B4-BE49-F238E27FC236}">
                  <a16:creationId xmlns:a16="http://schemas.microsoft.com/office/drawing/2014/main" id="{FB3027D5-7B4E-50BB-F40C-0DED668A7F43}"/>
                </a:ext>
              </a:extLst>
            </p:cNvPr>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33;p53">
              <a:extLst>
                <a:ext uri="{FF2B5EF4-FFF2-40B4-BE49-F238E27FC236}">
                  <a16:creationId xmlns:a16="http://schemas.microsoft.com/office/drawing/2014/main" id="{4C7FAF4A-3994-4D79-3891-0183CD99D855}"/>
                </a:ext>
              </a:extLst>
            </p:cNvPr>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5" name="Graphic 44">
            <a:extLst>
              <a:ext uri="{FF2B5EF4-FFF2-40B4-BE49-F238E27FC236}">
                <a16:creationId xmlns:a16="http://schemas.microsoft.com/office/drawing/2014/main" id="{F98ED0AD-95D5-2CE0-8ED7-85FE4D14AE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96313" y="2912654"/>
            <a:ext cx="3171404" cy="2067286"/>
          </a:xfrm>
          <a:prstGeom prst="rect">
            <a:avLst/>
          </a:prstGeom>
        </p:spPr>
      </p:pic>
      <p:sp>
        <p:nvSpPr>
          <p:cNvPr id="47" name="Rectangle 46">
            <a:extLst>
              <a:ext uri="{FF2B5EF4-FFF2-40B4-BE49-F238E27FC236}">
                <a16:creationId xmlns:a16="http://schemas.microsoft.com/office/drawing/2014/main" id="{2706986D-E394-4067-A495-CF9B9F2E71E3}"/>
              </a:ext>
            </a:extLst>
          </p:cNvPr>
          <p:cNvSpPr/>
          <p:nvPr/>
        </p:nvSpPr>
        <p:spPr>
          <a:xfrm>
            <a:off x="550982" y="736029"/>
            <a:ext cx="8007192" cy="2400657"/>
          </a:xfrm>
          <a:prstGeom prst="rect">
            <a:avLst/>
          </a:prstGeom>
          <a:noFill/>
        </p:spPr>
        <p:txBody>
          <a:bodyPr wrap="square" lIns="91440" tIns="45720" rIns="91440" bIns="45720">
            <a:spAutoFit/>
          </a:bodyPr>
          <a:lstStyle/>
          <a:p>
            <a:r>
              <a:rPr lang="en-US" sz="5000" b="1" cap="none" spc="0" dirty="0">
                <a:ln w="22225">
                  <a:solidFill>
                    <a:schemeClr val="accent2"/>
                  </a:solidFill>
                  <a:prstDash val="solid"/>
                </a:ln>
                <a:solidFill>
                  <a:schemeClr val="accent2">
                    <a:lumMod val="40000"/>
                    <a:lumOff val="60000"/>
                  </a:schemeClr>
                </a:solidFill>
                <a:effectLst/>
              </a:rPr>
              <a:t>GV: BÙI THỊ HÀ MAI</a:t>
            </a:r>
          </a:p>
          <a:p>
            <a:r>
              <a:rPr lang="en-US" sz="5000" b="1" dirty="0">
                <a:ln w="22225">
                  <a:solidFill>
                    <a:schemeClr val="accent2"/>
                  </a:solidFill>
                  <a:prstDash val="solid"/>
                </a:ln>
                <a:solidFill>
                  <a:schemeClr val="accent2">
                    <a:lumMod val="40000"/>
                    <a:lumOff val="60000"/>
                  </a:schemeClr>
                </a:solidFill>
              </a:rPr>
              <a:t>LỚP: 5A4</a:t>
            </a:r>
          </a:p>
          <a:p>
            <a:r>
              <a:rPr lang="en-US" sz="5000" b="1" cap="none" spc="0" dirty="0">
                <a:ln w="22225">
                  <a:solidFill>
                    <a:schemeClr val="accent2"/>
                  </a:solidFill>
                  <a:prstDash val="solid"/>
                </a:ln>
                <a:solidFill>
                  <a:schemeClr val="accent2">
                    <a:lumMod val="40000"/>
                    <a:lumOff val="60000"/>
                  </a:schemeClr>
                </a:solidFill>
                <a:effectLst/>
              </a:rPr>
              <a:t>TRƯỜNG TH HƯNG ĐẠO</a:t>
            </a:r>
          </a:p>
        </p:txBody>
      </p:sp>
    </p:spTree>
    <p:extLst>
      <p:ext uri="{BB962C8B-B14F-4D97-AF65-F5344CB8AC3E}">
        <p14:creationId xmlns:p14="http://schemas.microsoft.com/office/powerpoint/2010/main" val="2230518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000" dirty="0">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193820" y="122258"/>
            <a:ext cx="8136864" cy="2383875"/>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1412" name="Google Shape;1412;p53"/>
          <p:cNvSpPr txBox="1">
            <a:spLocks/>
          </p:cNvSpPr>
          <p:nvPr/>
        </p:nvSpPr>
        <p:spPr>
          <a:xfrm>
            <a:off x="323398" y="117400"/>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800" b="1" dirty="0">
                <a:solidFill>
                  <a:srgbClr val="1E421E"/>
                </a:solidFill>
                <a:latin typeface="Cambria" panose="02040503050406030204" pitchFamily="18" charset="0"/>
                <a:ea typeface="Assistant"/>
                <a:cs typeface="Assistant"/>
                <a:sym typeface="Assistant"/>
              </a:rPr>
              <a:t>Đ</a:t>
            </a:r>
            <a:r>
              <a:rPr lang="vi-VN" sz="2800" b="1" dirty="0">
                <a:solidFill>
                  <a:srgbClr val="1E421E"/>
                </a:solidFill>
                <a:latin typeface="Cambria" panose="02040503050406030204" pitchFamily="18" charset="0"/>
                <a:ea typeface="Assistant"/>
                <a:cs typeface="Assistant"/>
                <a:sym typeface="Assistant"/>
              </a:rPr>
              <a:t>ọc thông tin trong SGK và trả lời câu hỏi: </a:t>
            </a:r>
          </a:p>
          <a:p>
            <a:pPr algn="just"/>
            <a:r>
              <a:rPr lang="vi-VN" sz="2800" dirty="0">
                <a:solidFill>
                  <a:srgbClr val="1E421E"/>
                </a:solidFill>
                <a:latin typeface="Cambria" panose="02040503050406030204" pitchFamily="18" charset="0"/>
                <a:ea typeface="Assistant"/>
                <a:cs typeface="Assistant"/>
                <a:sym typeface="Assistant"/>
              </a:rPr>
              <a:t>- Nêu những nét chính về tình hình đất nước dưới thời Trần.</a:t>
            </a:r>
          </a:p>
          <a:p>
            <a:pPr algn="just"/>
            <a:r>
              <a:rPr lang="vi-VN" sz="2800" dirty="0">
                <a:solidFill>
                  <a:srgbClr val="1E421E"/>
                </a:solidFill>
                <a:latin typeface="Cambria" panose="02040503050406030204" pitchFamily="18" charset="0"/>
                <a:ea typeface="Assistant"/>
                <a:cs typeface="Assistant"/>
                <a:sym typeface="Assistant"/>
              </a:rPr>
              <a:t>- Kể về một nhân vật lịch sử của Triều Trần và đóng góp của nhân vật đó đối với lịch sử dân tộc.</a:t>
            </a:r>
          </a:p>
        </p:txBody>
      </p:sp>
      <p:pic>
        <p:nvPicPr>
          <p:cNvPr id="12" name="Picture 11">
            <a:extLst>
              <a:ext uri="{FF2B5EF4-FFF2-40B4-BE49-F238E27FC236}">
                <a16:creationId xmlns:a16="http://schemas.microsoft.com/office/drawing/2014/main" id="{D3448122-930E-67F9-A5CD-1F83E6F54199}"/>
              </a:ext>
            </a:extLst>
          </p:cNvPr>
          <p:cNvPicPr>
            <a:picLocks noChangeAspect="1"/>
          </p:cNvPicPr>
          <p:nvPr/>
        </p:nvPicPr>
        <p:blipFill>
          <a:blip r:embed="rId3"/>
          <a:stretch>
            <a:fillRect/>
          </a:stretch>
        </p:blipFill>
        <p:spPr>
          <a:xfrm>
            <a:off x="3225799" y="2661873"/>
            <a:ext cx="1854729" cy="2213868"/>
          </a:xfrm>
          <a:prstGeom prst="rect">
            <a:avLst/>
          </a:prstGeom>
        </p:spPr>
      </p:pic>
    </p:spTree>
    <p:extLst>
      <p:ext uri="{BB962C8B-B14F-4D97-AF65-F5344CB8AC3E}">
        <p14:creationId xmlns:p14="http://schemas.microsoft.com/office/powerpoint/2010/main" val="67674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79AB715A-99EC-33F7-2DFE-D41E85E374E0}"/>
              </a:ext>
            </a:extLst>
          </p:cNvPr>
          <p:cNvSpPr/>
          <p:nvPr/>
        </p:nvSpPr>
        <p:spPr>
          <a:xfrm>
            <a:off x="259883" y="240633"/>
            <a:ext cx="8884117" cy="476450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TextBox 2">
            <a:extLst>
              <a:ext uri="{FF2B5EF4-FFF2-40B4-BE49-F238E27FC236}">
                <a16:creationId xmlns:a16="http://schemas.microsoft.com/office/drawing/2014/main" id="{A7C22B46-6261-7457-BAC0-96888608FC38}"/>
              </a:ext>
            </a:extLst>
          </p:cNvPr>
          <p:cNvSpPr txBox="1"/>
          <p:nvPr/>
        </p:nvSpPr>
        <p:spPr>
          <a:xfrm>
            <a:off x="480282" y="688729"/>
            <a:ext cx="8527983" cy="3539430"/>
          </a:xfrm>
          <a:prstGeom prst="rect">
            <a:avLst/>
          </a:prstGeom>
          <a:noFill/>
        </p:spPr>
        <p:txBody>
          <a:bodyPr wrap="square">
            <a:spAutoFit/>
          </a:bodyPr>
          <a:lstStyle/>
          <a:p>
            <a:pPr algn="just"/>
            <a:r>
              <a:rPr lang="vi-VN" sz="2800" b="1" dirty="0">
                <a:latin typeface="Cambria" panose="02040503050406030204" pitchFamily="18" charset="0"/>
                <a:ea typeface="Cambria" panose="02040503050406030204" pitchFamily="18" charset="0"/>
              </a:rPr>
              <a:t>- Những nét chính về tình hình đất nước dưới thời Trần:</a:t>
            </a:r>
          </a:p>
          <a:p>
            <a:pPr algn="just"/>
            <a:r>
              <a:rPr lang="vi-VN" sz="2800" dirty="0">
                <a:latin typeface="Cambria" panose="02040503050406030204" pitchFamily="18" charset="0"/>
                <a:ea typeface="Cambria" panose="02040503050406030204" pitchFamily="18" charset="0"/>
              </a:rPr>
              <a:t>+ Bộ máy nhà nước được tổ chức chặt chẽ.</a:t>
            </a:r>
          </a:p>
          <a:p>
            <a:pPr algn="just"/>
            <a:r>
              <a:rPr lang="vi-VN" sz="2800" dirty="0">
                <a:latin typeface="Cambria" panose="02040503050406030204" pitchFamily="18" charset="0"/>
                <a:ea typeface="Cambria" panose="02040503050406030204" pitchFamily="18" charset="0"/>
              </a:rPr>
              <a:t>+ Quân đội được tổ chức quy củ, chặt chẽ, nhiều tướng giỏi đã có công lớn trong kháng chiến chống ngoại xâm.</a:t>
            </a:r>
          </a:p>
          <a:p>
            <a:pPr algn="just"/>
            <a:r>
              <a:rPr lang="vi-VN" sz="2800" dirty="0">
                <a:latin typeface="Cambria" panose="02040503050406030204" pitchFamily="18" charset="0"/>
                <a:ea typeface="Cambria" panose="02040503050406030204" pitchFamily="18" charset="0"/>
              </a:rPr>
              <a:t>+ Giáo dục, khoa cử được chú trọng, trường học được mở ở nhiều địa phương, đào tạo được nhiều nhân tài cho đất nước.</a:t>
            </a:r>
          </a:p>
        </p:txBody>
      </p:sp>
    </p:spTree>
    <p:extLst>
      <p:ext uri="{BB962C8B-B14F-4D97-AF65-F5344CB8AC3E}">
        <p14:creationId xmlns:p14="http://schemas.microsoft.com/office/powerpoint/2010/main" val="421674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79AB715A-99EC-33F7-2DFE-D41E85E374E0}"/>
              </a:ext>
            </a:extLst>
          </p:cNvPr>
          <p:cNvSpPr/>
          <p:nvPr/>
        </p:nvSpPr>
        <p:spPr>
          <a:xfrm>
            <a:off x="259883" y="240633"/>
            <a:ext cx="8884117" cy="476450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id="{0FC7B4EA-5599-30FD-D88F-8F090EDD0ADB}"/>
              </a:ext>
            </a:extLst>
          </p:cNvPr>
          <p:cNvPicPr>
            <a:picLocks noChangeAspect="1"/>
          </p:cNvPicPr>
          <p:nvPr/>
        </p:nvPicPr>
        <p:blipFill>
          <a:blip r:embed="rId2"/>
          <a:stretch>
            <a:fillRect/>
          </a:stretch>
        </p:blipFill>
        <p:spPr>
          <a:xfrm>
            <a:off x="450321" y="710142"/>
            <a:ext cx="4357688" cy="3413125"/>
          </a:xfrm>
          <a:prstGeom prst="rect">
            <a:avLst/>
          </a:prstGeom>
        </p:spPr>
      </p:pic>
      <p:pic>
        <p:nvPicPr>
          <p:cNvPr id="1026" name="Picture 2" descr="Yết Kiêu từ chối tình yêu của 3 nàng công chúa">
            <a:extLst>
              <a:ext uri="{FF2B5EF4-FFF2-40B4-BE49-F238E27FC236}">
                <a16:creationId xmlns:a16="http://schemas.microsoft.com/office/drawing/2014/main" id="{CBFE4BE8-59E0-ED96-34BA-20C6E61EC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077" y="482599"/>
            <a:ext cx="3520465" cy="4161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35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79AB715A-99EC-33F7-2DFE-D41E85E374E0}"/>
              </a:ext>
            </a:extLst>
          </p:cNvPr>
          <p:cNvSpPr/>
          <p:nvPr/>
        </p:nvSpPr>
        <p:spPr>
          <a:xfrm>
            <a:off x="259883" y="240633"/>
            <a:ext cx="8884117" cy="476450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 name="TextBox 2">
            <a:extLst>
              <a:ext uri="{FF2B5EF4-FFF2-40B4-BE49-F238E27FC236}">
                <a16:creationId xmlns:a16="http://schemas.microsoft.com/office/drawing/2014/main" id="{A7C22B46-6261-7457-BAC0-96888608FC38}"/>
              </a:ext>
            </a:extLst>
          </p:cNvPr>
          <p:cNvSpPr txBox="1"/>
          <p:nvPr/>
        </p:nvSpPr>
        <p:spPr>
          <a:xfrm>
            <a:off x="505682" y="239995"/>
            <a:ext cx="8527983" cy="4524315"/>
          </a:xfrm>
          <a:prstGeom prst="rect">
            <a:avLst/>
          </a:prstGeom>
          <a:noFill/>
        </p:spPr>
        <p:txBody>
          <a:bodyPr wrap="square">
            <a:spAutoFit/>
          </a:bodyPr>
          <a:lstStyle/>
          <a:p>
            <a:r>
              <a:rPr lang="vi-VN" sz="2400" b="1" dirty="0">
                <a:latin typeface="Cambria" panose="02040503050406030204" pitchFamily="18" charset="0"/>
                <a:ea typeface="Cambria" panose="02040503050406030204" pitchFamily="18" charset="0"/>
              </a:rPr>
              <a:t>- Câu chuyện về nhân vật Chu Văn An:</a:t>
            </a:r>
          </a:p>
          <a:p>
            <a:r>
              <a:rPr lang="vi-VN" sz="2400" dirty="0">
                <a:latin typeface="Cambria" panose="02040503050406030204" pitchFamily="18" charset="0"/>
                <a:ea typeface="Cambria" panose="02040503050406030204" pitchFamily="18" charset="0"/>
              </a:rPr>
              <a:t>+ Chu Văn An là người có tính cương trực, học vấn tinh thông, ông được mời ra làm quan nhưng từ chối để về quê mở trường học.</a:t>
            </a:r>
          </a:p>
          <a:p>
            <a:r>
              <a:rPr lang="vi-VN" sz="2400" dirty="0">
                <a:latin typeface="Cambria" panose="02040503050406030204" pitchFamily="18" charset="0"/>
                <a:ea typeface="Cambria" panose="02040503050406030204" pitchFamily="18" charset="0"/>
              </a:rPr>
              <a:t>+ Học trò của ông đỗ đạt cao, có công giúp nước. Nhờ đó, Chu Văn An được mời làm người đứng đầu Quốc Tử Giám, trực tiếp dạy học cho các hoàng tử.</a:t>
            </a:r>
          </a:p>
          <a:p>
            <a:r>
              <a:rPr lang="vi-VN" sz="2400" dirty="0">
                <a:latin typeface="Cambria" panose="02040503050406030204" pitchFamily="18" charset="0"/>
                <a:ea typeface="Cambria" panose="02040503050406030204" pitchFamily="18" charset="0"/>
              </a:rPr>
              <a:t>+ Dưới thời vua Trần Dụ Tông, Chu Văn An đã dâng sớ đòi chém 7 viên quan nịnh thần nhưng vua không nghe, ông liền từ quan và về Hải Dương dạy học, viết sách.</a:t>
            </a:r>
          </a:p>
          <a:p>
            <a:r>
              <a:rPr lang="vi-VN" sz="2400" dirty="0">
                <a:latin typeface="Cambria" panose="02040503050406030204" pitchFamily="18" charset="0"/>
                <a:ea typeface="Cambria" panose="02040503050406030204" pitchFamily="18" charset="0"/>
              </a:rPr>
              <a:t>- Đóng góp của Chu Văn An đối với lịch sử dân tộc: đóng góp to lớn với sự nghiệp giáo dục nước nhà suốt theo chiều dài lịch sử.</a:t>
            </a:r>
          </a:p>
        </p:txBody>
      </p:sp>
    </p:spTree>
    <p:extLst>
      <p:ext uri="{BB962C8B-B14F-4D97-AF65-F5344CB8AC3E}">
        <p14:creationId xmlns:p14="http://schemas.microsoft.com/office/powerpoint/2010/main" val="369807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pic>
        <p:nvPicPr>
          <p:cNvPr id="2" name="Graphic 1">
            <a:extLst>
              <a:ext uri="{FF2B5EF4-FFF2-40B4-BE49-F238E27FC236}">
                <a16:creationId xmlns:a16="http://schemas.microsoft.com/office/drawing/2014/main" id="{7DE7ACEB-9AAC-DF7F-138D-8A6FC373894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4014" r="47621"/>
          <a:stretch/>
        </p:blipFill>
        <p:spPr>
          <a:xfrm>
            <a:off x="6917683" y="2538761"/>
            <a:ext cx="2348277" cy="2779200"/>
          </a:xfrm>
          <a:prstGeom prst="rect">
            <a:avLst/>
          </a:prstGeom>
        </p:spPr>
      </p:pic>
      <p:sp>
        <p:nvSpPr>
          <p:cNvPr id="7" name="圆角矩形 17">
            <a:extLst>
              <a:ext uri="{FF2B5EF4-FFF2-40B4-BE49-F238E27FC236}">
                <a16:creationId xmlns:a16="http://schemas.microsoft.com/office/drawing/2014/main" id="{413905CE-3DCF-C38A-793D-FEF8146D8A81}"/>
              </a:ext>
            </a:extLst>
          </p:cNvPr>
          <p:cNvSpPr/>
          <p:nvPr/>
        </p:nvSpPr>
        <p:spPr>
          <a:xfrm>
            <a:off x="76833" y="179832"/>
            <a:ext cx="8136864" cy="143730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248744" y="124173"/>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en-US" sz="2800" b="1" dirty="0" err="1">
                <a:solidFill>
                  <a:srgbClr val="1E421E"/>
                </a:solidFill>
                <a:latin typeface="Cambria" panose="02040503050406030204" pitchFamily="18" charset="0"/>
                <a:ea typeface="Assistant"/>
                <a:cs typeface="Assistant"/>
                <a:sym typeface="Assistant"/>
              </a:rPr>
              <a:t>Đọc</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đoạn</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thông</a:t>
            </a:r>
            <a:r>
              <a:rPr lang="en-US" sz="2800" b="1" dirty="0">
                <a:solidFill>
                  <a:srgbClr val="1E421E"/>
                </a:solidFill>
                <a:latin typeface="Cambria" panose="02040503050406030204" pitchFamily="18" charset="0"/>
                <a:ea typeface="Assistant"/>
                <a:cs typeface="Assistant"/>
                <a:sym typeface="Assistant"/>
              </a:rPr>
              <a:t> tin </a:t>
            </a:r>
            <a:r>
              <a:rPr lang="en-US" sz="2800" b="1" dirty="0" err="1">
                <a:solidFill>
                  <a:srgbClr val="1E421E"/>
                </a:solidFill>
                <a:latin typeface="Cambria" panose="02040503050406030204" pitchFamily="18" charset="0"/>
                <a:ea typeface="Assistant"/>
                <a:cs typeface="Assistant"/>
                <a:sym typeface="Assistant"/>
              </a:rPr>
              <a:t>về</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giáo</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dục</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và</a:t>
            </a:r>
            <a:r>
              <a:rPr lang="en-US" sz="2800" b="1" dirty="0">
                <a:solidFill>
                  <a:srgbClr val="1E421E"/>
                </a:solidFill>
                <a:latin typeface="Cambria" panose="02040503050406030204" pitchFamily="18" charset="0"/>
                <a:ea typeface="Assistant"/>
                <a:cs typeface="Assistant"/>
                <a:sym typeface="Assistant"/>
              </a:rPr>
              <a:t> khoa </a:t>
            </a:r>
            <a:r>
              <a:rPr lang="en-US" sz="2800" b="1" dirty="0" err="1">
                <a:solidFill>
                  <a:srgbClr val="1E421E"/>
                </a:solidFill>
                <a:latin typeface="Cambria" panose="02040503050406030204" pitchFamily="18" charset="0"/>
                <a:ea typeface="Assistant"/>
                <a:cs typeface="Assistant"/>
                <a:sym typeface="Assistant"/>
              </a:rPr>
              <a:t>cử</a:t>
            </a:r>
            <a:r>
              <a:rPr lang="en-US" sz="2800" b="1" dirty="0">
                <a:solidFill>
                  <a:srgbClr val="1E421E"/>
                </a:solidFill>
                <a:latin typeface="Cambria" panose="02040503050406030204" pitchFamily="18" charset="0"/>
                <a:ea typeface="Assistant"/>
                <a:cs typeface="Assistant"/>
                <a:sym typeface="Assistant"/>
              </a:rPr>
              <a:t>.</a:t>
            </a:r>
          </a:p>
          <a:p>
            <a:pPr marL="457200" lvl="0" indent="-457200" algn="just">
              <a:buFont typeface="Arial" panose="020B0604020202020204" pitchFamily="34" charset="0"/>
              <a:buChar char="•"/>
            </a:pPr>
            <a:r>
              <a:rPr lang="en-US" sz="2800" b="1" dirty="0">
                <a:solidFill>
                  <a:srgbClr val="1E421E"/>
                </a:solidFill>
                <a:latin typeface="Cambria" panose="02040503050406030204" pitchFamily="18" charset="0"/>
                <a:ea typeface="Assistant"/>
                <a:cs typeface="Assistant"/>
                <a:sym typeface="Assistant"/>
              </a:rPr>
              <a:t> </a:t>
            </a:r>
            <a:r>
              <a:rPr lang="vi-VN" sz="2800" dirty="0">
                <a:solidFill>
                  <a:srgbClr val="1E421E"/>
                </a:solidFill>
                <a:latin typeface="Cambria" panose="02040503050406030204" pitchFamily="18" charset="0"/>
                <a:ea typeface="Assistant"/>
                <a:cs typeface="Assistant"/>
                <a:sym typeface="Assistant"/>
              </a:rPr>
              <a:t>Trạng nguyên nhỏ tuổi nhất Việt Nam là ai?</a:t>
            </a:r>
          </a:p>
          <a:p>
            <a:pPr marL="457200" lvl="0" indent="-457200" algn="just">
              <a:buFont typeface="Arial" panose="020B0604020202020204" pitchFamily="34" charset="0"/>
              <a:buChar char="•"/>
            </a:pPr>
            <a:r>
              <a:rPr lang="vi-VN" sz="2800" dirty="0">
                <a:solidFill>
                  <a:srgbClr val="1E421E"/>
                </a:solidFill>
                <a:latin typeface="Cambria" panose="02040503050406030204" pitchFamily="18" charset="0"/>
                <a:ea typeface="Assistant"/>
                <a:cs typeface="Assistant"/>
                <a:sym typeface="Assistant"/>
              </a:rPr>
              <a:t>Ai là Người thầy lưu danh muôn đời?</a:t>
            </a:r>
          </a:p>
        </p:txBody>
      </p:sp>
      <p:pic>
        <p:nvPicPr>
          <p:cNvPr id="6" name="Picture 5">
            <a:extLst>
              <a:ext uri="{FF2B5EF4-FFF2-40B4-BE49-F238E27FC236}">
                <a16:creationId xmlns:a16="http://schemas.microsoft.com/office/drawing/2014/main" id="{713706A6-D0C1-CB61-88D2-E82AB4B74756}"/>
              </a:ext>
            </a:extLst>
          </p:cNvPr>
          <p:cNvPicPr>
            <a:picLocks noChangeAspect="1"/>
          </p:cNvPicPr>
          <p:nvPr/>
        </p:nvPicPr>
        <p:blipFill>
          <a:blip r:embed="rId5"/>
          <a:stretch>
            <a:fillRect/>
          </a:stretch>
        </p:blipFill>
        <p:spPr>
          <a:xfrm>
            <a:off x="0" y="2123809"/>
            <a:ext cx="6815667" cy="1399818"/>
          </a:xfrm>
          <a:prstGeom prst="rect">
            <a:avLst/>
          </a:prstGeom>
        </p:spPr>
      </p:pic>
    </p:spTree>
    <p:extLst>
      <p:ext uri="{BB962C8B-B14F-4D97-AF65-F5344CB8AC3E}">
        <p14:creationId xmlns:p14="http://schemas.microsoft.com/office/powerpoint/2010/main" val="2221895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wipe(down)">
                                      <p:cBhvr>
                                        <p:cTn id="7" dur="500"/>
                                        <p:tgtEl>
                                          <p:spTgt spid="14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42"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F364748E-8982-1F4B-F8D8-EC295DA069E3}"/>
              </a:ext>
            </a:extLst>
          </p:cNvPr>
          <p:cNvGrpSpPr/>
          <p:nvPr/>
        </p:nvGrpSpPr>
        <p:grpSpPr>
          <a:xfrm>
            <a:off x="403031" y="319344"/>
            <a:ext cx="8115300" cy="4151353"/>
            <a:chOff x="0" y="0"/>
            <a:chExt cx="21640800" cy="11070274"/>
          </a:xfrm>
        </p:grpSpPr>
        <p:grpSp>
          <p:nvGrpSpPr>
            <p:cNvPr id="22" name="Group 3">
              <a:extLst>
                <a:ext uri="{FF2B5EF4-FFF2-40B4-BE49-F238E27FC236}">
                  <a16:creationId xmlns:a16="http://schemas.microsoft.com/office/drawing/2014/main" id="{B4833B03-DEBF-84DB-8AC4-C78D142BD20F}"/>
                </a:ext>
              </a:extLst>
            </p:cNvPr>
            <p:cNvGrpSpPr/>
            <p:nvPr/>
          </p:nvGrpSpPr>
          <p:grpSpPr>
            <a:xfrm>
              <a:off x="1368062" y="1907071"/>
              <a:ext cx="19081623" cy="7355293"/>
              <a:chOff x="0" y="0"/>
              <a:chExt cx="9464596" cy="3648268"/>
            </a:xfrm>
          </p:grpSpPr>
          <p:sp>
            <p:nvSpPr>
              <p:cNvPr id="26" name="Freeform 4">
                <a:extLst>
                  <a:ext uri="{FF2B5EF4-FFF2-40B4-BE49-F238E27FC236}">
                    <a16:creationId xmlns:a16="http://schemas.microsoft.com/office/drawing/2014/main" id="{B3A2D502-4C20-8E27-1FDF-36AA11BFCE40}"/>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defTabSz="457200">
                  <a:buClrTx/>
                </a:pPr>
                <a:endParaRPr lang="en-US" sz="900" kern="1200">
                  <a:solidFill>
                    <a:prstClr val="black"/>
                  </a:solidFill>
                  <a:latin typeface="Calibri"/>
                  <a:ea typeface="+mn-ea"/>
                  <a:cs typeface="+mn-cs"/>
                </a:endParaRPr>
              </a:p>
            </p:txBody>
          </p:sp>
        </p:grpSp>
        <p:sp>
          <p:nvSpPr>
            <p:cNvPr id="23" name="AutoShape 5">
              <a:extLst>
                <a:ext uri="{FF2B5EF4-FFF2-40B4-BE49-F238E27FC236}">
                  <a16:creationId xmlns:a16="http://schemas.microsoft.com/office/drawing/2014/main" id="{B83EC7D2-93AD-F1A8-B2C8-D15C4E060E39}"/>
                </a:ext>
              </a:extLst>
            </p:cNvPr>
            <p:cNvSpPr/>
            <p:nvPr/>
          </p:nvSpPr>
          <p:spPr>
            <a:xfrm>
              <a:off x="1017755" y="1957871"/>
              <a:ext cx="19431930" cy="7183607"/>
            </a:xfrm>
            <a:prstGeom prst="rect">
              <a:avLst/>
            </a:prstGeom>
            <a:solidFill>
              <a:srgbClr val="DFD4BA"/>
            </a:solidFill>
          </p:spPr>
          <p:txBody>
            <a:bodyPr/>
            <a:lstStyle/>
            <a:p>
              <a:pPr defTabSz="457200">
                <a:buClrTx/>
              </a:pPr>
              <a:endParaRPr lang="en-US" sz="900" kern="1200">
                <a:solidFill>
                  <a:prstClr val="black"/>
                </a:solidFill>
                <a:latin typeface="Calibri"/>
                <a:ea typeface="+mn-ea"/>
                <a:cs typeface="+mn-cs"/>
              </a:endParaRPr>
            </a:p>
          </p:txBody>
        </p:sp>
        <p:sp>
          <p:nvSpPr>
            <p:cNvPr id="24" name="Freeform 6">
              <a:extLst>
                <a:ext uri="{FF2B5EF4-FFF2-40B4-BE49-F238E27FC236}">
                  <a16:creationId xmlns:a16="http://schemas.microsoft.com/office/drawing/2014/main" id="{838582BF-28F9-8866-8804-07218FADA6C6}"/>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r="-74505"/>
              </a:stretch>
            </a:blipFill>
          </p:spPr>
          <p:txBody>
            <a:bodyPr/>
            <a:lstStyle/>
            <a:p>
              <a:pPr defTabSz="457200">
                <a:buClrTx/>
              </a:pPr>
              <a:endParaRPr lang="en-US" sz="900" kern="1200">
                <a:solidFill>
                  <a:prstClr val="black"/>
                </a:solidFill>
                <a:latin typeface="Calibri"/>
                <a:ea typeface="+mn-ea"/>
                <a:cs typeface="+mn-cs"/>
              </a:endParaRPr>
            </a:p>
          </p:txBody>
        </p:sp>
        <p:sp>
          <p:nvSpPr>
            <p:cNvPr id="25" name="Freeform 7">
              <a:extLst>
                <a:ext uri="{FF2B5EF4-FFF2-40B4-BE49-F238E27FC236}">
                  <a16:creationId xmlns:a16="http://schemas.microsoft.com/office/drawing/2014/main" id="{FB378BB7-69BC-612E-A3AB-3D1C208C77E7}"/>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l="-74505"/>
              </a:stretch>
            </a:blipFill>
          </p:spPr>
          <p:txBody>
            <a:bodyPr/>
            <a:lstStyle/>
            <a:p>
              <a:pPr defTabSz="457200">
                <a:buClrTx/>
              </a:pPr>
              <a:endParaRPr lang="en-US" sz="900" kern="1200">
                <a:solidFill>
                  <a:prstClr val="black"/>
                </a:solidFill>
                <a:latin typeface="Calibri"/>
                <a:ea typeface="+mn-ea"/>
                <a:cs typeface="+mn-cs"/>
              </a:endParaRPr>
            </a:p>
          </p:txBody>
        </p:sp>
      </p:grpSp>
      <p:sp>
        <p:nvSpPr>
          <p:cNvPr id="27" name="TextBox 26">
            <a:extLst>
              <a:ext uri="{FF2B5EF4-FFF2-40B4-BE49-F238E27FC236}">
                <a16:creationId xmlns:a16="http://schemas.microsoft.com/office/drawing/2014/main" id="{7961788D-3E66-DB85-F458-512CBCE369EB}"/>
              </a:ext>
            </a:extLst>
          </p:cNvPr>
          <p:cNvSpPr txBox="1"/>
          <p:nvPr/>
        </p:nvSpPr>
        <p:spPr>
          <a:xfrm>
            <a:off x="1240403" y="1280160"/>
            <a:ext cx="6663194" cy="2062103"/>
          </a:xfrm>
          <a:prstGeom prst="rect">
            <a:avLst/>
          </a:prstGeom>
          <a:noFill/>
        </p:spPr>
        <p:txBody>
          <a:bodyPr wrap="square" rtlCol="0">
            <a:spAutoFit/>
          </a:bodyPr>
          <a:lstStyle/>
          <a:p>
            <a:pPr algn="ctr"/>
            <a:r>
              <a:rPr lang="en-US" sz="3200" b="1" dirty="0">
                <a:solidFill>
                  <a:srgbClr val="002060"/>
                </a:solidFill>
                <a:latin typeface="Cambria" panose="02040503050406030204" pitchFamily="18" charset="0"/>
                <a:ea typeface="Cambria" panose="02040503050406030204" pitchFamily="18" charset="0"/>
              </a:rPr>
              <a:t>N</a:t>
            </a:r>
            <a:r>
              <a:rPr lang="vi-VN" sz="3200" b="1" dirty="0">
                <a:solidFill>
                  <a:srgbClr val="002060"/>
                </a:solidFill>
                <a:latin typeface="Cambria" panose="02040503050406030204" pitchFamily="18" charset="0"/>
                <a:ea typeface="Cambria" panose="02040503050406030204" pitchFamily="18" charset="0"/>
              </a:rPr>
              <a:t>guyễn Hiền (</a:t>
            </a:r>
            <a:r>
              <a:rPr lang="en-US" altLang="ja-JP" sz="3200" b="1" dirty="0">
                <a:solidFill>
                  <a:srgbClr val="002060"/>
                </a:solidFill>
                <a:latin typeface="Cambria" panose="02040503050406030204" pitchFamily="18" charset="0"/>
                <a:ea typeface="Cambria" panose="02040503050406030204" pitchFamily="18" charset="0"/>
              </a:rPr>
              <a:t>11 </a:t>
            </a:r>
            <a:r>
              <a:rPr lang="vi-VN" sz="3200" b="1" dirty="0">
                <a:solidFill>
                  <a:srgbClr val="002060"/>
                </a:solidFill>
                <a:latin typeface="Cambria" panose="02040503050406030204" pitchFamily="18" charset="0"/>
                <a:ea typeface="Cambria" panose="02040503050406030204" pitchFamily="18" charset="0"/>
              </a:rPr>
              <a:t>tháng 3, 1234 - 05 tháng 9, 1256) là trạng nguyên trẻ nhất trong lịch sử khoa cử Việt Nam, khi mới mười ba tuổi.</a:t>
            </a:r>
            <a:endParaRPr lang="en-US" sz="24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039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anim calcmode="lin" valueType="num">
                                      <p:cBhvr>
                                        <p:cTn id="10" dur="500" fill="hold"/>
                                        <p:tgtEl>
                                          <p:spTgt spid="27"/>
                                        </p:tgtEl>
                                        <p:attrNameLst>
                                          <p:attrName>ppt_x</p:attrName>
                                        </p:attrNameLst>
                                      </p:cBhvr>
                                      <p:tavLst>
                                        <p:tav tm="0">
                                          <p:val>
                                            <p:fltVal val="0.5"/>
                                          </p:val>
                                        </p:tav>
                                        <p:tav tm="100000">
                                          <p:val>
                                            <p:strVal val="#ppt_x"/>
                                          </p:val>
                                        </p:tav>
                                      </p:tavLst>
                                    </p:anim>
                                    <p:anim calcmode="lin" valueType="num">
                                      <p:cBhvr>
                                        <p:cTn id="11" dur="500" fill="hold"/>
                                        <p:tgtEl>
                                          <p:spTgt spid="27"/>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fltVal val="0.5"/>
                                          </p:val>
                                        </p:tav>
                                        <p:tav tm="100000">
                                          <p:val>
                                            <p:strVal val="#ppt_x"/>
                                          </p:val>
                                        </p:tav>
                                      </p:tavLst>
                                    </p:anim>
                                    <p:anim calcmode="lin" valueType="num">
                                      <p:cBhvr>
                                        <p:cTn id="18"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0F8DEE8-80D8-11AE-AD84-69E0C6BFD907}"/>
              </a:ext>
            </a:extLst>
          </p:cNvPr>
          <p:cNvPicPr>
            <a:picLocks noChangeAspect="1"/>
          </p:cNvPicPr>
          <p:nvPr/>
        </p:nvPicPr>
        <p:blipFill>
          <a:blip r:embed="rId2"/>
          <a:stretch>
            <a:fillRect/>
          </a:stretch>
        </p:blipFill>
        <p:spPr>
          <a:xfrm>
            <a:off x="458946" y="0"/>
            <a:ext cx="8226107" cy="5143500"/>
          </a:xfrm>
          <a:prstGeom prst="rect">
            <a:avLst/>
          </a:prstGeom>
        </p:spPr>
      </p:pic>
    </p:spTree>
    <p:extLst>
      <p:ext uri="{BB962C8B-B14F-4D97-AF65-F5344CB8AC3E}">
        <p14:creationId xmlns:p14="http://schemas.microsoft.com/office/powerpoint/2010/main" val="2092994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F364748E-8982-1F4B-F8D8-EC295DA069E3}"/>
              </a:ext>
            </a:extLst>
          </p:cNvPr>
          <p:cNvGrpSpPr/>
          <p:nvPr/>
        </p:nvGrpSpPr>
        <p:grpSpPr>
          <a:xfrm>
            <a:off x="403031" y="319344"/>
            <a:ext cx="8115300" cy="4151353"/>
            <a:chOff x="0" y="0"/>
            <a:chExt cx="21640800" cy="11070274"/>
          </a:xfrm>
        </p:grpSpPr>
        <p:grpSp>
          <p:nvGrpSpPr>
            <p:cNvPr id="22" name="Group 3">
              <a:extLst>
                <a:ext uri="{FF2B5EF4-FFF2-40B4-BE49-F238E27FC236}">
                  <a16:creationId xmlns:a16="http://schemas.microsoft.com/office/drawing/2014/main" id="{B4833B03-DEBF-84DB-8AC4-C78D142BD20F}"/>
                </a:ext>
              </a:extLst>
            </p:cNvPr>
            <p:cNvGrpSpPr/>
            <p:nvPr/>
          </p:nvGrpSpPr>
          <p:grpSpPr>
            <a:xfrm>
              <a:off x="1368062" y="1907071"/>
              <a:ext cx="19081623" cy="7355293"/>
              <a:chOff x="0" y="0"/>
              <a:chExt cx="9464596" cy="3648268"/>
            </a:xfrm>
          </p:grpSpPr>
          <p:sp>
            <p:nvSpPr>
              <p:cNvPr id="26" name="Freeform 4">
                <a:extLst>
                  <a:ext uri="{FF2B5EF4-FFF2-40B4-BE49-F238E27FC236}">
                    <a16:creationId xmlns:a16="http://schemas.microsoft.com/office/drawing/2014/main" id="{B3A2D502-4C20-8E27-1FDF-36AA11BFCE40}"/>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3" name="AutoShape 5">
              <a:extLst>
                <a:ext uri="{FF2B5EF4-FFF2-40B4-BE49-F238E27FC236}">
                  <a16:creationId xmlns:a16="http://schemas.microsoft.com/office/drawing/2014/main" id="{B83EC7D2-93AD-F1A8-B2C8-D15C4E060E39}"/>
                </a:ext>
              </a:extLst>
            </p:cNvPr>
            <p:cNvSpPr/>
            <p:nvPr/>
          </p:nvSpPr>
          <p:spPr>
            <a:xfrm>
              <a:off x="1017755" y="1957871"/>
              <a:ext cx="19431930" cy="7183607"/>
            </a:xfrm>
            <a:prstGeom prst="rect">
              <a:avLst/>
            </a:prstGeom>
            <a:solidFill>
              <a:srgbClr val="DFD4B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Freeform 6">
              <a:extLst>
                <a:ext uri="{FF2B5EF4-FFF2-40B4-BE49-F238E27FC236}">
                  <a16:creationId xmlns:a16="http://schemas.microsoft.com/office/drawing/2014/main" id="{838582BF-28F9-8866-8804-07218FADA6C6}"/>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r="-74505"/>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5" name="Freeform 7">
              <a:extLst>
                <a:ext uri="{FF2B5EF4-FFF2-40B4-BE49-F238E27FC236}">
                  <a16:creationId xmlns:a16="http://schemas.microsoft.com/office/drawing/2014/main" id="{FB378BB7-69BC-612E-A3AB-3D1C208C77E7}"/>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l="-74505"/>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7" name="TextBox 26">
            <a:extLst>
              <a:ext uri="{FF2B5EF4-FFF2-40B4-BE49-F238E27FC236}">
                <a16:creationId xmlns:a16="http://schemas.microsoft.com/office/drawing/2014/main" id="{7961788D-3E66-DB85-F458-512CBCE369EB}"/>
              </a:ext>
            </a:extLst>
          </p:cNvPr>
          <p:cNvSpPr txBox="1"/>
          <p:nvPr/>
        </p:nvSpPr>
        <p:spPr>
          <a:xfrm>
            <a:off x="1240404" y="1178560"/>
            <a:ext cx="6663194" cy="2246769"/>
          </a:xfrm>
          <a:prstGeom prst="rect">
            <a:avLst/>
          </a:prstGeom>
          <a:noFill/>
        </p:spPr>
        <p:txBody>
          <a:bodyPr wrap="square" rtlCol="0">
            <a:spAutoFit/>
          </a:bodyPr>
          <a:lstStyle/>
          <a:p>
            <a:pPr lvl="0" algn="ctr"/>
            <a:r>
              <a:rPr lang="en-US" sz="2800" b="1" dirty="0">
                <a:solidFill>
                  <a:srgbClr val="002060"/>
                </a:solidFill>
                <a:latin typeface="Cambria" panose="02040503050406030204" pitchFamily="18" charset="0"/>
                <a:ea typeface="Cambria" panose="02040503050406030204" pitchFamily="18" charset="0"/>
              </a:rPr>
              <a:t>S</a:t>
            </a:r>
            <a:r>
              <a:rPr lang="vi-VN" sz="2800" b="1" dirty="0">
                <a:solidFill>
                  <a:srgbClr val="002060"/>
                </a:solidFill>
                <a:latin typeface="Cambria" panose="02040503050406030204" pitchFamily="18" charset="0"/>
                <a:ea typeface="Cambria" panose="02040503050406030204" pitchFamily="18" charset="0"/>
              </a:rPr>
              <a:t>inh thời, Chu Văn An luôn luôn được dân chúng ca ngợi về phẩm chất thanh cao tuyệt vời của ông. Ông được tôn là Vạn thế sư biểu, nghĩa là người thầy chuẩn mực của Việt Nam muôn đời.</a:t>
            </a:r>
            <a:endParaRPr kumimoji="0" lang="en-US" sz="2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41963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anim calcmode="lin" valueType="num">
                                      <p:cBhvr>
                                        <p:cTn id="10" dur="500" fill="hold"/>
                                        <p:tgtEl>
                                          <p:spTgt spid="27"/>
                                        </p:tgtEl>
                                        <p:attrNameLst>
                                          <p:attrName>ppt_x</p:attrName>
                                        </p:attrNameLst>
                                      </p:cBhvr>
                                      <p:tavLst>
                                        <p:tav tm="0">
                                          <p:val>
                                            <p:fltVal val="0.5"/>
                                          </p:val>
                                        </p:tav>
                                        <p:tav tm="100000">
                                          <p:val>
                                            <p:strVal val="#ppt_x"/>
                                          </p:val>
                                        </p:tav>
                                      </p:tavLst>
                                    </p:anim>
                                    <p:anim calcmode="lin" valueType="num">
                                      <p:cBhvr>
                                        <p:cTn id="11" dur="500" fill="hold"/>
                                        <p:tgtEl>
                                          <p:spTgt spid="27"/>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fltVal val="0.5"/>
                                          </p:val>
                                        </p:tav>
                                        <p:tav tm="100000">
                                          <p:val>
                                            <p:strVal val="#ppt_x"/>
                                          </p:val>
                                        </p:tav>
                                      </p:tavLst>
                                    </p:anim>
                                    <p:anim calcmode="lin" valueType="num">
                                      <p:cBhvr>
                                        <p:cTn id="18"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F81A3E0-5A16-21CC-A013-9354B479D9D6}"/>
              </a:ext>
            </a:extLst>
          </p:cNvPr>
          <p:cNvPicPr>
            <a:picLocks noChangeAspect="1"/>
          </p:cNvPicPr>
          <p:nvPr/>
        </p:nvPicPr>
        <p:blipFill>
          <a:blip r:embed="rId2"/>
          <a:stretch>
            <a:fillRect/>
          </a:stretch>
        </p:blipFill>
        <p:spPr>
          <a:xfrm>
            <a:off x="1424533" y="67733"/>
            <a:ext cx="6261067" cy="5143500"/>
          </a:xfrm>
          <a:prstGeom prst="rect">
            <a:avLst/>
          </a:prstGeom>
        </p:spPr>
      </p:pic>
    </p:spTree>
    <p:extLst>
      <p:ext uri="{BB962C8B-B14F-4D97-AF65-F5344CB8AC3E}">
        <p14:creationId xmlns:p14="http://schemas.microsoft.com/office/powerpoint/2010/main" val="1774127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grpSp>
        <p:nvGrpSpPr>
          <p:cNvPr id="1595" name="Google Shape;1595;p57"/>
          <p:cNvGrpSpPr/>
          <p:nvPr/>
        </p:nvGrpSpPr>
        <p:grpSpPr>
          <a:xfrm>
            <a:off x="7793311" y="272129"/>
            <a:ext cx="1092721" cy="835824"/>
            <a:chOff x="2939750" y="4553425"/>
            <a:chExt cx="759150" cy="580675"/>
          </a:xfrm>
        </p:grpSpPr>
        <p:sp>
          <p:nvSpPr>
            <p:cNvPr id="1596" name="Google Shape;1596;p57"/>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7"/>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7"/>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7"/>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0" name="Google Shape;1600;p57"/>
          <p:cNvSpPr/>
          <p:nvPr/>
        </p:nvSpPr>
        <p:spPr>
          <a:xfrm>
            <a:off x="4510934" y="4041066"/>
            <a:ext cx="45216" cy="309537"/>
          </a:xfrm>
          <a:custGeom>
            <a:avLst/>
            <a:gdLst/>
            <a:ahLst/>
            <a:cxnLst/>
            <a:rect l="l" t="t" r="r" b="b"/>
            <a:pathLst>
              <a:path w="1044" h="7147" extrusionOk="0">
                <a:moveTo>
                  <a:pt x="0" y="1"/>
                </a:moveTo>
                <a:lnTo>
                  <a:pt x="20" y="1160"/>
                </a:lnTo>
                <a:lnTo>
                  <a:pt x="20" y="1584"/>
                </a:lnTo>
                <a:lnTo>
                  <a:pt x="39" y="1990"/>
                </a:lnTo>
                <a:lnTo>
                  <a:pt x="116" y="2840"/>
                </a:lnTo>
                <a:lnTo>
                  <a:pt x="290" y="4520"/>
                </a:lnTo>
                <a:lnTo>
                  <a:pt x="367" y="5196"/>
                </a:lnTo>
                <a:lnTo>
                  <a:pt x="387" y="5524"/>
                </a:lnTo>
                <a:lnTo>
                  <a:pt x="445" y="5872"/>
                </a:lnTo>
                <a:lnTo>
                  <a:pt x="503" y="6220"/>
                </a:lnTo>
                <a:lnTo>
                  <a:pt x="580" y="6548"/>
                </a:lnTo>
                <a:lnTo>
                  <a:pt x="696" y="6857"/>
                </a:lnTo>
                <a:lnTo>
                  <a:pt x="773" y="7012"/>
                </a:lnTo>
                <a:lnTo>
                  <a:pt x="850" y="7147"/>
                </a:lnTo>
                <a:lnTo>
                  <a:pt x="908" y="7108"/>
                </a:lnTo>
                <a:lnTo>
                  <a:pt x="947" y="7031"/>
                </a:lnTo>
                <a:lnTo>
                  <a:pt x="1005" y="6876"/>
                </a:lnTo>
                <a:lnTo>
                  <a:pt x="1024" y="6683"/>
                </a:lnTo>
                <a:lnTo>
                  <a:pt x="1043" y="6471"/>
                </a:lnTo>
                <a:lnTo>
                  <a:pt x="1043" y="6065"/>
                </a:lnTo>
                <a:lnTo>
                  <a:pt x="1043" y="5718"/>
                </a:lnTo>
                <a:lnTo>
                  <a:pt x="1024" y="1971"/>
                </a:lnTo>
                <a:lnTo>
                  <a:pt x="1005" y="1488"/>
                </a:lnTo>
                <a:lnTo>
                  <a:pt x="966" y="1005"/>
                </a:lnTo>
                <a:lnTo>
                  <a:pt x="850" y="59"/>
                </a:lnTo>
                <a:lnTo>
                  <a:pt x="425" y="2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a:extLst>
              <a:ext uri="{FF2B5EF4-FFF2-40B4-BE49-F238E27FC236}">
                <a16:creationId xmlns:a16="http://schemas.microsoft.com/office/drawing/2014/main" id="{E8B847BA-6CB9-CB9C-9B40-142E75A753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95458" y="2766386"/>
            <a:ext cx="3490574" cy="2275337"/>
          </a:xfrm>
          <a:prstGeom prst="rect">
            <a:avLst/>
          </a:prstGeom>
        </p:spPr>
      </p:pic>
      <p:pic>
        <p:nvPicPr>
          <p:cNvPr id="7" name="Picture 6">
            <a:extLst>
              <a:ext uri="{FF2B5EF4-FFF2-40B4-BE49-F238E27FC236}">
                <a16:creationId xmlns:a16="http://schemas.microsoft.com/office/drawing/2014/main" id="{DEDADD4C-6728-9A6B-D170-B0EC698FF418}"/>
              </a:ext>
            </a:extLst>
          </p:cNvPr>
          <p:cNvPicPr>
            <a:picLocks noChangeAspect="1"/>
          </p:cNvPicPr>
          <p:nvPr/>
        </p:nvPicPr>
        <p:blipFill>
          <a:blip r:embed="rId5"/>
          <a:srcRect l="21824" t="1" r="20932" b="-7732"/>
          <a:stretch/>
        </p:blipFill>
        <p:spPr>
          <a:xfrm>
            <a:off x="257968" y="101777"/>
            <a:ext cx="7315518" cy="331270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6">
            <a:extLst>
              <a:ext uri="{FF2B5EF4-FFF2-40B4-BE49-F238E27FC236}">
                <a16:creationId xmlns:a16="http://schemas.microsoft.com/office/drawing/2014/main" id="{C3FA693E-64DD-68CC-67A2-29DC4B1B5773}"/>
              </a:ext>
            </a:extLst>
          </p:cNvPr>
          <p:cNvSpPr/>
          <p:nvPr/>
        </p:nvSpPr>
        <p:spPr>
          <a:xfrm>
            <a:off x="3570136" y="660400"/>
            <a:ext cx="5472264" cy="2647012"/>
          </a:xfrm>
          <a:prstGeom prst="wedgeRoundRectCallout">
            <a:avLst>
              <a:gd name="adj1" fmla="val -32958"/>
              <a:gd name="adj2" fmla="val 81636"/>
              <a:gd name="adj3" fmla="val 16667"/>
            </a:avLst>
          </a:prstGeom>
          <a:solidFill>
            <a:schemeClr val="tx2"/>
          </a:solidFill>
          <a:ln w="28575">
            <a:solidFill>
              <a:srgbClr val="2D5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E7DCD2"/>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FED6C29E-DC46-BF02-660B-401B565C74E0}"/>
              </a:ext>
            </a:extLst>
          </p:cNvPr>
          <p:cNvSpPr txBox="1"/>
          <p:nvPr/>
        </p:nvSpPr>
        <p:spPr>
          <a:xfrm>
            <a:off x="3658411" y="808567"/>
            <a:ext cx="530778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a:ln>
                  <a:noFill/>
                </a:ln>
                <a:solidFill>
                  <a:srgbClr val="2D575C"/>
                </a:solidFill>
                <a:effectLst/>
                <a:uLnTx/>
                <a:uFillTx/>
                <a:latin typeface="Cambria" panose="02040503050406030204" pitchFamily="18" charset="0"/>
                <a:ea typeface="Cambria" panose="02040503050406030204" pitchFamily="18" charset="0"/>
                <a:cs typeface="Arial"/>
                <a:sym typeface="Arial"/>
              </a:rPr>
              <a:t>Nêu</a:t>
            </a:r>
            <a:r>
              <a:rPr kumimoji="0" lang="en-US" sz="36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0" cap="none" spc="0" normalizeH="0" baseline="0" noProof="0" dirty="0" err="1">
                <a:ln>
                  <a:noFill/>
                </a:ln>
                <a:solidFill>
                  <a:srgbClr val="2D575C"/>
                </a:solidFill>
                <a:effectLst/>
                <a:uLnTx/>
                <a:uFillTx/>
                <a:latin typeface="Cambria" panose="02040503050406030204" pitchFamily="18" charset="0"/>
                <a:ea typeface="Cambria" panose="02040503050406030204" pitchFamily="18" charset="0"/>
                <a:cs typeface="Arial"/>
                <a:sym typeface="Arial"/>
              </a:rPr>
              <a:t>tên</a:t>
            </a:r>
            <a:r>
              <a:rPr kumimoji="0" lang="en-US" sz="36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0" cap="none" spc="0" normalizeH="0" baseline="0" noProof="0" dirty="0" err="1">
                <a:ln>
                  <a:noFill/>
                </a:ln>
                <a:solidFill>
                  <a:srgbClr val="2D575C"/>
                </a:solidFill>
                <a:effectLst/>
                <a:uLnTx/>
                <a:uFillTx/>
                <a:latin typeface="Cambria" panose="02040503050406030204" pitchFamily="18" charset="0"/>
                <a:ea typeface="Cambria" panose="02040503050406030204" pitchFamily="18" charset="0"/>
                <a:cs typeface="Arial"/>
                <a:sym typeface="Arial"/>
              </a:rPr>
              <a:t>công</a:t>
            </a:r>
            <a:r>
              <a:rPr kumimoji="0" lang="en-US" sz="36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0" cap="none" spc="0" normalizeH="0" baseline="0" noProof="0" dirty="0" err="1">
                <a:ln>
                  <a:noFill/>
                </a:ln>
                <a:solidFill>
                  <a:srgbClr val="2D575C"/>
                </a:solidFill>
                <a:effectLst/>
                <a:uLnTx/>
                <a:uFillTx/>
                <a:latin typeface="Cambria" panose="02040503050406030204" pitchFamily="18" charset="0"/>
                <a:ea typeface="Cambria" panose="02040503050406030204" pitchFamily="18" charset="0"/>
                <a:cs typeface="Arial"/>
                <a:sym typeface="Arial"/>
              </a:rPr>
              <a:t>trình</a:t>
            </a:r>
            <a:r>
              <a:rPr kumimoji="0" lang="en-US" sz="36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0" cap="none" spc="0" normalizeH="0" baseline="0" noProof="0" dirty="0" err="1">
                <a:ln>
                  <a:noFill/>
                </a:ln>
                <a:solidFill>
                  <a:srgbClr val="2D575C"/>
                </a:solidFill>
                <a:effectLst/>
                <a:uLnTx/>
                <a:uFillTx/>
                <a:latin typeface="Cambria" panose="02040503050406030204" pitchFamily="18" charset="0"/>
                <a:ea typeface="Cambria" panose="02040503050406030204" pitchFamily="18" charset="0"/>
                <a:cs typeface="Arial"/>
                <a:sym typeface="Arial"/>
              </a:rPr>
              <a:t>nhân</a:t>
            </a:r>
            <a:r>
              <a:rPr kumimoji="0" lang="en-US" sz="36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0" cap="none" spc="0" normalizeH="0" baseline="0" noProof="0" dirty="0" err="1">
                <a:ln>
                  <a:noFill/>
                </a:ln>
                <a:solidFill>
                  <a:srgbClr val="2D575C"/>
                </a:solidFill>
                <a:effectLst/>
                <a:uLnTx/>
                <a:uFillTx/>
                <a:latin typeface="Cambria" panose="02040503050406030204" pitchFamily="18" charset="0"/>
                <a:ea typeface="Cambria" panose="02040503050406030204" pitchFamily="18" charset="0"/>
                <a:cs typeface="Arial"/>
                <a:sym typeface="Arial"/>
              </a:rPr>
              <a:t>vật</a:t>
            </a:r>
            <a:r>
              <a:rPr kumimoji="0" lang="en-US" sz="36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0" cap="none" spc="0" normalizeH="0" baseline="0" noProof="0" dirty="0" err="1">
                <a:ln>
                  <a:noFill/>
                </a:ln>
                <a:solidFill>
                  <a:srgbClr val="2D575C"/>
                </a:solidFill>
                <a:effectLst/>
                <a:uLnTx/>
                <a:uFillTx/>
                <a:latin typeface="Cambria" panose="02040503050406030204" pitchFamily="18" charset="0"/>
                <a:ea typeface="Cambria" panose="02040503050406030204" pitchFamily="18" charset="0"/>
                <a:cs typeface="Arial"/>
                <a:sym typeface="Arial"/>
              </a:rPr>
              <a:t>mà</a:t>
            </a:r>
            <a:r>
              <a:rPr kumimoji="0" lang="en-US" sz="36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0" cap="none" spc="0" normalizeH="0" baseline="0" noProof="0" dirty="0" err="1">
                <a:ln>
                  <a:noFill/>
                </a:ln>
                <a:solidFill>
                  <a:srgbClr val="2D575C"/>
                </a:solidFill>
                <a:effectLst/>
                <a:uLnTx/>
                <a:uFillTx/>
                <a:latin typeface="Cambria" panose="02040503050406030204" pitchFamily="18" charset="0"/>
                <a:ea typeface="Cambria" panose="02040503050406030204" pitchFamily="18" charset="0"/>
                <a:cs typeface="Arial"/>
                <a:sym typeface="Arial"/>
              </a:rPr>
              <a:t>em</a:t>
            </a:r>
            <a:r>
              <a:rPr kumimoji="0" lang="en-US" sz="36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0" cap="none" spc="0" normalizeH="0" baseline="0" noProof="0" dirty="0" err="1">
                <a:ln>
                  <a:noFill/>
                </a:ln>
                <a:solidFill>
                  <a:srgbClr val="2D575C"/>
                </a:solidFill>
                <a:effectLst/>
                <a:uLnTx/>
                <a:uFillTx/>
                <a:latin typeface="Cambria" panose="02040503050406030204" pitchFamily="18" charset="0"/>
                <a:ea typeface="Cambria" panose="02040503050406030204" pitchFamily="18" charset="0"/>
                <a:cs typeface="Arial"/>
                <a:sym typeface="Arial"/>
              </a:rPr>
              <a:t>biết</a:t>
            </a:r>
            <a:r>
              <a:rPr kumimoji="0" lang="en-US" sz="36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0" cap="none" spc="0" normalizeH="0" baseline="0" noProof="0" dirty="0" err="1">
                <a:ln>
                  <a:noFill/>
                </a:ln>
                <a:solidFill>
                  <a:srgbClr val="2D575C"/>
                </a:solidFill>
                <a:effectLst/>
                <a:uLnTx/>
                <a:uFillTx/>
                <a:latin typeface="Cambria" panose="02040503050406030204" pitchFamily="18" charset="0"/>
                <a:ea typeface="Cambria" panose="02040503050406030204" pitchFamily="18" charset="0"/>
                <a:cs typeface="Arial"/>
                <a:sym typeface="Arial"/>
              </a:rPr>
              <a:t>xuất</a:t>
            </a:r>
            <a:r>
              <a:rPr kumimoji="0" lang="en-US" sz="36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0" cap="none" spc="0" normalizeH="0" baseline="0" noProof="0" dirty="0" err="1">
                <a:ln>
                  <a:noFill/>
                </a:ln>
                <a:solidFill>
                  <a:srgbClr val="2D575C"/>
                </a:solidFill>
                <a:effectLst/>
                <a:uLnTx/>
                <a:uFillTx/>
                <a:latin typeface="Cambria" panose="02040503050406030204" pitchFamily="18" charset="0"/>
                <a:ea typeface="Cambria" panose="02040503050406030204" pitchFamily="18" charset="0"/>
                <a:cs typeface="Arial"/>
                <a:sym typeface="Arial"/>
              </a:rPr>
              <a:t>hiện</a:t>
            </a:r>
            <a:r>
              <a:rPr kumimoji="0" lang="en-US" sz="36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0" cap="none" spc="0" normalizeH="0" baseline="0" noProof="0" dirty="0" err="1">
                <a:ln>
                  <a:noFill/>
                </a:ln>
                <a:solidFill>
                  <a:srgbClr val="2D575C"/>
                </a:solidFill>
                <a:effectLst/>
                <a:uLnTx/>
                <a:uFillTx/>
                <a:latin typeface="Cambria" panose="02040503050406030204" pitchFamily="18" charset="0"/>
                <a:ea typeface="Cambria" panose="02040503050406030204" pitchFamily="18" charset="0"/>
                <a:cs typeface="Arial"/>
                <a:sym typeface="Arial"/>
              </a:rPr>
              <a:t>trong</a:t>
            </a:r>
            <a:r>
              <a:rPr kumimoji="0" lang="en-US" sz="36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0" cap="none" spc="0" normalizeH="0" baseline="0" noProof="0" dirty="0" err="1">
                <a:ln>
                  <a:noFill/>
                </a:ln>
                <a:solidFill>
                  <a:srgbClr val="2D575C"/>
                </a:solidFill>
                <a:effectLst/>
                <a:uLnTx/>
                <a:uFillTx/>
                <a:latin typeface="Cambria" panose="02040503050406030204" pitchFamily="18" charset="0"/>
                <a:ea typeface="Cambria" panose="02040503050406030204" pitchFamily="18" charset="0"/>
                <a:cs typeface="Arial"/>
                <a:sym typeface="Arial"/>
              </a:rPr>
              <a:t>các</a:t>
            </a:r>
            <a:r>
              <a:rPr kumimoji="0" lang="en-US" sz="36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0" cap="none" spc="0" normalizeH="0" baseline="0" noProof="0" dirty="0" err="1">
                <a:ln>
                  <a:noFill/>
                </a:ln>
                <a:solidFill>
                  <a:srgbClr val="2D575C"/>
                </a:solidFill>
                <a:effectLst/>
                <a:uLnTx/>
                <a:uFillTx/>
                <a:latin typeface="Cambria" panose="02040503050406030204" pitchFamily="18" charset="0"/>
                <a:ea typeface="Cambria" panose="02040503050406030204" pitchFamily="18" charset="0"/>
                <a:cs typeface="Arial"/>
                <a:sym typeface="Arial"/>
              </a:rPr>
              <a:t>tranh</a:t>
            </a:r>
            <a:r>
              <a:rPr lang="en-US" sz="3600" b="1" dirty="0">
                <a:solidFill>
                  <a:srgbClr val="2D575C"/>
                </a:solidFill>
                <a:latin typeface="Cambria" panose="02040503050406030204" pitchFamily="18" charset="0"/>
                <a:ea typeface="Cambria" panose="02040503050406030204" pitchFamily="18" charset="0"/>
              </a:rPr>
              <a:t> </a:t>
            </a:r>
            <a:r>
              <a:rPr lang="en-US" sz="3600" b="1" dirty="0" err="1">
                <a:solidFill>
                  <a:srgbClr val="2D575C"/>
                </a:solidFill>
                <a:latin typeface="Cambria" panose="02040503050406030204" pitchFamily="18" charset="0"/>
                <a:ea typeface="Cambria" panose="02040503050406030204" pitchFamily="18" charset="0"/>
              </a:rPr>
              <a:t>sau</a:t>
            </a:r>
            <a:r>
              <a:rPr lang="en-US" sz="3600" b="1" dirty="0">
                <a:solidFill>
                  <a:srgbClr val="2D575C"/>
                </a:solidFill>
                <a:latin typeface="Cambria" panose="02040503050406030204" pitchFamily="18" charset="0"/>
                <a:ea typeface="Cambria" panose="02040503050406030204" pitchFamily="18" charset="0"/>
              </a:rPr>
              <a:t> </a:t>
            </a:r>
            <a:r>
              <a:rPr lang="en-US" sz="3600" b="1" dirty="0" err="1">
                <a:solidFill>
                  <a:srgbClr val="2D575C"/>
                </a:solidFill>
                <a:latin typeface="Cambria" panose="02040503050406030204" pitchFamily="18" charset="0"/>
                <a:ea typeface="Cambria" panose="02040503050406030204" pitchFamily="18" charset="0"/>
              </a:rPr>
              <a:t>đây</a:t>
            </a:r>
            <a:r>
              <a:rPr lang="en-US" sz="3600" b="1" dirty="0">
                <a:solidFill>
                  <a:srgbClr val="2D575C"/>
                </a:solidFill>
                <a:latin typeface="Cambria" panose="02040503050406030204" pitchFamily="18" charset="0"/>
                <a:ea typeface="Cambria" panose="02040503050406030204" pitchFamily="18" charset="0"/>
              </a:rPr>
              <a:t>.</a:t>
            </a:r>
            <a:endParaRPr kumimoji="0" lang="en-GB" sz="36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endParaRPr>
          </a:p>
        </p:txBody>
      </p:sp>
      <p:pic>
        <p:nvPicPr>
          <p:cNvPr id="3" name="Picture 2">
            <a:extLst>
              <a:ext uri="{FF2B5EF4-FFF2-40B4-BE49-F238E27FC236}">
                <a16:creationId xmlns:a16="http://schemas.microsoft.com/office/drawing/2014/main" id="{1DCB5E0F-10F3-4A3C-11BB-9D01C21049DB}"/>
              </a:ext>
            </a:extLst>
          </p:cNvPr>
          <p:cNvPicPr>
            <a:picLocks noChangeAspect="1"/>
          </p:cNvPicPr>
          <p:nvPr/>
        </p:nvPicPr>
        <p:blipFill>
          <a:blip r:embed="rId2"/>
          <a:stretch>
            <a:fillRect/>
          </a:stretch>
        </p:blipFill>
        <p:spPr>
          <a:xfrm>
            <a:off x="195684" y="296333"/>
            <a:ext cx="4366897" cy="5143500"/>
          </a:xfrm>
          <a:prstGeom prst="rect">
            <a:avLst/>
          </a:prstGeom>
        </p:spPr>
      </p:pic>
    </p:spTree>
    <p:extLst>
      <p:ext uri="{BB962C8B-B14F-4D97-AF65-F5344CB8AC3E}">
        <p14:creationId xmlns:p14="http://schemas.microsoft.com/office/powerpoint/2010/main" val="3459498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pic>
        <p:nvPicPr>
          <p:cNvPr id="2" name="Graphic 1">
            <a:extLst>
              <a:ext uri="{FF2B5EF4-FFF2-40B4-BE49-F238E27FC236}">
                <a16:creationId xmlns:a16="http://schemas.microsoft.com/office/drawing/2014/main" id="{7DE7ACEB-9AAC-DF7F-138D-8A6FC373894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4014" r="47621"/>
          <a:stretch/>
        </p:blipFill>
        <p:spPr>
          <a:xfrm>
            <a:off x="6917683" y="2538761"/>
            <a:ext cx="2348277" cy="2779200"/>
          </a:xfrm>
          <a:prstGeom prst="rect">
            <a:avLst/>
          </a:prstGeom>
        </p:spPr>
      </p:pic>
      <p:pic>
        <p:nvPicPr>
          <p:cNvPr id="3" name="Picture 2" descr="Lễ hội đền Trần Nam Định 2023: Thời gian, địa điểm và lưu ý | Vietjet Air">
            <a:extLst>
              <a:ext uri="{FF2B5EF4-FFF2-40B4-BE49-F238E27FC236}">
                <a16:creationId xmlns:a16="http://schemas.microsoft.com/office/drawing/2014/main" id="{DA5C7C97-0D11-25D7-DEE0-5AEA01C8E0A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59850" y="101598"/>
            <a:ext cx="5049415" cy="3642321"/>
          </a:xfrm>
          <a:prstGeom prst="rect">
            <a:avLst/>
          </a:prstGeom>
          <a:noFill/>
          <a:ln>
            <a:noFill/>
          </a:ln>
        </p:spPr>
      </p:pic>
      <p:grpSp>
        <p:nvGrpSpPr>
          <p:cNvPr id="4" name="Group 3">
            <a:extLst>
              <a:ext uri="{FF2B5EF4-FFF2-40B4-BE49-F238E27FC236}">
                <a16:creationId xmlns:a16="http://schemas.microsoft.com/office/drawing/2014/main" id="{14DEFB2A-DEB4-762A-CC47-0A84072D1AC8}"/>
              </a:ext>
            </a:extLst>
          </p:cNvPr>
          <p:cNvGrpSpPr/>
          <p:nvPr/>
        </p:nvGrpSpPr>
        <p:grpSpPr>
          <a:xfrm>
            <a:off x="1913466" y="3908853"/>
            <a:ext cx="4032799" cy="1234647"/>
            <a:chOff x="2021825" y="2605115"/>
            <a:chExt cx="9701371" cy="2827511"/>
          </a:xfrm>
        </p:grpSpPr>
        <p:grpSp>
          <p:nvGrpSpPr>
            <p:cNvPr id="6" name="Group 3">
              <a:extLst>
                <a:ext uri="{FF2B5EF4-FFF2-40B4-BE49-F238E27FC236}">
                  <a16:creationId xmlns:a16="http://schemas.microsoft.com/office/drawing/2014/main" id="{03D33C7A-DC6E-AD69-7B34-474B51DA4ADD}"/>
                </a:ext>
              </a:extLst>
            </p:cNvPr>
            <p:cNvGrpSpPr/>
            <p:nvPr/>
          </p:nvGrpSpPr>
          <p:grpSpPr>
            <a:xfrm>
              <a:off x="2021825" y="2605115"/>
              <a:ext cx="9701371" cy="2827511"/>
              <a:chOff x="0" y="0"/>
              <a:chExt cx="2386185" cy="695465"/>
            </a:xfrm>
            <a:solidFill>
              <a:srgbClr val="97C1FB"/>
            </a:solidFill>
          </p:grpSpPr>
          <p:sp>
            <p:nvSpPr>
              <p:cNvPr id="9" name="Freeform 4">
                <a:extLst>
                  <a:ext uri="{FF2B5EF4-FFF2-40B4-BE49-F238E27FC236}">
                    <a16:creationId xmlns:a16="http://schemas.microsoft.com/office/drawing/2014/main" id="{A1058925-8449-35FD-5902-30EC25CFE1F7}"/>
                  </a:ext>
                </a:extLst>
              </p:cNvPr>
              <p:cNvSpPr/>
              <p:nvPr/>
            </p:nvSpPr>
            <p:spPr>
              <a:xfrm>
                <a:off x="48260" y="48260"/>
                <a:ext cx="2337925" cy="647205"/>
              </a:xfrm>
              <a:custGeom>
                <a:avLst/>
                <a:gdLst/>
                <a:ahLst/>
                <a:cxnLst/>
                <a:rect l="l" t="t" r="r" b="b"/>
                <a:pathLst>
                  <a:path w="2337925" h="647205">
                    <a:moveTo>
                      <a:pt x="0" y="0"/>
                    </a:moveTo>
                    <a:lnTo>
                      <a:pt x="2337925" y="0"/>
                    </a:lnTo>
                    <a:lnTo>
                      <a:pt x="2337925" y="647205"/>
                    </a:lnTo>
                    <a:lnTo>
                      <a:pt x="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0" name="Freeform 5">
                <a:extLst>
                  <a:ext uri="{FF2B5EF4-FFF2-40B4-BE49-F238E27FC236}">
                    <a16:creationId xmlns:a16="http://schemas.microsoft.com/office/drawing/2014/main" id="{92A9092E-35A0-04A7-13D2-78E8E8149DB0}"/>
                  </a:ext>
                </a:extLst>
              </p:cNvPr>
              <p:cNvSpPr/>
              <p:nvPr/>
            </p:nvSpPr>
            <p:spPr>
              <a:xfrm>
                <a:off x="6350" y="6350"/>
                <a:ext cx="2337925" cy="647205"/>
              </a:xfrm>
              <a:custGeom>
                <a:avLst/>
                <a:gdLst/>
                <a:ahLst/>
                <a:cxnLst/>
                <a:rect l="l" t="t" r="r" b="b"/>
                <a:pathLst>
                  <a:path w="2337925" h="647205">
                    <a:moveTo>
                      <a:pt x="0" y="0"/>
                    </a:moveTo>
                    <a:lnTo>
                      <a:pt x="2337925" y="0"/>
                    </a:lnTo>
                    <a:lnTo>
                      <a:pt x="2337925" y="647205"/>
                    </a:lnTo>
                    <a:lnTo>
                      <a:pt x="0" y="647205"/>
                    </a:lnTo>
                    <a:close/>
                  </a:path>
                </a:pathLst>
              </a:custGeom>
              <a:gr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Freeform 6">
                <a:extLst>
                  <a:ext uri="{FF2B5EF4-FFF2-40B4-BE49-F238E27FC236}">
                    <a16:creationId xmlns:a16="http://schemas.microsoft.com/office/drawing/2014/main" id="{C4636D00-90A9-5AFB-F3F9-475868642060}"/>
                  </a:ext>
                </a:extLst>
              </p:cNvPr>
              <p:cNvSpPr/>
              <p:nvPr/>
            </p:nvSpPr>
            <p:spPr>
              <a:xfrm>
                <a:off x="0" y="0"/>
                <a:ext cx="2350625" cy="659905"/>
              </a:xfrm>
              <a:custGeom>
                <a:avLst/>
                <a:gdLst/>
                <a:ahLst/>
                <a:cxnLst/>
                <a:rect l="l" t="t" r="r" b="b"/>
                <a:pathLst>
                  <a:path w="2350625" h="659905">
                    <a:moveTo>
                      <a:pt x="2350625" y="659905"/>
                    </a:moveTo>
                    <a:lnTo>
                      <a:pt x="0" y="659905"/>
                    </a:lnTo>
                    <a:lnTo>
                      <a:pt x="0" y="0"/>
                    </a:lnTo>
                    <a:lnTo>
                      <a:pt x="2350625" y="0"/>
                    </a:lnTo>
                    <a:lnTo>
                      <a:pt x="2350625" y="659905"/>
                    </a:lnTo>
                    <a:close/>
                    <a:moveTo>
                      <a:pt x="12700" y="647205"/>
                    </a:moveTo>
                    <a:lnTo>
                      <a:pt x="2337925" y="647205"/>
                    </a:lnTo>
                    <a:lnTo>
                      <a:pt x="2337925" y="12700"/>
                    </a:lnTo>
                    <a:lnTo>
                      <a:pt x="12700" y="12700"/>
                    </a:lnTo>
                    <a:lnTo>
                      <a:pt x="1270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8" name="TextBox 20">
              <a:extLst>
                <a:ext uri="{FF2B5EF4-FFF2-40B4-BE49-F238E27FC236}">
                  <a16:creationId xmlns:a16="http://schemas.microsoft.com/office/drawing/2014/main" id="{D4F5456C-6343-AEBD-9917-A189AAB947C6}"/>
                </a:ext>
              </a:extLst>
            </p:cNvPr>
            <p:cNvSpPr txBox="1"/>
            <p:nvPr/>
          </p:nvSpPr>
          <p:spPr>
            <a:xfrm>
              <a:off x="2102875" y="3025209"/>
              <a:ext cx="9328317" cy="1949251"/>
            </a:xfrm>
            <a:prstGeom prst="rect">
              <a:avLst/>
            </a:prstGeom>
          </p:spPr>
          <p:txBody>
            <a:bodyPr lIns="0" tIns="0" rIns="0" bIns="0" rtlCol="0" anchor="t">
              <a:spAutoFit/>
            </a:bodyPr>
            <a:lstStyle/>
            <a:p>
              <a:pPr marL="0" marR="0" lvl="0" indent="0" algn="ctr" defTabSz="457200" rtl="0" eaLnBrk="1" fontAlgn="auto" latinLnBrk="0" hangingPunct="1">
                <a:lnSpc>
                  <a:spcPts val="7629"/>
                </a:lnSpc>
                <a:spcBef>
                  <a:spcPts val="0"/>
                </a:spcBef>
                <a:spcAft>
                  <a:spcPts val="0"/>
                </a:spcAft>
                <a:buClrTx/>
                <a:buSzTx/>
                <a:buFont typeface="Arial"/>
                <a:buNone/>
                <a:tabLst/>
                <a:defRPr/>
              </a:pPr>
              <a:r>
                <a:rPr lang="en-US" sz="6357" kern="1200" spc="-229" dirty="0" err="1">
                  <a:solidFill>
                    <a:prstClr val="black"/>
                  </a:solidFill>
                  <a:latin typeface="Arimo"/>
                  <a:ea typeface="+mn-ea"/>
                </a:rPr>
                <a:t>Đền</a:t>
              </a:r>
              <a:r>
                <a:rPr lang="en-US" sz="6357" kern="1200" spc="-229" dirty="0">
                  <a:solidFill>
                    <a:prstClr val="black"/>
                  </a:solidFill>
                  <a:latin typeface="Arimo"/>
                  <a:ea typeface="+mn-ea"/>
                </a:rPr>
                <a:t> </a:t>
              </a:r>
              <a:r>
                <a:rPr lang="en-US" sz="6357" kern="1200" spc="-229" dirty="0" err="1">
                  <a:solidFill>
                    <a:prstClr val="black"/>
                  </a:solidFill>
                  <a:latin typeface="Arimo"/>
                  <a:ea typeface="+mn-ea"/>
                </a:rPr>
                <a:t>Trần</a:t>
              </a:r>
              <a:endParaRPr kumimoji="0" lang="en-US" sz="6357" b="0" i="0" u="none" strike="noStrike" kern="1200" cap="none" spc="-229" normalizeH="0" baseline="0" noProof="0" dirty="0">
                <a:ln>
                  <a:noFill/>
                </a:ln>
                <a:solidFill>
                  <a:prstClr val="black"/>
                </a:solidFill>
                <a:effectLst/>
                <a:uLnTx/>
                <a:uFillTx/>
                <a:latin typeface="Arimo"/>
                <a:ea typeface="+mn-ea"/>
                <a:cs typeface="Arial"/>
                <a:sym typeface="Arial"/>
              </a:endParaRPr>
            </a:p>
          </p:txBody>
        </p:sp>
      </p:grpSp>
    </p:spTree>
    <p:extLst>
      <p:ext uri="{BB962C8B-B14F-4D97-AF65-F5344CB8AC3E}">
        <p14:creationId xmlns:p14="http://schemas.microsoft.com/office/powerpoint/2010/main" val="2522993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pic>
        <p:nvPicPr>
          <p:cNvPr id="2" name="Graphic 1">
            <a:extLst>
              <a:ext uri="{FF2B5EF4-FFF2-40B4-BE49-F238E27FC236}">
                <a16:creationId xmlns:a16="http://schemas.microsoft.com/office/drawing/2014/main" id="{7DE7ACEB-9AAC-DF7F-138D-8A6FC373894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4014" r="47621"/>
          <a:stretch/>
        </p:blipFill>
        <p:spPr>
          <a:xfrm>
            <a:off x="6917683" y="2538761"/>
            <a:ext cx="2348277" cy="2779200"/>
          </a:xfrm>
          <a:prstGeom prst="rect">
            <a:avLst/>
          </a:prstGeom>
        </p:spPr>
      </p:pic>
      <p:grpSp>
        <p:nvGrpSpPr>
          <p:cNvPr id="4" name="Group 3">
            <a:extLst>
              <a:ext uri="{FF2B5EF4-FFF2-40B4-BE49-F238E27FC236}">
                <a16:creationId xmlns:a16="http://schemas.microsoft.com/office/drawing/2014/main" id="{14DEFB2A-DEB4-762A-CC47-0A84072D1AC8}"/>
              </a:ext>
            </a:extLst>
          </p:cNvPr>
          <p:cNvGrpSpPr/>
          <p:nvPr/>
        </p:nvGrpSpPr>
        <p:grpSpPr>
          <a:xfrm>
            <a:off x="863600" y="3773386"/>
            <a:ext cx="5621867" cy="1347710"/>
            <a:chOff x="2021825" y="2605115"/>
            <a:chExt cx="9701371" cy="4193622"/>
          </a:xfrm>
        </p:grpSpPr>
        <p:grpSp>
          <p:nvGrpSpPr>
            <p:cNvPr id="6" name="Group 3">
              <a:extLst>
                <a:ext uri="{FF2B5EF4-FFF2-40B4-BE49-F238E27FC236}">
                  <a16:creationId xmlns:a16="http://schemas.microsoft.com/office/drawing/2014/main" id="{03D33C7A-DC6E-AD69-7B34-474B51DA4ADD}"/>
                </a:ext>
              </a:extLst>
            </p:cNvPr>
            <p:cNvGrpSpPr/>
            <p:nvPr/>
          </p:nvGrpSpPr>
          <p:grpSpPr>
            <a:xfrm>
              <a:off x="2021825" y="2605115"/>
              <a:ext cx="9701371" cy="2827511"/>
              <a:chOff x="0" y="0"/>
              <a:chExt cx="2386185" cy="695465"/>
            </a:xfrm>
            <a:solidFill>
              <a:srgbClr val="97C1FB"/>
            </a:solidFill>
          </p:grpSpPr>
          <p:sp>
            <p:nvSpPr>
              <p:cNvPr id="9" name="Freeform 4">
                <a:extLst>
                  <a:ext uri="{FF2B5EF4-FFF2-40B4-BE49-F238E27FC236}">
                    <a16:creationId xmlns:a16="http://schemas.microsoft.com/office/drawing/2014/main" id="{A1058925-8449-35FD-5902-30EC25CFE1F7}"/>
                  </a:ext>
                </a:extLst>
              </p:cNvPr>
              <p:cNvSpPr/>
              <p:nvPr/>
            </p:nvSpPr>
            <p:spPr>
              <a:xfrm>
                <a:off x="48260" y="48260"/>
                <a:ext cx="2337925" cy="647205"/>
              </a:xfrm>
              <a:custGeom>
                <a:avLst/>
                <a:gdLst/>
                <a:ahLst/>
                <a:cxnLst/>
                <a:rect l="l" t="t" r="r" b="b"/>
                <a:pathLst>
                  <a:path w="2337925" h="647205">
                    <a:moveTo>
                      <a:pt x="0" y="0"/>
                    </a:moveTo>
                    <a:lnTo>
                      <a:pt x="2337925" y="0"/>
                    </a:lnTo>
                    <a:lnTo>
                      <a:pt x="2337925" y="647205"/>
                    </a:lnTo>
                    <a:lnTo>
                      <a:pt x="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0" name="Freeform 5">
                <a:extLst>
                  <a:ext uri="{FF2B5EF4-FFF2-40B4-BE49-F238E27FC236}">
                    <a16:creationId xmlns:a16="http://schemas.microsoft.com/office/drawing/2014/main" id="{92A9092E-35A0-04A7-13D2-78E8E8149DB0}"/>
                  </a:ext>
                </a:extLst>
              </p:cNvPr>
              <p:cNvSpPr/>
              <p:nvPr/>
            </p:nvSpPr>
            <p:spPr>
              <a:xfrm>
                <a:off x="6350" y="6350"/>
                <a:ext cx="2337925" cy="647205"/>
              </a:xfrm>
              <a:custGeom>
                <a:avLst/>
                <a:gdLst/>
                <a:ahLst/>
                <a:cxnLst/>
                <a:rect l="l" t="t" r="r" b="b"/>
                <a:pathLst>
                  <a:path w="2337925" h="647205">
                    <a:moveTo>
                      <a:pt x="0" y="0"/>
                    </a:moveTo>
                    <a:lnTo>
                      <a:pt x="2337925" y="0"/>
                    </a:lnTo>
                    <a:lnTo>
                      <a:pt x="2337925" y="647205"/>
                    </a:lnTo>
                    <a:lnTo>
                      <a:pt x="0" y="647205"/>
                    </a:lnTo>
                    <a:close/>
                  </a:path>
                </a:pathLst>
              </a:custGeom>
              <a:gr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Freeform 6">
                <a:extLst>
                  <a:ext uri="{FF2B5EF4-FFF2-40B4-BE49-F238E27FC236}">
                    <a16:creationId xmlns:a16="http://schemas.microsoft.com/office/drawing/2014/main" id="{C4636D00-90A9-5AFB-F3F9-475868642060}"/>
                  </a:ext>
                </a:extLst>
              </p:cNvPr>
              <p:cNvSpPr/>
              <p:nvPr/>
            </p:nvSpPr>
            <p:spPr>
              <a:xfrm>
                <a:off x="0" y="0"/>
                <a:ext cx="2350625" cy="659905"/>
              </a:xfrm>
              <a:custGeom>
                <a:avLst/>
                <a:gdLst/>
                <a:ahLst/>
                <a:cxnLst/>
                <a:rect l="l" t="t" r="r" b="b"/>
                <a:pathLst>
                  <a:path w="2350625" h="659905">
                    <a:moveTo>
                      <a:pt x="2350625" y="659905"/>
                    </a:moveTo>
                    <a:lnTo>
                      <a:pt x="0" y="659905"/>
                    </a:lnTo>
                    <a:lnTo>
                      <a:pt x="0" y="0"/>
                    </a:lnTo>
                    <a:lnTo>
                      <a:pt x="2350625" y="0"/>
                    </a:lnTo>
                    <a:lnTo>
                      <a:pt x="2350625" y="659905"/>
                    </a:lnTo>
                    <a:close/>
                    <a:moveTo>
                      <a:pt x="12700" y="647205"/>
                    </a:moveTo>
                    <a:lnTo>
                      <a:pt x="2337925" y="647205"/>
                    </a:lnTo>
                    <a:lnTo>
                      <a:pt x="2337925" y="12700"/>
                    </a:lnTo>
                    <a:lnTo>
                      <a:pt x="12700" y="12700"/>
                    </a:lnTo>
                    <a:lnTo>
                      <a:pt x="1270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8" name="TextBox 20">
              <a:extLst>
                <a:ext uri="{FF2B5EF4-FFF2-40B4-BE49-F238E27FC236}">
                  <a16:creationId xmlns:a16="http://schemas.microsoft.com/office/drawing/2014/main" id="{D4F5456C-6343-AEBD-9917-A189AAB947C6}"/>
                </a:ext>
              </a:extLst>
            </p:cNvPr>
            <p:cNvSpPr txBox="1"/>
            <p:nvPr/>
          </p:nvSpPr>
          <p:spPr>
            <a:xfrm>
              <a:off x="2102876" y="3025208"/>
              <a:ext cx="9328317" cy="3773529"/>
            </a:xfrm>
            <a:prstGeom prst="rect">
              <a:avLst/>
            </a:prstGeom>
          </p:spPr>
          <p:txBody>
            <a:bodyPr lIns="0" tIns="0" rIns="0" bIns="0" rtlCol="0" anchor="t">
              <a:spAutoFit/>
            </a:bodyPr>
            <a:lstStyle/>
            <a:p>
              <a:pPr marL="0" marR="0" algn="ctr">
                <a:lnSpc>
                  <a:spcPct val="150000"/>
                </a:lnSpc>
                <a:spcBef>
                  <a:spcPts val="0"/>
                </a:spcBef>
                <a:spcAft>
                  <a:spcPts val="1000"/>
                </a:spcAft>
              </a:pPr>
              <a:r>
                <a:rPr lang="en-SG" sz="28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Trần</a:t>
              </a:r>
              <a:r>
                <a:rPr lang="en-SG" sz="28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8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Quốc</a:t>
              </a:r>
              <a:r>
                <a:rPr lang="en-SG" sz="28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8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Toản</a:t>
              </a:r>
              <a:r>
                <a:rPr lang="en-SG" sz="28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8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bóp</a:t>
              </a:r>
              <a:r>
                <a:rPr lang="en-SG" sz="28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8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nát</a:t>
              </a:r>
              <a:r>
                <a:rPr lang="en-SG" sz="28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28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quả</a:t>
              </a:r>
              <a:r>
                <a:rPr lang="en-SG" sz="28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cam.</a:t>
              </a:r>
              <a:endParaRPr lang="en-US" sz="2800" b="1" dirty="0">
                <a:effectLst/>
                <a:latin typeface="Cambria" panose="02040503050406030204" pitchFamily="18" charset="0"/>
                <a:ea typeface="Cambria" panose="02040503050406030204" pitchFamily="18" charset="0"/>
                <a:cs typeface="Times New Roman" panose="02020603050405020304" pitchFamily="18" charset="0"/>
              </a:endParaRPr>
            </a:p>
          </p:txBody>
        </p:sp>
      </p:grpSp>
      <p:pic>
        <p:nvPicPr>
          <p:cNvPr id="7" name="Picture 6">
            <a:extLst>
              <a:ext uri="{FF2B5EF4-FFF2-40B4-BE49-F238E27FC236}">
                <a16:creationId xmlns:a16="http://schemas.microsoft.com/office/drawing/2014/main" id="{49A54658-3FB5-D2D9-B894-E3CBAB2E4B78}"/>
              </a:ext>
            </a:extLst>
          </p:cNvPr>
          <p:cNvPicPr>
            <a:picLocks noChangeAspect="1"/>
          </p:cNvPicPr>
          <p:nvPr/>
        </p:nvPicPr>
        <p:blipFill>
          <a:blip r:embed="rId5"/>
          <a:stretch>
            <a:fillRect/>
          </a:stretch>
        </p:blipFill>
        <p:spPr>
          <a:xfrm>
            <a:off x="1816206" y="0"/>
            <a:ext cx="4245928" cy="3598597"/>
          </a:xfrm>
          <a:prstGeom prst="rect">
            <a:avLst/>
          </a:prstGeom>
        </p:spPr>
      </p:pic>
    </p:spTree>
    <p:extLst>
      <p:ext uri="{BB962C8B-B14F-4D97-AF65-F5344CB8AC3E}">
        <p14:creationId xmlns:p14="http://schemas.microsoft.com/office/powerpoint/2010/main" val="2944906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pic>
        <p:nvPicPr>
          <p:cNvPr id="2" name="Graphic 1">
            <a:extLst>
              <a:ext uri="{FF2B5EF4-FFF2-40B4-BE49-F238E27FC236}">
                <a16:creationId xmlns:a16="http://schemas.microsoft.com/office/drawing/2014/main" id="{7DE7ACEB-9AAC-DF7F-138D-8A6FC373894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4014" r="47621"/>
          <a:stretch/>
        </p:blipFill>
        <p:spPr>
          <a:xfrm>
            <a:off x="6917683" y="2538761"/>
            <a:ext cx="2348277" cy="2779200"/>
          </a:xfrm>
          <a:prstGeom prst="rect">
            <a:avLst/>
          </a:prstGeom>
        </p:spPr>
      </p:pic>
      <p:grpSp>
        <p:nvGrpSpPr>
          <p:cNvPr id="4" name="Group 3">
            <a:extLst>
              <a:ext uri="{FF2B5EF4-FFF2-40B4-BE49-F238E27FC236}">
                <a16:creationId xmlns:a16="http://schemas.microsoft.com/office/drawing/2014/main" id="{14DEFB2A-DEB4-762A-CC47-0A84072D1AC8}"/>
              </a:ext>
            </a:extLst>
          </p:cNvPr>
          <p:cNvGrpSpPr/>
          <p:nvPr/>
        </p:nvGrpSpPr>
        <p:grpSpPr>
          <a:xfrm>
            <a:off x="863600" y="3739059"/>
            <a:ext cx="5621867" cy="943008"/>
            <a:chOff x="2021825" y="2498301"/>
            <a:chExt cx="9701371" cy="2934325"/>
          </a:xfrm>
        </p:grpSpPr>
        <p:grpSp>
          <p:nvGrpSpPr>
            <p:cNvPr id="6" name="Group 3">
              <a:extLst>
                <a:ext uri="{FF2B5EF4-FFF2-40B4-BE49-F238E27FC236}">
                  <a16:creationId xmlns:a16="http://schemas.microsoft.com/office/drawing/2014/main" id="{03D33C7A-DC6E-AD69-7B34-474B51DA4ADD}"/>
                </a:ext>
              </a:extLst>
            </p:cNvPr>
            <p:cNvGrpSpPr/>
            <p:nvPr/>
          </p:nvGrpSpPr>
          <p:grpSpPr>
            <a:xfrm>
              <a:off x="2021825" y="2605115"/>
              <a:ext cx="9701371" cy="2827511"/>
              <a:chOff x="0" y="0"/>
              <a:chExt cx="2386185" cy="695465"/>
            </a:xfrm>
            <a:solidFill>
              <a:srgbClr val="97C1FB"/>
            </a:solidFill>
          </p:grpSpPr>
          <p:sp>
            <p:nvSpPr>
              <p:cNvPr id="9" name="Freeform 4">
                <a:extLst>
                  <a:ext uri="{FF2B5EF4-FFF2-40B4-BE49-F238E27FC236}">
                    <a16:creationId xmlns:a16="http://schemas.microsoft.com/office/drawing/2014/main" id="{A1058925-8449-35FD-5902-30EC25CFE1F7}"/>
                  </a:ext>
                </a:extLst>
              </p:cNvPr>
              <p:cNvSpPr/>
              <p:nvPr/>
            </p:nvSpPr>
            <p:spPr>
              <a:xfrm>
                <a:off x="48260" y="48260"/>
                <a:ext cx="2337925" cy="647205"/>
              </a:xfrm>
              <a:custGeom>
                <a:avLst/>
                <a:gdLst/>
                <a:ahLst/>
                <a:cxnLst/>
                <a:rect l="l" t="t" r="r" b="b"/>
                <a:pathLst>
                  <a:path w="2337925" h="647205">
                    <a:moveTo>
                      <a:pt x="0" y="0"/>
                    </a:moveTo>
                    <a:lnTo>
                      <a:pt x="2337925" y="0"/>
                    </a:lnTo>
                    <a:lnTo>
                      <a:pt x="2337925" y="647205"/>
                    </a:lnTo>
                    <a:lnTo>
                      <a:pt x="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0" name="Freeform 5">
                <a:extLst>
                  <a:ext uri="{FF2B5EF4-FFF2-40B4-BE49-F238E27FC236}">
                    <a16:creationId xmlns:a16="http://schemas.microsoft.com/office/drawing/2014/main" id="{92A9092E-35A0-04A7-13D2-78E8E8149DB0}"/>
                  </a:ext>
                </a:extLst>
              </p:cNvPr>
              <p:cNvSpPr/>
              <p:nvPr/>
            </p:nvSpPr>
            <p:spPr>
              <a:xfrm>
                <a:off x="6350" y="6350"/>
                <a:ext cx="2337925" cy="647205"/>
              </a:xfrm>
              <a:custGeom>
                <a:avLst/>
                <a:gdLst/>
                <a:ahLst/>
                <a:cxnLst/>
                <a:rect l="l" t="t" r="r" b="b"/>
                <a:pathLst>
                  <a:path w="2337925" h="647205">
                    <a:moveTo>
                      <a:pt x="0" y="0"/>
                    </a:moveTo>
                    <a:lnTo>
                      <a:pt x="2337925" y="0"/>
                    </a:lnTo>
                    <a:lnTo>
                      <a:pt x="2337925" y="647205"/>
                    </a:lnTo>
                    <a:lnTo>
                      <a:pt x="0" y="647205"/>
                    </a:lnTo>
                    <a:close/>
                  </a:path>
                </a:pathLst>
              </a:custGeom>
              <a:gr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Freeform 6">
                <a:extLst>
                  <a:ext uri="{FF2B5EF4-FFF2-40B4-BE49-F238E27FC236}">
                    <a16:creationId xmlns:a16="http://schemas.microsoft.com/office/drawing/2014/main" id="{C4636D00-90A9-5AFB-F3F9-475868642060}"/>
                  </a:ext>
                </a:extLst>
              </p:cNvPr>
              <p:cNvSpPr/>
              <p:nvPr/>
            </p:nvSpPr>
            <p:spPr>
              <a:xfrm>
                <a:off x="0" y="0"/>
                <a:ext cx="2350625" cy="659905"/>
              </a:xfrm>
              <a:custGeom>
                <a:avLst/>
                <a:gdLst/>
                <a:ahLst/>
                <a:cxnLst/>
                <a:rect l="l" t="t" r="r" b="b"/>
                <a:pathLst>
                  <a:path w="2350625" h="659905">
                    <a:moveTo>
                      <a:pt x="2350625" y="659905"/>
                    </a:moveTo>
                    <a:lnTo>
                      <a:pt x="0" y="659905"/>
                    </a:lnTo>
                    <a:lnTo>
                      <a:pt x="0" y="0"/>
                    </a:lnTo>
                    <a:lnTo>
                      <a:pt x="2350625" y="0"/>
                    </a:lnTo>
                    <a:lnTo>
                      <a:pt x="2350625" y="659905"/>
                    </a:lnTo>
                    <a:close/>
                    <a:moveTo>
                      <a:pt x="12700" y="647205"/>
                    </a:moveTo>
                    <a:lnTo>
                      <a:pt x="2337925" y="647205"/>
                    </a:lnTo>
                    <a:lnTo>
                      <a:pt x="2337925" y="12700"/>
                    </a:lnTo>
                    <a:lnTo>
                      <a:pt x="12700" y="12700"/>
                    </a:lnTo>
                    <a:lnTo>
                      <a:pt x="1270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8" name="TextBox 20">
              <a:extLst>
                <a:ext uri="{FF2B5EF4-FFF2-40B4-BE49-F238E27FC236}">
                  <a16:creationId xmlns:a16="http://schemas.microsoft.com/office/drawing/2014/main" id="{D4F5456C-6343-AEBD-9917-A189AAB947C6}"/>
                </a:ext>
              </a:extLst>
            </p:cNvPr>
            <p:cNvSpPr txBox="1"/>
            <p:nvPr/>
          </p:nvSpPr>
          <p:spPr>
            <a:xfrm>
              <a:off x="2117486" y="2498301"/>
              <a:ext cx="9328317" cy="2266151"/>
            </a:xfrm>
            <a:prstGeom prst="rect">
              <a:avLst/>
            </a:prstGeom>
          </p:spPr>
          <p:txBody>
            <a:bodyPr lIns="0" tIns="0" rIns="0" bIns="0" rtlCol="0" anchor="t">
              <a:spAutoFit/>
            </a:bodyPr>
            <a:lstStyle/>
            <a:p>
              <a:pPr marL="0" marR="0" algn="ctr">
                <a:lnSpc>
                  <a:spcPct val="150000"/>
                </a:lnSpc>
                <a:spcBef>
                  <a:spcPts val="0"/>
                </a:spcBef>
                <a:spcAft>
                  <a:spcPts val="1000"/>
                </a:spcAft>
              </a:pPr>
              <a:r>
                <a:rPr lang="en-SG" sz="36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Thầy</a:t>
              </a:r>
              <a:r>
                <a:rPr lang="en-SG" sz="36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3600" b="1"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giáo</a:t>
              </a:r>
              <a:r>
                <a:rPr lang="en-SG" sz="36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Chu Văn An. </a:t>
              </a:r>
              <a:endParaRPr lang="en-US" sz="3600" b="1" dirty="0">
                <a:effectLst/>
                <a:latin typeface="Cambria" panose="02040503050406030204" pitchFamily="18" charset="0"/>
                <a:ea typeface="Cambria" panose="02040503050406030204" pitchFamily="18" charset="0"/>
                <a:cs typeface="Times New Roman" panose="02020603050405020304" pitchFamily="18" charset="0"/>
              </a:endParaRPr>
            </a:p>
          </p:txBody>
        </p:sp>
      </p:grpSp>
      <p:pic>
        <p:nvPicPr>
          <p:cNvPr id="3" name="Picture 2">
            <a:extLst>
              <a:ext uri="{FF2B5EF4-FFF2-40B4-BE49-F238E27FC236}">
                <a16:creationId xmlns:a16="http://schemas.microsoft.com/office/drawing/2014/main" id="{AB113186-B382-74B2-AFE4-EFBC31DE6E34}"/>
              </a:ext>
            </a:extLst>
          </p:cNvPr>
          <p:cNvPicPr>
            <a:picLocks noChangeAspect="1"/>
          </p:cNvPicPr>
          <p:nvPr/>
        </p:nvPicPr>
        <p:blipFill>
          <a:blip r:embed="rId5"/>
          <a:stretch>
            <a:fillRect/>
          </a:stretch>
        </p:blipFill>
        <p:spPr>
          <a:xfrm>
            <a:off x="1910186" y="157162"/>
            <a:ext cx="3660881" cy="3381912"/>
          </a:xfrm>
          <a:prstGeom prst="rect">
            <a:avLst/>
          </a:prstGeom>
        </p:spPr>
      </p:pic>
    </p:spTree>
    <p:extLst>
      <p:ext uri="{BB962C8B-B14F-4D97-AF65-F5344CB8AC3E}">
        <p14:creationId xmlns:p14="http://schemas.microsoft.com/office/powerpoint/2010/main" val="3740059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pic>
        <p:nvPicPr>
          <p:cNvPr id="2" name="Graphic 1">
            <a:extLst>
              <a:ext uri="{FF2B5EF4-FFF2-40B4-BE49-F238E27FC236}">
                <a16:creationId xmlns:a16="http://schemas.microsoft.com/office/drawing/2014/main" id="{7DE7ACEB-9AAC-DF7F-138D-8A6FC373894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4014" r="47621"/>
          <a:stretch/>
        </p:blipFill>
        <p:spPr>
          <a:xfrm>
            <a:off x="6917683" y="2538761"/>
            <a:ext cx="2348277" cy="2779200"/>
          </a:xfrm>
          <a:prstGeom prst="rect">
            <a:avLst/>
          </a:prstGeom>
        </p:spPr>
      </p:pic>
      <p:grpSp>
        <p:nvGrpSpPr>
          <p:cNvPr id="4" name="Group 3">
            <a:extLst>
              <a:ext uri="{FF2B5EF4-FFF2-40B4-BE49-F238E27FC236}">
                <a16:creationId xmlns:a16="http://schemas.microsoft.com/office/drawing/2014/main" id="{14DEFB2A-DEB4-762A-CC47-0A84072D1AC8}"/>
              </a:ext>
            </a:extLst>
          </p:cNvPr>
          <p:cNvGrpSpPr/>
          <p:nvPr/>
        </p:nvGrpSpPr>
        <p:grpSpPr>
          <a:xfrm>
            <a:off x="863600" y="3739059"/>
            <a:ext cx="5621867" cy="1178538"/>
            <a:chOff x="2021825" y="2498301"/>
            <a:chExt cx="9701371" cy="2934325"/>
          </a:xfrm>
        </p:grpSpPr>
        <p:grpSp>
          <p:nvGrpSpPr>
            <p:cNvPr id="6" name="Group 3">
              <a:extLst>
                <a:ext uri="{FF2B5EF4-FFF2-40B4-BE49-F238E27FC236}">
                  <a16:creationId xmlns:a16="http://schemas.microsoft.com/office/drawing/2014/main" id="{03D33C7A-DC6E-AD69-7B34-474B51DA4ADD}"/>
                </a:ext>
              </a:extLst>
            </p:cNvPr>
            <p:cNvGrpSpPr/>
            <p:nvPr/>
          </p:nvGrpSpPr>
          <p:grpSpPr>
            <a:xfrm>
              <a:off x="2021825" y="2605115"/>
              <a:ext cx="9701371" cy="2827511"/>
              <a:chOff x="0" y="0"/>
              <a:chExt cx="2386185" cy="695465"/>
            </a:xfrm>
            <a:solidFill>
              <a:srgbClr val="97C1FB"/>
            </a:solidFill>
          </p:grpSpPr>
          <p:sp>
            <p:nvSpPr>
              <p:cNvPr id="9" name="Freeform 4">
                <a:extLst>
                  <a:ext uri="{FF2B5EF4-FFF2-40B4-BE49-F238E27FC236}">
                    <a16:creationId xmlns:a16="http://schemas.microsoft.com/office/drawing/2014/main" id="{A1058925-8449-35FD-5902-30EC25CFE1F7}"/>
                  </a:ext>
                </a:extLst>
              </p:cNvPr>
              <p:cNvSpPr/>
              <p:nvPr/>
            </p:nvSpPr>
            <p:spPr>
              <a:xfrm>
                <a:off x="48260" y="48260"/>
                <a:ext cx="2337925" cy="647205"/>
              </a:xfrm>
              <a:custGeom>
                <a:avLst/>
                <a:gdLst/>
                <a:ahLst/>
                <a:cxnLst/>
                <a:rect l="l" t="t" r="r" b="b"/>
                <a:pathLst>
                  <a:path w="2337925" h="647205">
                    <a:moveTo>
                      <a:pt x="0" y="0"/>
                    </a:moveTo>
                    <a:lnTo>
                      <a:pt x="2337925" y="0"/>
                    </a:lnTo>
                    <a:lnTo>
                      <a:pt x="2337925" y="647205"/>
                    </a:lnTo>
                    <a:lnTo>
                      <a:pt x="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0" name="Freeform 5">
                <a:extLst>
                  <a:ext uri="{FF2B5EF4-FFF2-40B4-BE49-F238E27FC236}">
                    <a16:creationId xmlns:a16="http://schemas.microsoft.com/office/drawing/2014/main" id="{92A9092E-35A0-04A7-13D2-78E8E8149DB0}"/>
                  </a:ext>
                </a:extLst>
              </p:cNvPr>
              <p:cNvSpPr/>
              <p:nvPr/>
            </p:nvSpPr>
            <p:spPr>
              <a:xfrm>
                <a:off x="6350" y="6350"/>
                <a:ext cx="2337925" cy="647205"/>
              </a:xfrm>
              <a:custGeom>
                <a:avLst/>
                <a:gdLst/>
                <a:ahLst/>
                <a:cxnLst/>
                <a:rect l="l" t="t" r="r" b="b"/>
                <a:pathLst>
                  <a:path w="2337925" h="647205">
                    <a:moveTo>
                      <a:pt x="0" y="0"/>
                    </a:moveTo>
                    <a:lnTo>
                      <a:pt x="2337925" y="0"/>
                    </a:lnTo>
                    <a:lnTo>
                      <a:pt x="2337925" y="647205"/>
                    </a:lnTo>
                    <a:lnTo>
                      <a:pt x="0" y="647205"/>
                    </a:lnTo>
                    <a:close/>
                  </a:path>
                </a:pathLst>
              </a:custGeom>
              <a:gr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Freeform 6">
                <a:extLst>
                  <a:ext uri="{FF2B5EF4-FFF2-40B4-BE49-F238E27FC236}">
                    <a16:creationId xmlns:a16="http://schemas.microsoft.com/office/drawing/2014/main" id="{C4636D00-90A9-5AFB-F3F9-475868642060}"/>
                  </a:ext>
                </a:extLst>
              </p:cNvPr>
              <p:cNvSpPr/>
              <p:nvPr/>
            </p:nvSpPr>
            <p:spPr>
              <a:xfrm>
                <a:off x="0" y="0"/>
                <a:ext cx="2350625" cy="659905"/>
              </a:xfrm>
              <a:custGeom>
                <a:avLst/>
                <a:gdLst/>
                <a:ahLst/>
                <a:cxnLst/>
                <a:rect l="l" t="t" r="r" b="b"/>
                <a:pathLst>
                  <a:path w="2350625" h="659905">
                    <a:moveTo>
                      <a:pt x="2350625" y="659905"/>
                    </a:moveTo>
                    <a:lnTo>
                      <a:pt x="0" y="659905"/>
                    </a:lnTo>
                    <a:lnTo>
                      <a:pt x="0" y="0"/>
                    </a:lnTo>
                    <a:lnTo>
                      <a:pt x="2350625" y="0"/>
                    </a:lnTo>
                    <a:lnTo>
                      <a:pt x="2350625" y="659905"/>
                    </a:lnTo>
                    <a:close/>
                    <a:moveTo>
                      <a:pt x="12700" y="647205"/>
                    </a:moveTo>
                    <a:lnTo>
                      <a:pt x="2337925" y="647205"/>
                    </a:lnTo>
                    <a:lnTo>
                      <a:pt x="2337925" y="12700"/>
                    </a:lnTo>
                    <a:lnTo>
                      <a:pt x="12700" y="12700"/>
                    </a:lnTo>
                    <a:lnTo>
                      <a:pt x="1270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8" name="TextBox 20">
              <a:extLst>
                <a:ext uri="{FF2B5EF4-FFF2-40B4-BE49-F238E27FC236}">
                  <a16:creationId xmlns:a16="http://schemas.microsoft.com/office/drawing/2014/main" id="{D4F5456C-6343-AEBD-9917-A189AAB947C6}"/>
                </a:ext>
              </a:extLst>
            </p:cNvPr>
            <p:cNvSpPr txBox="1"/>
            <p:nvPr/>
          </p:nvSpPr>
          <p:spPr>
            <a:xfrm>
              <a:off x="2117486" y="2498301"/>
              <a:ext cx="9328317" cy="2452168"/>
            </a:xfrm>
            <a:prstGeom prst="rect">
              <a:avLst/>
            </a:prstGeom>
          </p:spPr>
          <p:txBody>
            <a:bodyPr lIns="0" tIns="0" rIns="0" bIns="0" rtlCol="0" anchor="t">
              <a:spAutoFit/>
            </a:bodyPr>
            <a:lstStyle/>
            <a:p>
              <a:pPr marL="0" marR="0" lvl="0" indent="0" algn="ctr" defTabSz="914400" rtl="0" eaLnBrk="1" fontAlgn="auto" latinLnBrk="0" hangingPunct="1">
                <a:spcBef>
                  <a:spcPts val="0"/>
                </a:spcBef>
                <a:spcAft>
                  <a:spcPts val="1000"/>
                </a:spcAft>
                <a:buClr>
                  <a:srgbClr val="000000"/>
                </a:buClr>
                <a:buSzTx/>
                <a:buFont typeface="Arial"/>
                <a:buNone/>
                <a:tabLst/>
                <a:defRPr/>
              </a:pPr>
              <a:r>
                <a:rPr lang="en-SG" sz="3200" b="1" i="1" dirty="0" err="1">
                  <a:solidFill>
                    <a:srgbClr val="000000"/>
                  </a:solidFill>
                  <a:effectLst/>
                  <a:latin typeface="Cambria" panose="02040503050406030204" pitchFamily="18" charset="0"/>
                  <a:ea typeface="Cambria" panose="02040503050406030204" pitchFamily="18" charset="0"/>
                </a:rPr>
                <a:t>Khu</a:t>
              </a:r>
              <a:r>
                <a:rPr lang="en-SG" sz="3200" b="1" i="1" dirty="0">
                  <a:solidFill>
                    <a:srgbClr val="000000"/>
                  </a:solidFill>
                  <a:effectLst/>
                  <a:latin typeface="Cambria" panose="02040503050406030204" pitchFamily="18" charset="0"/>
                  <a:ea typeface="Cambria" panose="02040503050406030204" pitchFamily="18" charset="0"/>
                </a:rPr>
                <a:t> di </a:t>
              </a:r>
              <a:r>
                <a:rPr lang="en-SG" sz="3200" b="1" i="1" dirty="0" err="1">
                  <a:solidFill>
                    <a:srgbClr val="000000"/>
                  </a:solidFill>
                  <a:effectLst/>
                  <a:latin typeface="Cambria" panose="02040503050406030204" pitchFamily="18" charset="0"/>
                  <a:ea typeface="Cambria" panose="02040503050406030204" pitchFamily="18" charset="0"/>
                </a:rPr>
                <a:t>tích</a:t>
              </a:r>
              <a:r>
                <a:rPr lang="en-SG" sz="3200" b="1" i="1" dirty="0">
                  <a:solidFill>
                    <a:srgbClr val="000000"/>
                  </a:solidFill>
                  <a:effectLst/>
                  <a:latin typeface="Cambria" panose="02040503050406030204" pitchFamily="18" charset="0"/>
                  <a:ea typeface="Cambria" panose="02040503050406030204" pitchFamily="18" charset="0"/>
                </a:rPr>
                <a:t> </a:t>
              </a:r>
              <a:r>
                <a:rPr lang="en-SG" sz="3200" b="1" i="1" dirty="0" err="1">
                  <a:solidFill>
                    <a:srgbClr val="000000"/>
                  </a:solidFill>
                  <a:effectLst/>
                  <a:latin typeface="Cambria" panose="02040503050406030204" pitchFamily="18" charset="0"/>
                  <a:ea typeface="Cambria" panose="02040503050406030204" pitchFamily="18" charset="0"/>
                </a:rPr>
                <a:t>Bạch</a:t>
              </a:r>
              <a:r>
                <a:rPr lang="en-SG" sz="3200" b="1" i="1" dirty="0">
                  <a:solidFill>
                    <a:srgbClr val="000000"/>
                  </a:solidFill>
                  <a:effectLst/>
                  <a:latin typeface="Cambria" panose="02040503050406030204" pitchFamily="18" charset="0"/>
                  <a:ea typeface="Cambria" panose="02040503050406030204" pitchFamily="18" charset="0"/>
                </a:rPr>
                <a:t> </a:t>
              </a:r>
              <a:r>
                <a:rPr lang="en-SG" sz="3200" b="1" i="1" dirty="0" err="1">
                  <a:solidFill>
                    <a:srgbClr val="000000"/>
                  </a:solidFill>
                  <a:effectLst/>
                  <a:latin typeface="Cambria" panose="02040503050406030204" pitchFamily="18" charset="0"/>
                  <a:ea typeface="Cambria" panose="02040503050406030204" pitchFamily="18" charset="0"/>
                </a:rPr>
                <a:t>Đằng</a:t>
              </a:r>
              <a:r>
                <a:rPr lang="en-SG" sz="3200" b="1" i="1" dirty="0">
                  <a:solidFill>
                    <a:srgbClr val="000000"/>
                  </a:solidFill>
                  <a:effectLst/>
                  <a:latin typeface="Cambria" panose="02040503050406030204" pitchFamily="18" charset="0"/>
                  <a:ea typeface="Cambria" panose="02040503050406030204" pitchFamily="18" charset="0"/>
                </a:rPr>
                <a:t> Giang (</a:t>
              </a:r>
              <a:r>
                <a:rPr lang="en-SG" sz="3200" b="1" i="1" dirty="0" err="1">
                  <a:solidFill>
                    <a:srgbClr val="000000"/>
                  </a:solidFill>
                  <a:effectLst/>
                  <a:latin typeface="Cambria" panose="02040503050406030204" pitchFamily="18" charset="0"/>
                  <a:ea typeface="Cambria" panose="02040503050406030204" pitchFamily="18" charset="0"/>
                </a:rPr>
                <a:t>Hải</a:t>
              </a:r>
              <a:r>
                <a:rPr lang="en-SG" sz="3200" b="1" i="1" dirty="0">
                  <a:solidFill>
                    <a:srgbClr val="000000"/>
                  </a:solidFill>
                  <a:effectLst/>
                  <a:latin typeface="Cambria" panose="02040503050406030204" pitchFamily="18" charset="0"/>
                  <a:ea typeface="Cambria" panose="02040503050406030204" pitchFamily="18" charset="0"/>
                </a:rPr>
                <a:t> </a:t>
              </a:r>
              <a:r>
                <a:rPr lang="en-SG" sz="3200" b="1" i="1" dirty="0" err="1">
                  <a:solidFill>
                    <a:srgbClr val="000000"/>
                  </a:solidFill>
                  <a:effectLst/>
                  <a:latin typeface="Cambria" panose="02040503050406030204" pitchFamily="18" charset="0"/>
                  <a:ea typeface="Cambria" panose="02040503050406030204" pitchFamily="18" charset="0"/>
                </a:rPr>
                <a:t>Phòng</a:t>
              </a:r>
              <a:r>
                <a:rPr lang="en-SG" sz="3200" b="1" i="1" dirty="0">
                  <a:solidFill>
                    <a:srgbClr val="000000"/>
                  </a:solidFill>
                  <a:effectLst/>
                  <a:latin typeface="Cambria" panose="02040503050406030204" pitchFamily="18" charset="0"/>
                  <a:ea typeface="Cambria" panose="02040503050406030204" pitchFamily="18" charset="0"/>
                </a:rPr>
                <a:t>) </a:t>
              </a:r>
              <a:endParaRPr kumimoji="0" lang="en-US" sz="5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pic>
        <p:nvPicPr>
          <p:cNvPr id="7" name="Picture 6">
            <a:extLst>
              <a:ext uri="{FF2B5EF4-FFF2-40B4-BE49-F238E27FC236}">
                <a16:creationId xmlns:a16="http://schemas.microsoft.com/office/drawing/2014/main" id="{9E223BDE-2C96-4E0A-7356-28033F107DAF}"/>
              </a:ext>
            </a:extLst>
          </p:cNvPr>
          <p:cNvPicPr>
            <a:picLocks noChangeAspect="1"/>
          </p:cNvPicPr>
          <p:nvPr/>
        </p:nvPicPr>
        <p:blipFill>
          <a:blip r:embed="rId5"/>
          <a:stretch>
            <a:fillRect/>
          </a:stretch>
        </p:blipFill>
        <p:spPr>
          <a:xfrm>
            <a:off x="1909338" y="160866"/>
            <a:ext cx="3839528" cy="3331982"/>
          </a:xfrm>
          <a:prstGeom prst="rect">
            <a:avLst/>
          </a:prstGeom>
        </p:spPr>
      </p:pic>
    </p:spTree>
    <p:extLst>
      <p:ext uri="{BB962C8B-B14F-4D97-AF65-F5344CB8AC3E}">
        <p14:creationId xmlns:p14="http://schemas.microsoft.com/office/powerpoint/2010/main" val="2732502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3" name="Picture 2">
            <a:extLst>
              <a:ext uri="{FF2B5EF4-FFF2-40B4-BE49-F238E27FC236}">
                <a16:creationId xmlns:a16="http://schemas.microsoft.com/office/drawing/2014/main" id="{900F9476-4187-2AF3-57F9-DE6818C6EC6A}"/>
              </a:ext>
            </a:extLst>
          </p:cNvPr>
          <p:cNvPicPr>
            <a:picLocks noChangeAspect="1"/>
          </p:cNvPicPr>
          <p:nvPr/>
        </p:nvPicPr>
        <p:blipFill>
          <a:blip r:embed="rId3"/>
          <a:stretch>
            <a:fillRect/>
          </a:stretch>
        </p:blipFill>
        <p:spPr>
          <a:xfrm>
            <a:off x="0" y="0"/>
            <a:ext cx="9144000" cy="5143500"/>
          </a:xfrm>
          <a:prstGeom prst="rect">
            <a:avLst/>
          </a:prstGeom>
        </p:spPr>
      </p:pic>
      <p:grpSp>
        <p:nvGrpSpPr>
          <p:cNvPr id="5" name="Google Shape;1297;p52">
            <a:extLst>
              <a:ext uri="{FF2B5EF4-FFF2-40B4-BE49-F238E27FC236}">
                <a16:creationId xmlns:a16="http://schemas.microsoft.com/office/drawing/2014/main" id="{8EC12889-52F6-CF5A-A9D2-5F11A8454950}"/>
              </a:ext>
            </a:extLst>
          </p:cNvPr>
          <p:cNvGrpSpPr/>
          <p:nvPr/>
        </p:nvGrpSpPr>
        <p:grpSpPr>
          <a:xfrm rot="-197789">
            <a:off x="2805734" y="520549"/>
            <a:ext cx="6387976" cy="4246563"/>
            <a:chOff x="1188149" y="606827"/>
            <a:chExt cx="6643836" cy="4592124"/>
          </a:xfrm>
        </p:grpSpPr>
        <p:sp>
          <p:nvSpPr>
            <p:cNvPr id="7" name="Google Shape;1298;p52">
              <a:extLst>
                <a:ext uri="{FF2B5EF4-FFF2-40B4-BE49-F238E27FC236}">
                  <a16:creationId xmlns:a16="http://schemas.microsoft.com/office/drawing/2014/main" id="{F8128507-929F-248F-2FE6-3DDF011ABBBB}"/>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299;p52">
              <a:extLst>
                <a:ext uri="{FF2B5EF4-FFF2-40B4-BE49-F238E27FC236}">
                  <a16:creationId xmlns:a16="http://schemas.microsoft.com/office/drawing/2014/main" id="{4B0FD0E3-733C-A892-0E4B-BDF22972F974}"/>
                </a:ext>
              </a:extLst>
            </p:cNvPr>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a:extLst>
              <a:ext uri="{FF2B5EF4-FFF2-40B4-BE49-F238E27FC236}">
                <a16:creationId xmlns:a16="http://schemas.microsoft.com/office/drawing/2014/main" id="{7D160F42-1F3D-783A-500D-16C4B9AD7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34" y="-152400"/>
            <a:ext cx="1109534" cy="1109534"/>
          </a:xfrm>
          <a:prstGeom prst="rect">
            <a:avLst/>
          </a:prstGeom>
        </p:spPr>
      </p:pic>
      <p:pic>
        <p:nvPicPr>
          <p:cNvPr id="14" name="Picture 13">
            <a:extLst>
              <a:ext uri="{FF2B5EF4-FFF2-40B4-BE49-F238E27FC236}">
                <a16:creationId xmlns:a16="http://schemas.microsoft.com/office/drawing/2014/main" id="{8CE664BE-6780-D3F4-EE04-BAFCF5C6E3CD}"/>
              </a:ext>
            </a:extLst>
          </p:cNvPr>
          <p:cNvPicPr>
            <a:picLocks noChangeAspect="1"/>
          </p:cNvPicPr>
          <p:nvPr/>
        </p:nvPicPr>
        <p:blipFill>
          <a:blip r:embed="rId5"/>
          <a:srcRect l="13837" t="15372" r="52860" b="74305"/>
          <a:stretch/>
        </p:blipFill>
        <p:spPr>
          <a:xfrm>
            <a:off x="5238421" y="172176"/>
            <a:ext cx="2644949" cy="415237"/>
          </a:xfrm>
          <a:prstGeom prst="rect">
            <a:avLst/>
          </a:prstGeom>
        </p:spPr>
      </p:pic>
      <p:pic>
        <p:nvPicPr>
          <p:cNvPr id="16" name="Picture 15">
            <a:extLst>
              <a:ext uri="{FF2B5EF4-FFF2-40B4-BE49-F238E27FC236}">
                <a16:creationId xmlns:a16="http://schemas.microsoft.com/office/drawing/2014/main" id="{2F65DF54-6006-529F-6057-925541C50EC5}"/>
              </a:ext>
            </a:extLst>
          </p:cNvPr>
          <p:cNvPicPr>
            <a:picLocks noChangeAspect="1"/>
          </p:cNvPicPr>
          <p:nvPr/>
        </p:nvPicPr>
        <p:blipFill>
          <a:blip r:embed="rId6"/>
          <a:stretch>
            <a:fillRect/>
          </a:stretch>
        </p:blipFill>
        <p:spPr>
          <a:xfrm>
            <a:off x="3265777" y="1208021"/>
            <a:ext cx="6090432" cy="1731414"/>
          </a:xfrm>
          <a:prstGeom prst="rect">
            <a:avLst/>
          </a:prstGeom>
        </p:spPr>
      </p:pic>
      <p:pic>
        <p:nvPicPr>
          <p:cNvPr id="17" name="Picture 16" descr="A round pink label with white text and a black background&#10;&#10;Description automatically generated">
            <a:extLst>
              <a:ext uri="{FF2B5EF4-FFF2-40B4-BE49-F238E27FC236}">
                <a16:creationId xmlns:a16="http://schemas.microsoft.com/office/drawing/2014/main" id="{5DF65F21-C57D-5292-33B2-475C7F3715E8}"/>
              </a:ext>
            </a:extLst>
          </p:cNvPr>
          <p:cNvPicPr>
            <a:picLocks noChangeAspect="1"/>
          </p:cNvPicPr>
          <p:nvPr/>
        </p:nvPicPr>
        <p:blipFill>
          <a:blip r:embed="rId7"/>
          <a:stretch>
            <a:fillRect/>
          </a:stretch>
        </p:blipFill>
        <p:spPr>
          <a:xfrm>
            <a:off x="1175468" y="3840480"/>
            <a:ext cx="1184612" cy="1184612"/>
          </a:xfrm>
          <a:prstGeom prst="rect">
            <a:avLst/>
          </a:prstGeom>
        </p:spPr>
      </p:pic>
      <p:pic>
        <p:nvPicPr>
          <p:cNvPr id="4" name="Picture 3">
            <a:extLst>
              <a:ext uri="{FF2B5EF4-FFF2-40B4-BE49-F238E27FC236}">
                <a16:creationId xmlns:a16="http://schemas.microsoft.com/office/drawing/2014/main" id="{4641117D-2B2E-125F-6B2A-C4995FBF0E51}"/>
              </a:ext>
            </a:extLst>
          </p:cNvPr>
          <p:cNvPicPr>
            <a:picLocks noChangeAspect="1"/>
          </p:cNvPicPr>
          <p:nvPr/>
        </p:nvPicPr>
        <p:blipFill>
          <a:blip r:embed="rId8"/>
          <a:stretch>
            <a:fillRect/>
          </a:stretch>
        </p:blipFill>
        <p:spPr>
          <a:xfrm>
            <a:off x="5373428" y="2691786"/>
            <a:ext cx="2005758" cy="75597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852206" y="1081850"/>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442951-A1EC-35DA-3AAF-3785CB90E3B1}"/>
              </a:ext>
            </a:extLst>
          </p:cNvPr>
          <p:cNvPicPr>
            <a:picLocks noChangeAspect="1"/>
          </p:cNvPicPr>
          <p:nvPr/>
        </p:nvPicPr>
        <p:blipFill>
          <a:blip r:embed="rId5"/>
          <a:stretch>
            <a:fillRect/>
          </a:stretch>
        </p:blipFill>
        <p:spPr>
          <a:xfrm>
            <a:off x="1769614" y="1637969"/>
            <a:ext cx="7974773" cy="2665295"/>
          </a:xfrm>
          <a:prstGeom prst="rect">
            <a:avLst/>
          </a:prstGeom>
        </p:spPr>
      </p:pic>
    </p:spTree>
    <p:extLst>
      <p:ext uri="{BB962C8B-B14F-4D97-AF65-F5344CB8AC3E}">
        <p14:creationId xmlns:p14="http://schemas.microsoft.com/office/powerpoint/2010/main" val="240881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7">
            <a:extLst>
              <a:ext uri="{FF2B5EF4-FFF2-40B4-BE49-F238E27FC236}">
                <a16:creationId xmlns:a16="http://schemas.microsoft.com/office/drawing/2014/main" id="{628E720D-985F-84A0-702E-38B4A0DC659E}"/>
              </a:ext>
            </a:extLst>
          </p:cNvPr>
          <p:cNvSpPr/>
          <p:nvPr/>
        </p:nvSpPr>
        <p:spPr>
          <a:xfrm>
            <a:off x="259883" y="135467"/>
            <a:ext cx="8884117" cy="4869670"/>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1026" name="Picture 2" descr="Chương VII: Họ Đoàn Việt Nam dưới triều Trần (1225 – 1400) - Họ Đoàn Hà Nội">
            <a:extLst>
              <a:ext uri="{FF2B5EF4-FFF2-40B4-BE49-F238E27FC236}">
                <a16:creationId xmlns:a16="http://schemas.microsoft.com/office/drawing/2014/main" id="{54805108-5906-5BDD-FD7F-D1936E418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278"/>
            <a:ext cx="9113434" cy="5005221"/>
          </a:xfrm>
          <a:prstGeom prst="rect">
            <a:avLst/>
          </a:prstGeom>
          <a:noFill/>
          <a:extLst>
            <a:ext uri="{909E8E84-426E-40DD-AFC4-6F175D3DCCD1}">
              <a14:hiddenFill xmlns:a14="http://schemas.microsoft.com/office/drawing/2010/main">
                <a:solidFill>
                  <a:srgbClr val="FFFFFF"/>
                </a:solidFill>
              </a14:hiddenFill>
            </a:ext>
          </a:extLst>
        </p:spPr>
      </p:pic>
      <p:sp>
        <p:nvSpPr>
          <p:cNvPr id="3" name="圆角矩形 17">
            <a:extLst>
              <a:ext uri="{FF2B5EF4-FFF2-40B4-BE49-F238E27FC236}">
                <a16:creationId xmlns:a16="http://schemas.microsoft.com/office/drawing/2014/main" id="{179C29C0-44E6-247A-2D08-CF559E7785B7}"/>
              </a:ext>
            </a:extLst>
          </p:cNvPr>
          <p:cNvSpPr/>
          <p:nvPr/>
        </p:nvSpPr>
        <p:spPr>
          <a:xfrm>
            <a:off x="4158532" y="316770"/>
            <a:ext cx="4688104" cy="2704725"/>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vi-VN"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Hoạt động 1. Tìm hiểu về Triều Trần và công cuộc xây dựng đất nước.</a:t>
            </a:r>
          </a:p>
        </p:txBody>
      </p:sp>
    </p:spTree>
    <p:extLst>
      <p:ext uri="{BB962C8B-B14F-4D97-AF65-F5344CB8AC3E}">
        <p14:creationId xmlns:p14="http://schemas.microsoft.com/office/powerpoint/2010/main" val="167579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TotalTime>
  <Words>468</Words>
  <Application>Microsoft Office PowerPoint</Application>
  <PresentationFormat>On-screen Show (16:9)</PresentationFormat>
  <Paragraphs>26</Paragraphs>
  <Slides>19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Arimo</vt:lpstr>
      <vt:lpstr>Assistant Medium</vt:lpstr>
      <vt:lpstr>Calibri</vt:lpstr>
      <vt:lpstr>Cambria</vt:lpstr>
      <vt:lpstr>Nunito</vt:lpstr>
      <vt:lpstr>Rajdhani</vt:lpstr>
      <vt:lpstr>World War II D-Day Invasion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61</cp:revision>
  <dcterms:modified xsi:type="dcterms:W3CDTF">2025-11-25T12:54:01Z</dcterms:modified>
</cp:coreProperties>
</file>