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19"/>
  </p:notesMasterIdLst>
  <p:handoutMasterIdLst>
    <p:handoutMasterId r:id="rId20"/>
  </p:handoutMasterIdLst>
  <p:sldIdLst>
    <p:sldId id="335" r:id="rId3"/>
    <p:sldId id="313" r:id="rId4"/>
    <p:sldId id="314" r:id="rId5"/>
    <p:sldId id="315" r:id="rId6"/>
    <p:sldId id="316" r:id="rId7"/>
    <p:sldId id="342" r:id="rId8"/>
    <p:sldId id="336" r:id="rId9"/>
    <p:sldId id="303" r:id="rId10"/>
    <p:sldId id="310" r:id="rId11"/>
    <p:sldId id="362" r:id="rId12"/>
    <p:sldId id="354" r:id="rId13"/>
    <p:sldId id="318" r:id="rId14"/>
    <p:sldId id="363" r:id="rId15"/>
    <p:sldId id="364" r:id="rId16"/>
    <p:sldId id="365" r:id="rId17"/>
    <p:sldId id="366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3506" autoAdjust="0"/>
  </p:normalViewPr>
  <p:slideViewPr>
    <p:cSldViewPr>
      <p:cViewPr varScale="1">
        <p:scale>
          <a:sx n="57" d="100"/>
          <a:sy n="57" d="100"/>
        </p:scale>
        <p:origin x="1008" y="44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41AA11-D97E-425A-9D4F-D4B0389EE8D9}"/>
              </a:ext>
            </a:extLst>
          </p:cNvPr>
          <p:cNvSpPr/>
          <p:nvPr/>
        </p:nvSpPr>
        <p:spPr>
          <a:xfrm>
            <a:off x="1166437" y="1987675"/>
            <a:ext cx="98591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GV: Trần Thị Phương Thúy</a:t>
            </a:r>
          </a:p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Lớp: 5A3</a:t>
            </a:r>
          </a:p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Hưng Đạo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B89062E7-6675-ED95-F82A-AD832C14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C71428-7B69-2CF9-4240-C9BC60D3D321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2122446-45BD-80A9-C671-42ABCD563C78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D0824E-6535-DADC-2856-A78DEA083F9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B0A82-599E-0473-F156-2B809725725B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8037E-6624-ECAB-C9F4-D4076E52375C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F95C6-E8E6-17BC-1BE4-38F9929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085756-2F3F-9A78-C527-09ADD5CEC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52C857-F390-D0BA-3086-BF7E7FAF9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4273</TotalTime>
  <Words>300</Words>
  <Application>Microsoft Office PowerPoint</Application>
  <PresentationFormat>Widescreen</PresentationFormat>
  <Paragraphs>58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#9Slide07 IcielBaliho Script</vt:lpstr>
      <vt:lpstr>.VnTime</vt:lpstr>
      <vt:lpstr>ABeeZee</vt:lpstr>
      <vt:lpstr>Arial</vt:lpstr>
      <vt:lpstr>Baloo 2</vt:lpstr>
      <vt:lpstr>Calibri</vt:lpstr>
      <vt:lpstr>Calibri Light</vt:lpstr>
      <vt:lpstr>Cambria</vt:lpstr>
      <vt:lpstr>Handlee</vt:lpstr>
      <vt:lpstr>Merriweather Black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Administrator</cp:lastModifiedBy>
  <cp:revision>207</cp:revision>
  <dcterms:created xsi:type="dcterms:W3CDTF">2009-12-25T13:38:18Z</dcterms:created>
  <dcterms:modified xsi:type="dcterms:W3CDTF">2025-11-25T12:44:04Z</dcterms:modified>
</cp:coreProperties>
</file>