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19"/>
  </p:notesMasterIdLst>
  <p:sldIdLst>
    <p:sldId id="273" r:id="rId5"/>
    <p:sldId id="258" r:id="rId6"/>
    <p:sldId id="260" r:id="rId7"/>
    <p:sldId id="261" r:id="rId8"/>
    <p:sldId id="262" r:id="rId9"/>
    <p:sldId id="263" r:id="rId10"/>
    <p:sldId id="265" r:id="rId11"/>
    <p:sldId id="266" r:id="rId12"/>
    <p:sldId id="268" r:id="rId13"/>
    <p:sldId id="269" r:id="rId14"/>
    <p:sldId id="270" r:id="rId15"/>
    <p:sldId id="271" r:id="rId16"/>
    <p:sldId id="267" r:id="rId17"/>
    <p:sldId id="272" r:id="rId18"/>
  </p:sldIdLst>
  <p:sldSz cx="12192000" cy="6858000"/>
  <p:notesSz cx="6858000" cy="9144000"/>
  <p:embeddedFontLst>
    <p:embeddedFont>
      <p:font typeface="Cambria" panose="02040503050406030204" pitchFamily="18" charset="0"/>
      <p:regular r:id="rId20"/>
      <p:bold r:id="rId21"/>
      <p:italic r:id="rId22"/>
      <p:boldItalic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9E5"/>
    <a:srgbClr val="FF99FF"/>
    <a:srgbClr val="7D4C18"/>
    <a:srgbClr val="6E3D0C"/>
    <a:srgbClr val="FF0066"/>
    <a:srgbClr val="FF00FF"/>
    <a:srgbClr val="FF66FF"/>
    <a:srgbClr val="FFFF66"/>
    <a:srgbClr val="00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818" autoAdjust="0"/>
  </p:normalViewPr>
  <p:slideViewPr>
    <p:cSldViewPr snapToGrid="0">
      <p:cViewPr varScale="1">
        <p:scale>
          <a:sx n="64" d="100"/>
          <a:sy n="64" d="100"/>
        </p:scale>
        <p:origin x="13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8F6C7-D94B-4E5B-AFB6-3F65D2EDC4B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4719386-AC3E-42FE-8C9D-07A387858359}">
      <dgm:prSet phldrT="[Text]"/>
      <dgm:spPr>
        <a:solidFill>
          <a:schemeClr val="accent4">
            <a:lumMod val="60000"/>
            <a:lumOff val="40000"/>
          </a:schemeClr>
        </a:solidFill>
      </dgm:spPr>
      <dgm:t>
        <a:bodyPr/>
        <a:lstStyle/>
        <a:p>
          <a:r>
            <a:rPr lang="en-US" dirty="0" err="1" smtClean="0">
              <a:solidFill>
                <a:schemeClr val="tx1"/>
              </a:solidFill>
            </a:rPr>
            <a:t>Đoạn</a:t>
          </a:r>
          <a:r>
            <a:rPr lang="en-US" dirty="0" smtClean="0">
              <a:solidFill>
                <a:schemeClr val="tx1"/>
              </a:solidFill>
            </a:rPr>
            <a:t> </a:t>
          </a:r>
          <a:r>
            <a:rPr lang="en-US" dirty="0" err="1" smtClean="0">
              <a:solidFill>
                <a:schemeClr val="tx1"/>
              </a:solidFill>
            </a:rPr>
            <a:t>văn</a:t>
          </a:r>
          <a:r>
            <a:rPr lang="en-US" dirty="0" smtClean="0">
              <a:solidFill>
                <a:schemeClr val="tx1"/>
              </a:solidFill>
            </a:rPr>
            <a:t> </a:t>
          </a:r>
          <a:r>
            <a:rPr lang="en-US" dirty="0" err="1" smtClean="0">
              <a:solidFill>
                <a:schemeClr val="tx1"/>
              </a:solidFill>
            </a:rPr>
            <a:t>nêu</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cảm</a:t>
          </a:r>
          <a:r>
            <a:rPr lang="en-US" dirty="0" smtClean="0">
              <a:solidFill>
                <a:schemeClr val="tx1"/>
              </a:solidFill>
            </a:rPr>
            <a:t>, </a:t>
          </a:r>
          <a:r>
            <a:rPr lang="en-US" dirty="0" err="1" smtClean="0">
              <a:solidFill>
                <a:schemeClr val="tx1"/>
              </a:solidFill>
            </a:rPr>
            <a:t>cảm</a:t>
          </a:r>
          <a:r>
            <a:rPr lang="en-US" dirty="0" smtClean="0">
              <a:solidFill>
                <a:schemeClr val="tx1"/>
              </a:solidFill>
            </a:rPr>
            <a:t> </a:t>
          </a:r>
          <a:r>
            <a:rPr lang="en-US" dirty="0" err="1" smtClean="0">
              <a:solidFill>
                <a:schemeClr val="tx1"/>
              </a:solidFill>
            </a:rPr>
            <a:t>xúc</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một</a:t>
          </a:r>
          <a:r>
            <a:rPr lang="en-US" dirty="0" smtClean="0">
              <a:solidFill>
                <a:schemeClr val="tx1"/>
              </a:solidFill>
            </a:rPr>
            <a:t> </a:t>
          </a:r>
          <a:r>
            <a:rPr lang="en-US" dirty="0" err="1" smtClean="0">
              <a:solidFill>
                <a:schemeClr val="tx1"/>
              </a:solidFill>
            </a:rPr>
            <a:t>câu</a:t>
          </a:r>
          <a:r>
            <a:rPr lang="en-US" dirty="0" smtClean="0">
              <a:solidFill>
                <a:schemeClr val="tx1"/>
              </a:solidFill>
            </a:rPr>
            <a:t> </a:t>
          </a:r>
          <a:r>
            <a:rPr lang="en-US" dirty="0" err="1" smtClean="0">
              <a:solidFill>
                <a:schemeClr val="tx1"/>
              </a:solidFill>
            </a:rPr>
            <a:t>chuyện</a:t>
          </a:r>
          <a:endParaRPr lang="en-US" dirty="0">
            <a:solidFill>
              <a:schemeClr val="tx1"/>
            </a:solidFill>
          </a:endParaRPr>
        </a:p>
      </dgm:t>
    </dgm:pt>
    <dgm:pt modelId="{C327979B-0495-4FC7-884B-B610153CA2AB}" type="parTrans" cxnId="{A83CF141-FAC5-4B59-A72A-DC82356E7F4E}">
      <dgm:prSet/>
      <dgm:spPr/>
      <dgm:t>
        <a:bodyPr/>
        <a:lstStyle/>
        <a:p>
          <a:endParaRPr lang="en-US"/>
        </a:p>
      </dgm:t>
    </dgm:pt>
    <dgm:pt modelId="{CCFEBB8E-E96A-4895-A0B5-B232C95F2C26}" type="sibTrans" cxnId="{A83CF141-FAC5-4B59-A72A-DC82356E7F4E}">
      <dgm:prSet/>
      <dgm:spPr/>
      <dgm:t>
        <a:bodyPr/>
        <a:lstStyle/>
        <a:p>
          <a:endParaRPr lang="en-US"/>
        </a:p>
      </dgm:t>
    </dgm:pt>
    <dgm:pt modelId="{7591863F-E11C-43D5-B9F5-0CD6723F97AE}">
      <dgm:prSet phldrT="[Text]" custT="1"/>
      <dgm:spPr>
        <a:solidFill>
          <a:srgbClr val="FF99FF"/>
        </a:solidFill>
      </dgm:spPr>
      <dgm:t>
        <a:bodyPr/>
        <a:lstStyle/>
        <a:p>
          <a:r>
            <a:rPr lang="en-US" sz="3000" u="sng" dirty="0" err="1" smtClean="0">
              <a:solidFill>
                <a:schemeClr val="tx1"/>
              </a:solidFill>
            </a:rPr>
            <a:t>Mở</a:t>
          </a:r>
          <a:r>
            <a:rPr lang="en-US" sz="3000" u="sng" dirty="0" smtClean="0">
              <a:solidFill>
                <a:schemeClr val="tx1"/>
              </a:solidFill>
            </a:rPr>
            <a:t> </a:t>
          </a:r>
          <a:r>
            <a:rPr lang="en-US" sz="3000" u="sng" dirty="0" err="1" smtClean="0">
              <a:solidFill>
                <a:schemeClr val="tx1"/>
              </a:solidFill>
            </a:rPr>
            <a:t>đầu</a:t>
          </a:r>
          <a:r>
            <a:rPr lang="en-US" sz="3000" dirty="0" smtClean="0">
              <a:solidFill>
                <a:schemeClr val="tx1"/>
              </a:solidFill>
            </a:rPr>
            <a:t>: </a:t>
          </a:r>
          <a:r>
            <a:rPr lang="en-US" sz="3000" dirty="0" err="1" smtClean="0">
              <a:solidFill>
                <a:schemeClr val="tx1"/>
              </a:solidFill>
            </a:rPr>
            <a:t>Giới</a:t>
          </a:r>
          <a:r>
            <a:rPr lang="en-US" sz="3000" dirty="0" smtClean="0">
              <a:solidFill>
                <a:schemeClr val="tx1"/>
              </a:solidFill>
            </a:rPr>
            <a:t> </a:t>
          </a:r>
          <a:r>
            <a:rPr lang="en-US" sz="3000" dirty="0" err="1" smtClean="0">
              <a:solidFill>
                <a:schemeClr val="tx1"/>
              </a:solidFill>
            </a:rPr>
            <a:t>thiệu</a:t>
          </a:r>
          <a:r>
            <a:rPr lang="en-US" sz="3000" dirty="0" smtClean="0">
              <a:solidFill>
                <a:schemeClr val="tx1"/>
              </a:solidFill>
            </a:rPr>
            <a:t> </a:t>
          </a:r>
          <a:r>
            <a:rPr lang="en-US" sz="3000" dirty="0" err="1" smtClean="0">
              <a:solidFill>
                <a:schemeClr val="tx1"/>
              </a:solidFill>
            </a:rPr>
            <a:t>câu</a:t>
          </a:r>
          <a:r>
            <a:rPr lang="en-US" sz="3000" dirty="0" smtClean="0">
              <a:solidFill>
                <a:schemeClr val="tx1"/>
              </a:solidFill>
            </a:rPr>
            <a:t> </a:t>
          </a:r>
          <a:r>
            <a:rPr lang="en-US" sz="3000" dirty="0" err="1" smtClean="0">
              <a:solidFill>
                <a:schemeClr val="tx1"/>
              </a:solidFill>
            </a:rPr>
            <a:t>chuyện</a:t>
          </a:r>
          <a:r>
            <a:rPr lang="en-US" sz="3000" dirty="0" smtClean="0">
              <a:solidFill>
                <a:schemeClr val="tx1"/>
              </a:solidFill>
            </a:rPr>
            <a:t> </a:t>
          </a:r>
          <a:r>
            <a:rPr lang="en-US" sz="3000" dirty="0" err="1" smtClean="0">
              <a:solidFill>
                <a:schemeClr val="tx1"/>
              </a:solidFill>
            </a:rPr>
            <a:t>và</a:t>
          </a:r>
          <a:r>
            <a:rPr lang="en-US" sz="3000" dirty="0" smtClean="0">
              <a:solidFill>
                <a:schemeClr val="tx1"/>
              </a:solidFill>
            </a:rPr>
            <a:t> </a:t>
          </a:r>
          <a:r>
            <a:rPr lang="en-US" sz="3000" dirty="0" err="1" smtClean="0">
              <a:solidFill>
                <a:schemeClr val="tx1"/>
              </a:solidFill>
            </a:rPr>
            <a:t>nêu</a:t>
          </a:r>
          <a:r>
            <a:rPr lang="en-US" sz="3000" dirty="0" smtClean="0">
              <a:solidFill>
                <a:schemeClr val="tx1"/>
              </a:solidFill>
            </a:rPr>
            <a:t> </a:t>
          </a:r>
          <a:r>
            <a:rPr lang="en-US" sz="3000" dirty="0" err="1" smtClean="0">
              <a:solidFill>
                <a:schemeClr val="tx1"/>
              </a:solidFill>
            </a:rPr>
            <a:t>ấn</a:t>
          </a:r>
          <a:r>
            <a:rPr lang="en-US" sz="3000" dirty="0" smtClean="0">
              <a:solidFill>
                <a:schemeClr val="tx1"/>
              </a:solidFill>
            </a:rPr>
            <a:t> </a:t>
          </a:r>
          <a:r>
            <a:rPr lang="en-US" sz="3000" dirty="0" err="1" smtClean="0">
              <a:solidFill>
                <a:schemeClr val="tx1"/>
              </a:solidFill>
            </a:rPr>
            <a:t>tượng</a:t>
          </a:r>
          <a:r>
            <a:rPr lang="en-US" sz="3000" dirty="0" smtClean="0">
              <a:solidFill>
                <a:schemeClr val="tx1"/>
              </a:solidFill>
            </a:rPr>
            <a:t> </a:t>
          </a:r>
          <a:r>
            <a:rPr lang="en-US" sz="3000" dirty="0" err="1" smtClean="0">
              <a:solidFill>
                <a:schemeClr val="tx1"/>
              </a:solidFill>
            </a:rPr>
            <a:t>chung</a:t>
          </a:r>
          <a:r>
            <a:rPr lang="en-US" sz="3000" dirty="0" smtClean="0">
              <a:solidFill>
                <a:schemeClr val="tx1"/>
              </a:solidFill>
            </a:rPr>
            <a:t> </a:t>
          </a:r>
          <a:r>
            <a:rPr lang="en-US" sz="3000" dirty="0" err="1" smtClean="0">
              <a:solidFill>
                <a:schemeClr val="tx1"/>
              </a:solidFill>
            </a:rPr>
            <a:t>về</a:t>
          </a:r>
          <a:r>
            <a:rPr lang="en-US" sz="3000" dirty="0" smtClean="0">
              <a:solidFill>
                <a:schemeClr val="tx1"/>
              </a:solidFill>
            </a:rPr>
            <a:t> </a:t>
          </a:r>
          <a:r>
            <a:rPr lang="en-US" sz="3000" dirty="0" err="1" smtClean="0">
              <a:solidFill>
                <a:schemeClr val="tx1"/>
              </a:solidFill>
            </a:rPr>
            <a:t>câu</a:t>
          </a:r>
          <a:r>
            <a:rPr lang="en-US" sz="3000" dirty="0" smtClean="0">
              <a:solidFill>
                <a:schemeClr val="tx1"/>
              </a:solidFill>
            </a:rPr>
            <a:t> </a:t>
          </a:r>
          <a:r>
            <a:rPr lang="en-US" sz="3000" dirty="0" err="1" smtClean="0">
              <a:solidFill>
                <a:schemeClr val="tx1"/>
              </a:solidFill>
            </a:rPr>
            <a:t>chuyện</a:t>
          </a:r>
          <a:endParaRPr lang="en-US" sz="3000" dirty="0">
            <a:solidFill>
              <a:schemeClr val="tx1"/>
            </a:solidFill>
          </a:endParaRPr>
        </a:p>
      </dgm:t>
    </dgm:pt>
    <dgm:pt modelId="{553D77BC-4DAA-48F7-AD1B-BCC2B4D2F940}" type="parTrans" cxnId="{BC2F15B2-4C9B-498C-89B3-5D98600F819F}">
      <dgm:prSet/>
      <dgm:spPr/>
      <dgm:t>
        <a:bodyPr/>
        <a:lstStyle/>
        <a:p>
          <a:endParaRPr lang="en-US"/>
        </a:p>
      </dgm:t>
    </dgm:pt>
    <dgm:pt modelId="{53D539EC-F01D-4B94-8468-ED8CC399DAC8}" type="sibTrans" cxnId="{BC2F15B2-4C9B-498C-89B3-5D98600F819F}">
      <dgm:prSet/>
      <dgm:spPr/>
      <dgm:t>
        <a:bodyPr/>
        <a:lstStyle/>
        <a:p>
          <a:endParaRPr lang="en-US"/>
        </a:p>
      </dgm:t>
    </dgm:pt>
    <dgm:pt modelId="{89F7AFDA-7802-415D-9A07-3D6CEACEA9F8}">
      <dgm:prSet phldrT="[Text]" custT="1"/>
      <dgm:spPr>
        <a:solidFill>
          <a:schemeClr val="accent6">
            <a:lumMod val="60000"/>
            <a:lumOff val="40000"/>
          </a:schemeClr>
        </a:solidFill>
      </dgm:spPr>
      <dgm:t>
        <a:bodyPr/>
        <a:lstStyle/>
        <a:p>
          <a:r>
            <a:rPr lang="en-US" sz="3000" u="sng" dirty="0" err="1" smtClean="0">
              <a:solidFill>
                <a:schemeClr val="tx1"/>
              </a:solidFill>
            </a:rPr>
            <a:t>Triển</a:t>
          </a:r>
          <a:r>
            <a:rPr lang="en-US" sz="3000" u="sng" dirty="0" smtClean="0">
              <a:solidFill>
                <a:schemeClr val="tx1"/>
              </a:solidFill>
            </a:rPr>
            <a:t> </a:t>
          </a:r>
          <a:r>
            <a:rPr lang="en-US" sz="3000" u="sng" dirty="0" err="1" smtClean="0">
              <a:solidFill>
                <a:schemeClr val="tx1"/>
              </a:solidFill>
            </a:rPr>
            <a:t>khai</a:t>
          </a:r>
          <a:r>
            <a:rPr lang="en-US" sz="3000" dirty="0" smtClean="0">
              <a:solidFill>
                <a:schemeClr val="tx1"/>
              </a:solidFill>
            </a:rPr>
            <a:t>: </a:t>
          </a:r>
          <a:r>
            <a:rPr lang="en-US" sz="3000" dirty="0" err="1" smtClean="0">
              <a:solidFill>
                <a:schemeClr val="tx1"/>
              </a:solidFill>
            </a:rPr>
            <a:t>Nêu</a:t>
          </a:r>
          <a:r>
            <a:rPr lang="en-US" sz="3000" dirty="0" smtClean="0">
              <a:solidFill>
                <a:schemeClr val="tx1"/>
              </a:solidFill>
            </a:rPr>
            <a:t> </a:t>
          </a:r>
          <a:r>
            <a:rPr lang="en-US" sz="3000" dirty="0" err="1" smtClean="0">
              <a:solidFill>
                <a:schemeClr val="tx1"/>
              </a:solidFill>
            </a:rPr>
            <a:t>nội</a:t>
          </a:r>
          <a:r>
            <a:rPr lang="en-US" sz="3000" dirty="0" smtClean="0">
              <a:solidFill>
                <a:schemeClr val="tx1"/>
              </a:solidFill>
            </a:rPr>
            <a:t> dung </a:t>
          </a:r>
          <a:r>
            <a:rPr lang="en-US" sz="3000" dirty="0" err="1" smtClean="0">
              <a:solidFill>
                <a:schemeClr val="tx1"/>
              </a:solidFill>
            </a:rPr>
            <a:t>chính</a:t>
          </a:r>
          <a:r>
            <a:rPr lang="en-US" sz="3000" dirty="0" smtClean="0">
              <a:solidFill>
                <a:schemeClr val="tx1"/>
              </a:solidFill>
            </a:rPr>
            <a:t>, </a:t>
          </a:r>
          <a:r>
            <a:rPr lang="en-US" sz="3000" dirty="0" err="1" smtClean="0">
              <a:solidFill>
                <a:schemeClr val="tx1"/>
              </a:solidFill>
            </a:rPr>
            <a:t>những</a:t>
          </a:r>
          <a:r>
            <a:rPr lang="en-US" sz="3000" dirty="0" smtClean="0">
              <a:solidFill>
                <a:schemeClr val="tx1"/>
              </a:solidFill>
            </a:rPr>
            <a:t> chi </a:t>
          </a:r>
          <a:r>
            <a:rPr lang="en-US" sz="3000" dirty="0" err="1" smtClean="0">
              <a:solidFill>
                <a:schemeClr val="tx1"/>
              </a:solidFill>
            </a:rPr>
            <a:t>tiết</a:t>
          </a:r>
          <a:r>
            <a:rPr lang="en-US" sz="3000" dirty="0" smtClean="0">
              <a:solidFill>
                <a:schemeClr val="tx1"/>
              </a:solidFill>
            </a:rPr>
            <a:t> </a:t>
          </a:r>
          <a:r>
            <a:rPr lang="en-US" sz="3000" dirty="0" err="1" smtClean="0">
              <a:solidFill>
                <a:schemeClr val="tx1"/>
              </a:solidFill>
            </a:rPr>
            <a:t>gây</a:t>
          </a:r>
          <a:r>
            <a:rPr lang="en-US" sz="3000" dirty="0" smtClean="0">
              <a:solidFill>
                <a:schemeClr val="tx1"/>
              </a:solidFill>
            </a:rPr>
            <a:t> </a:t>
          </a:r>
          <a:r>
            <a:rPr lang="en-US" sz="3000" dirty="0" err="1" smtClean="0">
              <a:solidFill>
                <a:schemeClr val="tx1"/>
              </a:solidFill>
            </a:rPr>
            <a:t>ấn</a:t>
          </a:r>
          <a:r>
            <a:rPr lang="en-US" sz="3000" dirty="0" smtClean="0">
              <a:solidFill>
                <a:schemeClr val="tx1"/>
              </a:solidFill>
            </a:rPr>
            <a:t> </a:t>
          </a:r>
          <a:r>
            <a:rPr lang="en-US" sz="3000" dirty="0" err="1" smtClean="0">
              <a:solidFill>
                <a:schemeClr val="tx1"/>
              </a:solidFill>
            </a:rPr>
            <a:t>tượng</a:t>
          </a:r>
          <a:r>
            <a:rPr lang="en-US" sz="3000" dirty="0" smtClean="0">
              <a:solidFill>
                <a:schemeClr val="tx1"/>
              </a:solidFill>
            </a:rPr>
            <a:t> </a:t>
          </a:r>
          <a:r>
            <a:rPr lang="en-US" sz="3000" dirty="0" err="1" smtClean="0">
              <a:solidFill>
                <a:schemeClr val="tx1"/>
              </a:solidFill>
            </a:rPr>
            <a:t>trong</a:t>
          </a:r>
          <a:r>
            <a:rPr lang="en-US" sz="3000" dirty="0" smtClean="0">
              <a:solidFill>
                <a:schemeClr val="tx1"/>
              </a:solidFill>
            </a:rPr>
            <a:t> </a:t>
          </a:r>
          <a:r>
            <a:rPr lang="en-US" sz="3000" dirty="0" err="1" smtClean="0">
              <a:solidFill>
                <a:schemeClr val="tx1"/>
              </a:solidFill>
            </a:rPr>
            <a:t>câu</a:t>
          </a:r>
          <a:r>
            <a:rPr lang="en-US" sz="3000" dirty="0" smtClean="0">
              <a:solidFill>
                <a:schemeClr val="tx1"/>
              </a:solidFill>
            </a:rPr>
            <a:t> </a:t>
          </a:r>
          <a:r>
            <a:rPr lang="en-US" sz="3000" dirty="0" err="1" smtClean="0">
              <a:solidFill>
                <a:schemeClr val="tx1"/>
              </a:solidFill>
            </a:rPr>
            <a:t>chuyện</a:t>
          </a:r>
          <a:r>
            <a:rPr lang="en-US" sz="3000" dirty="0" smtClean="0">
              <a:solidFill>
                <a:schemeClr val="tx1"/>
              </a:solidFill>
            </a:rPr>
            <a:t>; </a:t>
          </a:r>
          <a:r>
            <a:rPr lang="en-US" sz="3000" dirty="0" err="1" smtClean="0">
              <a:solidFill>
                <a:schemeClr val="tx1"/>
              </a:solidFill>
            </a:rPr>
            <a:t>Bộc</a:t>
          </a:r>
          <a:r>
            <a:rPr lang="en-US" sz="3000" dirty="0" smtClean="0">
              <a:solidFill>
                <a:schemeClr val="tx1"/>
              </a:solidFill>
            </a:rPr>
            <a:t> </a:t>
          </a:r>
          <a:r>
            <a:rPr lang="en-US" sz="3000" dirty="0" err="1" smtClean="0">
              <a:solidFill>
                <a:schemeClr val="tx1"/>
              </a:solidFill>
            </a:rPr>
            <a:t>lộ</a:t>
          </a:r>
          <a:r>
            <a:rPr lang="en-US" sz="3000" dirty="0" smtClean="0">
              <a:solidFill>
                <a:schemeClr val="tx1"/>
              </a:solidFill>
            </a:rPr>
            <a:t> </a:t>
          </a:r>
          <a:r>
            <a:rPr lang="en-US" sz="3000" dirty="0" err="1" smtClean="0">
              <a:solidFill>
                <a:schemeClr val="tx1"/>
              </a:solidFill>
            </a:rPr>
            <a:t>cảm</a:t>
          </a:r>
          <a:r>
            <a:rPr lang="en-US" sz="3000" dirty="0" smtClean="0">
              <a:solidFill>
                <a:schemeClr val="tx1"/>
              </a:solidFill>
            </a:rPr>
            <a:t> </a:t>
          </a:r>
          <a:r>
            <a:rPr lang="en-US" sz="3000" dirty="0" err="1" smtClean="0">
              <a:solidFill>
                <a:schemeClr val="tx1"/>
              </a:solidFill>
            </a:rPr>
            <a:t>xúc</a:t>
          </a:r>
          <a:r>
            <a:rPr lang="en-US" sz="3000" dirty="0" smtClean="0">
              <a:solidFill>
                <a:schemeClr val="tx1"/>
              </a:solidFill>
            </a:rPr>
            <a:t> </a:t>
          </a:r>
          <a:r>
            <a:rPr lang="en-US" sz="3000" dirty="0" err="1" smtClean="0">
              <a:solidFill>
                <a:schemeClr val="tx1"/>
              </a:solidFill>
            </a:rPr>
            <a:t>trước</a:t>
          </a:r>
          <a:r>
            <a:rPr lang="en-US" sz="3000" dirty="0" smtClean="0">
              <a:solidFill>
                <a:schemeClr val="tx1"/>
              </a:solidFill>
            </a:rPr>
            <a:t> ý </a:t>
          </a:r>
          <a:r>
            <a:rPr lang="en-US" sz="3000" dirty="0" err="1" smtClean="0">
              <a:solidFill>
                <a:schemeClr val="tx1"/>
              </a:solidFill>
            </a:rPr>
            <a:t>nghĩa</a:t>
          </a:r>
          <a:r>
            <a:rPr lang="en-US" sz="3000" dirty="0" smtClean="0">
              <a:solidFill>
                <a:schemeClr val="tx1"/>
              </a:solidFill>
            </a:rPr>
            <a:t> </a:t>
          </a:r>
          <a:r>
            <a:rPr lang="en-US" sz="3000" dirty="0" err="1" smtClean="0">
              <a:solidFill>
                <a:schemeClr val="tx1"/>
              </a:solidFill>
            </a:rPr>
            <a:t>nhân</a:t>
          </a:r>
          <a:r>
            <a:rPr lang="en-US" sz="3000" dirty="0" smtClean="0">
              <a:solidFill>
                <a:schemeClr val="tx1"/>
              </a:solidFill>
            </a:rPr>
            <a:t> </a:t>
          </a:r>
          <a:r>
            <a:rPr lang="en-US" sz="3000" dirty="0" err="1" smtClean="0">
              <a:solidFill>
                <a:schemeClr val="tx1"/>
              </a:solidFill>
            </a:rPr>
            <a:t>văn</a:t>
          </a:r>
          <a:r>
            <a:rPr lang="en-US" sz="3000" dirty="0" smtClean="0">
              <a:solidFill>
                <a:schemeClr val="tx1"/>
              </a:solidFill>
            </a:rPr>
            <a:t> </a:t>
          </a:r>
          <a:r>
            <a:rPr lang="en-US" sz="3000" dirty="0" err="1" smtClean="0">
              <a:solidFill>
                <a:schemeClr val="tx1"/>
              </a:solidFill>
            </a:rPr>
            <a:t>cao</a:t>
          </a:r>
          <a:r>
            <a:rPr lang="en-US" sz="3000" dirty="0" smtClean="0">
              <a:solidFill>
                <a:schemeClr val="tx1"/>
              </a:solidFill>
            </a:rPr>
            <a:t> </a:t>
          </a:r>
          <a:r>
            <a:rPr lang="en-US" sz="3000" dirty="0" err="1" smtClean="0">
              <a:solidFill>
                <a:schemeClr val="tx1"/>
              </a:solidFill>
            </a:rPr>
            <a:t>đẹp</a:t>
          </a:r>
          <a:r>
            <a:rPr lang="en-US" sz="3000" dirty="0" smtClean="0">
              <a:solidFill>
                <a:schemeClr val="tx1"/>
              </a:solidFill>
            </a:rPr>
            <a:t> </a:t>
          </a:r>
          <a:r>
            <a:rPr lang="en-US" sz="3000" dirty="0" err="1" smtClean="0">
              <a:solidFill>
                <a:schemeClr val="tx1"/>
              </a:solidFill>
            </a:rPr>
            <a:t>của</a:t>
          </a:r>
          <a:r>
            <a:rPr lang="en-US" sz="3000" dirty="0" smtClean="0">
              <a:solidFill>
                <a:schemeClr val="tx1"/>
              </a:solidFill>
            </a:rPr>
            <a:t> </a:t>
          </a:r>
          <a:r>
            <a:rPr lang="en-US" sz="3000" dirty="0" err="1" smtClean="0">
              <a:solidFill>
                <a:schemeClr val="tx1"/>
              </a:solidFill>
            </a:rPr>
            <a:t>câu</a:t>
          </a:r>
          <a:r>
            <a:rPr lang="en-US" sz="3000" dirty="0" smtClean="0">
              <a:solidFill>
                <a:schemeClr val="tx1"/>
              </a:solidFill>
            </a:rPr>
            <a:t> </a:t>
          </a:r>
          <a:r>
            <a:rPr lang="en-US" sz="3000" dirty="0" err="1" smtClean="0">
              <a:solidFill>
                <a:schemeClr val="tx1"/>
              </a:solidFill>
            </a:rPr>
            <a:t>chuyện</a:t>
          </a:r>
          <a:r>
            <a:rPr lang="en-US" sz="3000" dirty="0" smtClean="0">
              <a:solidFill>
                <a:schemeClr val="tx1"/>
              </a:solidFill>
            </a:rPr>
            <a:t>.</a:t>
          </a:r>
          <a:endParaRPr lang="en-US" sz="3000" dirty="0">
            <a:solidFill>
              <a:schemeClr val="tx1"/>
            </a:solidFill>
          </a:endParaRPr>
        </a:p>
      </dgm:t>
    </dgm:pt>
    <dgm:pt modelId="{A52BC9DE-0C9C-45ED-9A86-67EED6E5ABE7}" type="parTrans" cxnId="{8C00FF5A-F52E-4C61-8C2F-07488FA6C1CC}">
      <dgm:prSet/>
      <dgm:spPr/>
      <dgm:t>
        <a:bodyPr/>
        <a:lstStyle/>
        <a:p>
          <a:endParaRPr lang="en-US"/>
        </a:p>
      </dgm:t>
    </dgm:pt>
    <dgm:pt modelId="{49C06FA0-9399-4A88-8BA3-83A05267AB71}" type="sibTrans" cxnId="{8C00FF5A-F52E-4C61-8C2F-07488FA6C1CC}">
      <dgm:prSet/>
      <dgm:spPr/>
      <dgm:t>
        <a:bodyPr/>
        <a:lstStyle/>
        <a:p>
          <a:endParaRPr lang="en-US"/>
        </a:p>
      </dgm:t>
    </dgm:pt>
    <dgm:pt modelId="{991527FB-77B7-4A8B-B62B-36D7C974844D}">
      <dgm:prSet phldrT="[Text]" custT="1"/>
      <dgm:spPr>
        <a:solidFill>
          <a:srgbClr val="8DC9E5"/>
        </a:solidFill>
      </dgm:spPr>
      <dgm:t>
        <a:bodyPr/>
        <a:lstStyle/>
        <a:p>
          <a:r>
            <a:rPr lang="en-US" sz="3000" b="0" u="sng" dirty="0" err="1" smtClean="0">
              <a:solidFill>
                <a:schemeClr val="tx1"/>
              </a:solidFill>
            </a:rPr>
            <a:t>Kết</a:t>
          </a:r>
          <a:r>
            <a:rPr lang="en-US" sz="3000" b="0" u="sng" dirty="0" smtClean="0">
              <a:solidFill>
                <a:schemeClr val="tx1"/>
              </a:solidFill>
            </a:rPr>
            <a:t> </a:t>
          </a:r>
          <a:r>
            <a:rPr lang="en-US" sz="3000" b="0" u="sng" dirty="0" err="1" smtClean="0">
              <a:solidFill>
                <a:schemeClr val="tx1"/>
              </a:solidFill>
            </a:rPr>
            <a:t>thúc</a:t>
          </a:r>
          <a:r>
            <a:rPr lang="en-US" sz="3000" dirty="0" smtClean="0">
              <a:solidFill>
                <a:schemeClr val="tx1"/>
              </a:solidFill>
            </a:rPr>
            <a:t>: </a:t>
          </a:r>
          <a:r>
            <a:rPr lang="en-US" sz="3000" dirty="0" err="1" smtClean="0">
              <a:solidFill>
                <a:schemeClr val="tx1"/>
              </a:solidFill>
            </a:rPr>
            <a:t>Nhấn</a:t>
          </a:r>
          <a:r>
            <a:rPr lang="en-US" sz="3000" dirty="0" smtClean="0">
              <a:solidFill>
                <a:schemeClr val="tx1"/>
              </a:solidFill>
            </a:rPr>
            <a:t> </a:t>
          </a:r>
          <a:r>
            <a:rPr lang="en-US" sz="3000" dirty="0" err="1" smtClean="0">
              <a:solidFill>
                <a:schemeClr val="tx1"/>
              </a:solidFill>
            </a:rPr>
            <a:t>mạnh</a:t>
          </a:r>
          <a:r>
            <a:rPr lang="en-US" sz="3000" dirty="0" smtClean="0">
              <a:solidFill>
                <a:schemeClr val="tx1"/>
              </a:solidFill>
            </a:rPr>
            <a:t> </a:t>
          </a:r>
          <a:r>
            <a:rPr lang="en-US" sz="3000" dirty="0" err="1" smtClean="0">
              <a:solidFill>
                <a:schemeClr val="tx1"/>
              </a:solidFill>
            </a:rPr>
            <a:t>ấn</a:t>
          </a:r>
          <a:r>
            <a:rPr lang="en-US" sz="3000" dirty="0" smtClean="0">
              <a:solidFill>
                <a:schemeClr val="tx1"/>
              </a:solidFill>
            </a:rPr>
            <a:t> </a:t>
          </a:r>
          <a:r>
            <a:rPr lang="en-US" sz="3000" dirty="0" err="1" smtClean="0">
              <a:solidFill>
                <a:schemeClr val="tx1"/>
              </a:solidFill>
            </a:rPr>
            <a:t>tượng</a:t>
          </a:r>
          <a:r>
            <a:rPr lang="en-US" sz="3000" dirty="0" smtClean="0">
              <a:solidFill>
                <a:schemeClr val="tx1"/>
              </a:solidFill>
            </a:rPr>
            <a:t> </a:t>
          </a:r>
          <a:r>
            <a:rPr lang="en-US" sz="3000" dirty="0" err="1" smtClean="0">
              <a:solidFill>
                <a:schemeClr val="tx1"/>
              </a:solidFill>
            </a:rPr>
            <a:t>của</a:t>
          </a:r>
          <a:r>
            <a:rPr lang="en-US" sz="3000" dirty="0" smtClean="0">
              <a:solidFill>
                <a:schemeClr val="tx1"/>
              </a:solidFill>
            </a:rPr>
            <a:t> </a:t>
          </a:r>
          <a:r>
            <a:rPr lang="en-US" sz="3000" dirty="0" err="1" smtClean="0">
              <a:solidFill>
                <a:schemeClr val="tx1"/>
              </a:solidFill>
            </a:rPr>
            <a:t>câu</a:t>
          </a:r>
          <a:r>
            <a:rPr lang="en-US" sz="3000" dirty="0" smtClean="0">
              <a:solidFill>
                <a:schemeClr val="tx1"/>
              </a:solidFill>
            </a:rPr>
            <a:t> </a:t>
          </a:r>
          <a:r>
            <a:rPr lang="en-US" sz="3000" dirty="0" err="1" smtClean="0">
              <a:solidFill>
                <a:schemeClr val="tx1"/>
              </a:solidFill>
            </a:rPr>
            <a:t>chuyện</a:t>
          </a:r>
          <a:r>
            <a:rPr lang="en-US" sz="3000" dirty="0" smtClean="0">
              <a:solidFill>
                <a:schemeClr val="tx1"/>
              </a:solidFill>
            </a:rPr>
            <a:t> </a:t>
          </a:r>
          <a:r>
            <a:rPr lang="en-US" sz="3000" dirty="0" err="1" smtClean="0">
              <a:solidFill>
                <a:schemeClr val="tx1"/>
              </a:solidFill>
            </a:rPr>
            <a:t>đối</a:t>
          </a:r>
          <a:r>
            <a:rPr lang="en-US" sz="3000" dirty="0" smtClean="0">
              <a:solidFill>
                <a:schemeClr val="tx1"/>
              </a:solidFill>
            </a:rPr>
            <a:t> </a:t>
          </a:r>
          <a:r>
            <a:rPr lang="en-US" sz="3000" dirty="0" err="1" smtClean="0">
              <a:solidFill>
                <a:schemeClr val="tx1"/>
              </a:solidFill>
            </a:rPr>
            <a:t>với</a:t>
          </a:r>
          <a:r>
            <a:rPr lang="en-US" sz="3000" dirty="0" smtClean="0">
              <a:solidFill>
                <a:schemeClr val="tx1"/>
              </a:solidFill>
            </a:rPr>
            <a:t> </a:t>
          </a:r>
          <a:r>
            <a:rPr lang="en-US" sz="3000" dirty="0" err="1" smtClean="0">
              <a:solidFill>
                <a:schemeClr val="tx1"/>
              </a:solidFill>
            </a:rPr>
            <a:t>bản</a:t>
          </a:r>
          <a:r>
            <a:rPr lang="en-US" sz="3000" dirty="0" smtClean="0">
              <a:solidFill>
                <a:schemeClr val="tx1"/>
              </a:solidFill>
            </a:rPr>
            <a:t> </a:t>
          </a:r>
          <a:r>
            <a:rPr lang="en-US" sz="3000" dirty="0" err="1" smtClean="0">
              <a:solidFill>
                <a:schemeClr val="tx1"/>
              </a:solidFill>
            </a:rPr>
            <a:t>thân</a:t>
          </a:r>
          <a:endParaRPr lang="en-US" sz="3000" dirty="0">
            <a:solidFill>
              <a:schemeClr val="tx1"/>
            </a:solidFill>
          </a:endParaRPr>
        </a:p>
      </dgm:t>
    </dgm:pt>
    <dgm:pt modelId="{04462F37-4C27-4403-AAFB-82F08F46BE4F}" type="parTrans" cxnId="{37D95572-ABCA-4BA3-82DB-293C4130E693}">
      <dgm:prSet/>
      <dgm:spPr/>
      <dgm:t>
        <a:bodyPr/>
        <a:lstStyle/>
        <a:p>
          <a:endParaRPr lang="en-US"/>
        </a:p>
      </dgm:t>
    </dgm:pt>
    <dgm:pt modelId="{47AD1980-5026-4439-94DC-F394DA9EA6A6}" type="sibTrans" cxnId="{37D95572-ABCA-4BA3-82DB-293C4130E693}">
      <dgm:prSet/>
      <dgm:spPr/>
      <dgm:t>
        <a:bodyPr/>
        <a:lstStyle/>
        <a:p>
          <a:endParaRPr lang="en-US"/>
        </a:p>
      </dgm:t>
    </dgm:pt>
    <dgm:pt modelId="{CDCA6F49-95D0-4B34-8491-D308EDE02485}" type="pres">
      <dgm:prSet presAssocID="{AF88F6C7-D94B-4E5B-AFB6-3F65D2EDC4BC}" presName="hierChild1" presStyleCnt="0">
        <dgm:presLayoutVars>
          <dgm:orgChart val="1"/>
          <dgm:chPref val="1"/>
          <dgm:dir/>
          <dgm:animOne val="branch"/>
          <dgm:animLvl val="lvl"/>
          <dgm:resizeHandles/>
        </dgm:presLayoutVars>
      </dgm:prSet>
      <dgm:spPr/>
      <dgm:t>
        <a:bodyPr/>
        <a:lstStyle/>
        <a:p>
          <a:endParaRPr lang="en-US"/>
        </a:p>
      </dgm:t>
    </dgm:pt>
    <dgm:pt modelId="{B0E1B916-A039-4D62-8510-2A1C75C97D6C}" type="pres">
      <dgm:prSet presAssocID="{44719386-AC3E-42FE-8C9D-07A387858359}" presName="hierRoot1" presStyleCnt="0">
        <dgm:presLayoutVars>
          <dgm:hierBranch val="init"/>
        </dgm:presLayoutVars>
      </dgm:prSet>
      <dgm:spPr/>
    </dgm:pt>
    <dgm:pt modelId="{F8578672-6EBB-4887-BC24-2C40061E3D8E}" type="pres">
      <dgm:prSet presAssocID="{44719386-AC3E-42FE-8C9D-07A387858359}" presName="rootComposite1" presStyleCnt="0"/>
      <dgm:spPr/>
    </dgm:pt>
    <dgm:pt modelId="{7564D75A-F866-4ADB-876F-EFB24407BE32}" type="pres">
      <dgm:prSet presAssocID="{44719386-AC3E-42FE-8C9D-07A387858359}" presName="rootText1" presStyleLbl="node0" presStyleIdx="0" presStyleCnt="1" custScaleX="214408">
        <dgm:presLayoutVars>
          <dgm:chPref val="3"/>
        </dgm:presLayoutVars>
      </dgm:prSet>
      <dgm:spPr/>
      <dgm:t>
        <a:bodyPr/>
        <a:lstStyle/>
        <a:p>
          <a:endParaRPr lang="en-US"/>
        </a:p>
      </dgm:t>
    </dgm:pt>
    <dgm:pt modelId="{6F1B8487-5CB7-4D4B-98C5-807A7ECCFED5}" type="pres">
      <dgm:prSet presAssocID="{44719386-AC3E-42FE-8C9D-07A387858359}" presName="rootConnector1" presStyleLbl="node1" presStyleIdx="0" presStyleCnt="0"/>
      <dgm:spPr/>
      <dgm:t>
        <a:bodyPr/>
        <a:lstStyle/>
        <a:p>
          <a:endParaRPr lang="en-US"/>
        </a:p>
      </dgm:t>
    </dgm:pt>
    <dgm:pt modelId="{CEFFEF34-E9EE-4837-A90B-571F9B2F7B3F}" type="pres">
      <dgm:prSet presAssocID="{44719386-AC3E-42FE-8C9D-07A387858359}" presName="hierChild2" presStyleCnt="0"/>
      <dgm:spPr/>
    </dgm:pt>
    <dgm:pt modelId="{D4C95204-24BB-4786-85DC-DAFB4855F604}" type="pres">
      <dgm:prSet presAssocID="{553D77BC-4DAA-48F7-AD1B-BCC2B4D2F940}" presName="Name37" presStyleLbl="parChTrans1D2" presStyleIdx="0" presStyleCnt="3"/>
      <dgm:spPr/>
      <dgm:t>
        <a:bodyPr/>
        <a:lstStyle/>
        <a:p>
          <a:endParaRPr lang="en-US"/>
        </a:p>
      </dgm:t>
    </dgm:pt>
    <dgm:pt modelId="{8B3FD8F6-E286-43B6-BACD-90DDE2F4DF33}" type="pres">
      <dgm:prSet presAssocID="{7591863F-E11C-43D5-B9F5-0CD6723F97AE}" presName="hierRoot2" presStyleCnt="0">
        <dgm:presLayoutVars>
          <dgm:hierBranch val="init"/>
        </dgm:presLayoutVars>
      </dgm:prSet>
      <dgm:spPr/>
    </dgm:pt>
    <dgm:pt modelId="{0F26FD22-EA16-4352-BF2B-6B7897B226B2}" type="pres">
      <dgm:prSet presAssocID="{7591863F-E11C-43D5-B9F5-0CD6723F97AE}" presName="rootComposite" presStyleCnt="0"/>
      <dgm:spPr/>
    </dgm:pt>
    <dgm:pt modelId="{B410DAAF-3CD2-4440-8FEA-56ABE5088CB4}" type="pres">
      <dgm:prSet presAssocID="{7591863F-E11C-43D5-B9F5-0CD6723F97AE}" presName="rootText" presStyleLbl="node2" presStyleIdx="0" presStyleCnt="3" custScaleY="202528">
        <dgm:presLayoutVars>
          <dgm:chPref val="3"/>
        </dgm:presLayoutVars>
      </dgm:prSet>
      <dgm:spPr/>
      <dgm:t>
        <a:bodyPr/>
        <a:lstStyle/>
        <a:p>
          <a:endParaRPr lang="en-US"/>
        </a:p>
      </dgm:t>
    </dgm:pt>
    <dgm:pt modelId="{45F13090-E655-4D86-8289-6263985B6780}" type="pres">
      <dgm:prSet presAssocID="{7591863F-E11C-43D5-B9F5-0CD6723F97AE}" presName="rootConnector" presStyleLbl="node2" presStyleIdx="0" presStyleCnt="3"/>
      <dgm:spPr/>
      <dgm:t>
        <a:bodyPr/>
        <a:lstStyle/>
        <a:p>
          <a:endParaRPr lang="en-US"/>
        </a:p>
      </dgm:t>
    </dgm:pt>
    <dgm:pt modelId="{8E131038-FE83-4E69-B754-1D13F212ECE0}" type="pres">
      <dgm:prSet presAssocID="{7591863F-E11C-43D5-B9F5-0CD6723F97AE}" presName="hierChild4" presStyleCnt="0"/>
      <dgm:spPr/>
    </dgm:pt>
    <dgm:pt modelId="{6F3FCFA0-AF27-48B5-8737-1A63B496F972}" type="pres">
      <dgm:prSet presAssocID="{7591863F-E11C-43D5-B9F5-0CD6723F97AE}" presName="hierChild5" presStyleCnt="0"/>
      <dgm:spPr/>
    </dgm:pt>
    <dgm:pt modelId="{77710AEF-6E32-4DDD-BE0D-4D757176B503}" type="pres">
      <dgm:prSet presAssocID="{A52BC9DE-0C9C-45ED-9A86-67EED6E5ABE7}" presName="Name37" presStyleLbl="parChTrans1D2" presStyleIdx="1" presStyleCnt="3"/>
      <dgm:spPr/>
      <dgm:t>
        <a:bodyPr/>
        <a:lstStyle/>
        <a:p>
          <a:endParaRPr lang="en-US"/>
        </a:p>
      </dgm:t>
    </dgm:pt>
    <dgm:pt modelId="{2CF3B1FD-13C3-43E6-8946-4847E44BFA89}" type="pres">
      <dgm:prSet presAssocID="{89F7AFDA-7802-415D-9A07-3D6CEACEA9F8}" presName="hierRoot2" presStyleCnt="0">
        <dgm:presLayoutVars>
          <dgm:hierBranch val="init"/>
        </dgm:presLayoutVars>
      </dgm:prSet>
      <dgm:spPr/>
    </dgm:pt>
    <dgm:pt modelId="{119023F3-939F-46D8-82C5-930CB535C0AB}" type="pres">
      <dgm:prSet presAssocID="{89F7AFDA-7802-415D-9A07-3D6CEACEA9F8}" presName="rootComposite" presStyleCnt="0"/>
      <dgm:spPr/>
    </dgm:pt>
    <dgm:pt modelId="{608334B3-04CC-4E78-9282-1704E30E04A7}" type="pres">
      <dgm:prSet presAssocID="{89F7AFDA-7802-415D-9A07-3D6CEACEA9F8}" presName="rootText" presStyleLbl="node2" presStyleIdx="1" presStyleCnt="3" custScaleX="115243" custScaleY="199116">
        <dgm:presLayoutVars>
          <dgm:chPref val="3"/>
        </dgm:presLayoutVars>
      </dgm:prSet>
      <dgm:spPr/>
      <dgm:t>
        <a:bodyPr/>
        <a:lstStyle/>
        <a:p>
          <a:endParaRPr lang="en-US"/>
        </a:p>
      </dgm:t>
    </dgm:pt>
    <dgm:pt modelId="{362BEE97-C618-4C49-A99A-93029C83F2B8}" type="pres">
      <dgm:prSet presAssocID="{89F7AFDA-7802-415D-9A07-3D6CEACEA9F8}" presName="rootConnector" presStyleLbl="node2" presStyleIdx="1" presStyleCnt="3"/>
      <dgm:spPr/>
      <dgm:t>
        <a:bodyPr/>
        <a:lstStyle/>
        <a:p>
          <a:endParaRPr lang="en-US"/>
        </a:p>
      </dgm:t>
    </dgm:pt>
    <dgm:pt modelId="{2D5508EC-A1AF-4F0D-95E4-BB07A5D898E3}" type="pres">
      <dgm:prSet presAssocID="{89F7AFDA-7802-415D-9A07-3D6CEACEA9F8}" presName="hierChild4" presStyleCnt="0"/>
      <dgm:spPr/>
    </dgm:pt>
    <dgm:pt modelId="{A155CB82-091B-4583-8E88-999B9EA6B1A1}" type="pres">
      <dgm:prSet presAssocID="{89F7AFDA-7802-415D-9A07-3D6CEACEA9F8}" presName="hierChild5" presStyleCnt="0"/>
      <dgm:spPr/>
    </dgm:pt>
    <dgm:pt modelId="{749C8FA5-BED6-48DD-B001-7141226E75C4}" type="pres">
      <dgm:prSet presAssocID="{04462F37-4C27-4403-AAFB-82F08F46BE4F}" presName="Name37" presStyleLbl="parChTrans1D2" presStyleIdx="2" presStyleCnt="3"/>
      <dgm:spPr/>
      <dgm:t>
        <a:bodyPr/>
        <a:lstStyle/>
        <a:p>
          <a:endParaRPr lang="en-US"/>
        </a:p>
      </dgm:t>
    </dgm:pt>
    <dgm:pt modelId="{1B70C1F2-2517-4C76-934C-16860E76E862}" type="pres">
      <dgm:prSet presAssocID="{991527FB-77B7-4A8B-B62B-36D7C974844D}" presName="hierRoot2" presStyleCnt="0">
        <dgm:presLayoutVars>
          <dgm:hierBranch val="init"/>
        </dgm:presLayoutVars>
      </dgm:prSet>
      <dgm:spPr/>
    </dgm:pt>
    <dgm:pt modelId="{C38DA53E-4241-4D40-8F2A-5CB4963A4584}" type="pres">
      <dgm:prSet presAssocID="{991527FB-77B7-4A8B-B62B-36D7C974844D}" presName="rootComposite" presStyleCnt="0"/>
      <dgm:spPr/>
    </dgm:pt>
    <dgm:pt modelId="{B19ECAEB-5FCB-42C2-AE56-02CC409F88EB}" type="pres">
      <dgm:prSet presAssocID="{991527FB-77B7-4A8B-B62B-36D7C974844D}" presName="rootText" presStyleLbl="node2" presStyleIdx="2" presStyleCnt="3" custScaleY="197153" custLinFactNeighborX="1473">
        <dgm:presLayoutVars>
          <dgm:chPref val="3"/>
        </dgm:presLayoutVars>
      </dgm:prSet>
      <dgm:spPr/>
      <dgm:t>
        <a:bodyPr/>
        <a:lstStyle/>
        <a:p>
          <a:endParaRPr lang="en-US"/>
        </a:p>
      </dgm:t>
    </dgm:pt>
    <dgm:pt modelId="{15B2506D-4431-4F48-A49E-40F9E0C21266}" type="pres">
      <dgm:prSet presAssocID="{991527FB-77B7-4A8B-B62B-36D7C974844D}" presName="rootConnector" presStyleLbl="node2" presStyleIdx="2" presStyleCnt="3"/>
      <dgm:spPr/>
      <dgm:t>
        <a:bodyPr/>
        <a:lstStyle/>
        <a:p>
          <a:endParaRPr lang="en-US"/>
        </a:p>
      </dgm:t>
    </dgm:pt>
    <dgm:pt modelId="{0A383689-9304-429C-AEEF-42BC0BABE6C5}" type="pres">
      <dgm:prSet presAssocID="{991527FB-77B7-4A8B-B62B-36D7C974844D}" presName="hierChild4" presStyleCnt="0"/>
      <dgm:spPr/>
    </dgm:pt>
    <dgm:pt modelId="{22073B87-3E83-4FD1-A7EA-E632A40CD76C}" type="pres">
      <dgm:prSet presAssocID="{991527FB-77B7-4A8B-B62B-36D7C974844D}" presName="hierChild5" presStyleCnt="0"/>
      <dgm:spPr/>
    </dgm:pt>
    <dgm:pt modelId="{60F8959C-DEA8-443A-B380-CB477B8B2519}" type="pres">
      <dgm:prSet presAssocID="{44719386-AC3E-42FE-8C9D-07A387858359}" presName="hierChild3" presStyleCnt="0"/>
      <dgm:spPr/>
    </dgm:pt>
  </dgm:ptLst>
  <dgm:cxnLst>
    <dgm:cxn modelId="{355CE351-EA76-402B-BEF5-8F5BB894803B}" type="presOf" srcId="{991527FB-77B7-4A8B-B62B-36D7C974844D}" destId="{15B2506D-4431-4F48-A49E-40F9E0C21266}" srcOrd="1" destOrd="0" presId="urn:microsoft.com/office/officeart/2005/8/layout/orgChart1"/>
    <dgm:cxn modelId="{D37C9523-EAF2-4491-897D-764B66796B57}" type="presOf" srcId="{991527FB-77B7-4A8B-B62B-36D7C974844D}" destId="{B19ECAEB-5FCB-42C2-AE56-02CC409F88EB}" srcOrd="0" destOrd="0" presId="urn:microsoft.com/office/officeart/2005/8/layout/orgChart1"/>
    <dgm:cxn modelId="{8C00FF5A-F52E-4C61-8C2F-07488FA6C1CC}" srcId="{44719386-AC3E-42FE-8C9D-07A387858359}" destId="{89F7AFDA-7802-415D-9A07-3D6CEACEA9F8}" srcOrd="1" destOrd="0" parTransId="{A52BC9DE-0C9C-45ED-9A86-67EED6E5ABE7}" sibTransId="{49C06FA0-9399-4A88-8BA3-83A05267AB71}"/>
    <dgm:cxn modelId="{A31C297E-44BE-4854-A33D-EB3A6FFC9BD5}" type="presOf" srcId="{89F7AFDA-7802-415D-9A07-3D6CEACEA9F8}" destId="{362BEE97-C618-4C49-A99A-93029C83F2B8}" srcOrd="1" destOrd="0" presId="urn:microsoft.com/office/officeart/2005/8/layout/orgChart1"/>
    <dgm:cxn modelId="{F74BC00B-4CB1-4FDC-A586-C1A678244B08}" type="presOf" srcId="{7591863F-E11C-43D5-B9F5-0CD6723F97AE}" destId="{45F13090-E655-4D86-8289-6263985B6780}" srcOrd="1" destOrd="0" presId="urn:microsoft.com/office/officeart/2005/8/layout/orgChart1"/>
    <dgm:cxn modelId="{BC2F15B2-4C9B-498C-89B3-5D98600F819F}" srcId="{44719386-AC3E-42FE-8C9D-07A387858359}" destId="{7591863F-E11C-43D5-B9F5-0CD6723F97AE}" srcOrd="0" destOrd="0" parTransId="{553D77BC-4DAA-48F7-AD1B-BCC2B4D2F940}" sibTransId="{53D539EC-F01D-4B94-8468-ED8CC399DAC8}"/>
    <dgm:cxn modelId="{A83CF141-FAC5-4B59-A72A-DC82356E7F4E}" srcId="{AF88F6C7-D94B-4E5B-AFB6-3F65D2EDC4BC}" destId="{44719386-AC3E-42FE-8C9D-07A387858359}" srcOrd="0" destOrd="0" parTransId="{C327979B-0495-4FC7-884B-B610153CA2AB}" sibTransId="{CCFEBB8E-E96A-4895-A0B5-B232C95F2C26}"/>
    <dgm:cxn modelId="{6A73B733-D80B-4A3E-A317-08A07DC0A264}" type="presOf" srcId="{A52BC9DE-0C9C-45ED-9A86-67EED6E5ABE7}" destId="{77710AEF-6E32-4DDD-BE0D-4D757176B503}" srcOrd="0" destOrd="0" presId="urn:microsoft.com/office/officeart/2005/8/layout/orgChart1"/>
    <dgm:cxn modelId="{37D95572-ABCA-4BA3-82DB-293C4130E693}" srcId="{44719386-AC3E-42FE-8C9D-07A387858359}" destId="{991527FB-77B7-4A8B-B62B-36D7C974844D}" srcOrd="2" destOrd="0" parTransId="{04462F37-4C27-4403-AAFB-82F08F46BE4F}" sibTransId="{47AD1980-5026-4439-94DC-F394DA9EA6A6}"/>
    <dgm:cxn modelId="{2614E33E-0268-4A10-B11B-BB24FDFA250A}" type="presOf" srcId="{89F7AFDA-7802-415D-9A07-3D6CEACEA9F8}" destId="{608334B3-04CC-4E78-9282-1704E30E04A7}" srcOrd="0" destOrd="0" presId="urn:microsoft.com/office/officeart/2005/8/layout/orgChart1"/>
    <dgm:cxn modelId="{AB9F8858-0E34-4F4A-8699-CBCEA5594787}" type="presOf" srcId="{44719386-AC3E-42FE-8C9D-07A387858359}" destId="{6F1B8487-5CB7-4D4B-98C5-807A7ECCFED5}" srcOrd="1" destOrd="0" presId="urn:microsoft.com/office/officeart/2005/8/layout/orgChart1"/>
    <dgm:cxn modelId="{C8C2D374-95EE-4665-9915-225DE3A6480B}" type="presOf" srcId="{44719386-AC3E-42FE-8C9D-07A387858359}" destId="{7564D75A-F866-4ADB-876F-EFB24407BE32}" srcOrd="0" destOrd="0" presId="urn:microsoft.com/office/officeart/2005/8/layout/orgChart1"/>
    <dgm:cxn modelId="{68A0A7AE-806B-42C6-B724-9477804A7FA2}" type="presOf" srcId="{553D77BC-4DAA-48F7-AD1B-BCC2B4D2F940}" destId="{D4C95204-24BB-4786-85DC-DAFB4855F604}" srcOrd="0" destOrd="0" presId="urn:microsoft.com/office/officeart/2005/8/layout/orgChart1"/>
    <dgm:cxn modelId="{F01D475A-8948-4273-9F4C-A9CAB58BA6FA}" type="presOf" srcId="{04462F37-4C27-4403-AAFB-82F08F46BE4F}" destId="{749C8FA5-BED6-48DD-B001-7141226E75C4}" srcOrd="0" destOrd="0" presId="urn:microsoft.com/office/officeart/2005/8/layout/orgChart1"/>
    <dgm:cxn modelId="{BCF83003-1A61-4A58-A8BF-67EFB66CF899}" type="presOf" srcId="{7591863F-E11C-43D5-B9F5-0CD6723F97AE}" destId="{B410DAAF-3CD2-4440-8FEA-56ABE5088CB4}" srcOrd="0" destOrd="0" presId="urn:microsoft.com/office/officeart/2005/8/layout/orgChart1"/>
    <dgm:cxn modelId="{32ED8F51-D866-4F3B-9B39-B2AB55595F25}" type="presOf" srcId="{AF88F6C7-D94B-4E5B-AFB6-3F65D2EDC4BC}" destId="{CDCA6F49-95D0-4B34-8491-D308EDE02485}" srcOrd="0" destOrd="0" presId="urn:microsoft.com/office/officeart/2005/8/layout/orgChart1"/>
    <dgm:cxn modelId="{76EC4C5A-2DF0-4CB6-925A-143FA94B3CD8}" type="presParOf" srcId="{CDCA6F49-95D0-4B34-8491-D308EDE02485}" destId="{B0E1B916-A039-4D62-8510-2A1C75C97D6C}" srcOrd="0" destOrd="0" presId="urn:microsoft.com/office/officeart/2005/8/layout/orgChart1"/>
    <dgm:cxn modelId="{DDD8A48F-D86C-4DA6-9989-510D990A2B71}" type="presParOf" srcId="{B0E1B916-A039-4D62-8510-2A1C75C97D6C}" destId="{F8578672-6EBB-4887-BC24-2C40061E3D8E}" srcOrd="0" destOrd="0" presId="urn:microsoft.com/office/officeart/2005/8/layout/orgChart1"/>
    <dgm:cxn modelId="{0CA46EDB-58DD-4F82-AD3C-AFF50C8F91F4}" type="presParOf" srcId="{F8578672-6EBB-4887-BC24-2C40061E3D8E}" destId="{7564D75A-F866-4ADB-876F-EFB24407BE32}" srcOrd="0" destOrd="0" presId="urn:microsoft.com/office/officeart/2005/8/layout/orgChart1"/>
    <dgm:cxn modelId="{0A1A0A65-3BD7-46F4-96C6-95DD63003FF4}" type="presParOf" srcId="{F8578672-6EBB-4887-BC24-2C40061E3D8E}" destId="{6F1B8487-5CB7-4D4B-98C5-807A7ECCFED5}" srcOrd="1" destOrd="0" presId="urn:microsoft.com/office/officeart/2005/8/layout/orgChart1"/>
    <dgm:cxn modelId="{BE4294E1-5AE7-4211-B2A7-B370E2A8F113}" type="presParOf" srcId="{B0E1B916-A039-4D62-8510-2A1C75C97D6C}" destId="{CEFFEF34-E9EE-4837-A90B-571F9B2F7B3F}" srcOrd="1" destOrd="0" presId="urn:microsoft.com/office/officeart/2005/8/layout/orgChart1"/>
    <dgm:cxn modelId="{7C1F3F2F-E320-443D-9281-435415DAC0B2}" type="presParOf" srcId="{CEFFEF34-E9EE-4837-A90B-571F9B2F7B3F}" destId="{D4C95204-24BB-4786-85DC-DAFB4855F604}" srcOrd="0" destOrd="0" presId="urn:microsoft.com/office/officeart/2005/8/layout/orgChart1"/>
    <dgm:cxn modelId="{8DEA7041-8257-404A-96EB-5F9736A5A323}" type="presParOf" srcId="{CEFFEF34-E9EE-4837-A90B-571F9B2F7B3F}" destId="{8B3FD8F6-E286-43B6-BACD-90DDE2F4DF33}" srcOrd="1" destOrd="0" presId="urn:microsoft.com/office/officeart/2005/8/layout/orgChart1"/>
    <dgm:cxn modelId="{5C956D47-780B-492C-AD0D-C3C785958445}" type="presParOf" srcId="{8B3FD8F6-E286-43B6-BACD-90DDE2F4DF33}" destId="{0F26FD22-EA16-4352-BF2B-6B7897B226B2}" srcOrd="0" destOrd="0" presId="urn:microsoft.com/office/officeart/2005/8/layout/orgChart1"/>
    <dgm:cxn modelId="{56C3BDDD-E398-4C38-9A39-234291F06580}" type="presParOf" srcId="{0F26FD22-EA16-4352-BF2B-6B7897B226B2}" destId="{B410DAAF-3CD2-4440-8FEA-56ABE5088CB4}" srcOrd="0" destOrd="0" presId="urn:microsoft.com/office/officeart/2005/8/layout/orgChart1"/>
    <dgm:cxn modelId="{0EA5D181-0D1D-4BD0-91C4-B67B1EB6E2A3}" type="presParOf" srcId="{0F26FD22-EA16-4352-BF2B-6B7897B226B2}" destId="{45F13090-E655-4D86-8289-6263985B6780}" srcOrd="1" destOrd="0" presId="urn:microsoft.com/office/officeart/2005/8/layout/orgChart1"/>
    <dgm:cxn modelId="{F2388CBD-E4CC-45C3-A265-15EDD651ACCF}" type="presParOf" srcId="{8B3FD8F6-E286-43B6-BACD-90DDE2F4DF33}" destId="{8E131038-FE83-4E69-B754-1D13F212ECE0}" srcOrd="1" destOrd="0" presId="urn:microsoft.com/office/officeart/2005/8/layout/orgChart1"/>
    <dgm:cxn modelId="{821B8D81-8839-4F9A-A82A-20A2BCC5B6DC}" type="presParOf" srcId="{8B3FD8F6-E286-43B6-BACD-90DDE2F4DF33}" destId="{6F3FCFA0-AF27-48B5-8737-1A63B496F972}" srcOrd="2" destOrd="0" presId="urn:microsoft.com/office/officeart/2005/8/layout/orgChart1"/>
    <dgm:cxn modelId="{37746BA9-5A27-4E36-AF7C-953B85047DC6}" type="presParOf" srcId="{CEFFEF34-E9EE-4837-A90B-571F9B2F7B3F}" destId="{77710AEF-6E32-4DDD-BE0D-4D757176B503}" srcOrd="2" destOrd="0" presId="urn:microsoft.com/office/officeart/2005/8/layout/orgChart1"/>
    <dgm:cxn modelId="{4A5E22D3-3114-489A-A3C1-57CA96210714}" type="presParOf" srcId="{CEFFEF34-E9EE-4837-A90B-571F9B2F7B3F}" destId="{2CF3B1FD-13C3-43E6-8946-4847E44BFA89}" srcOrd="3" destOrd="0" presId="urn:microsoft.com/office/officeart/2005/8/layout/orgChart1"/>
    <dgm:cxn modelId="{5091041B-0789-4EAD-B385-0AACE8736B4C}" type="presParOf" srcId="{2CF3B1FD-13C3-43E6-8946-4847E44BFA89}" destId="{119023F3-939F-46D8-82C5-930CB535C0AB}" srcOrd="0" destOrd="0" presId="urn:microsoft.com/office/officeart/2005/8/layout/orgChart1"/>
    <dgm:cxn modelId="{C0FDC107-765F-48F1-9C3E-F5D3C3DD658E}" type="presParOf" srcId="{119023F3-939F-46D8-82C5-930CB535C0AB}" destId="{608334B3-04CC-4E78-9282-1704E30E04A7}" srcOrd="0" destOrd="0" presId="urn:microsoft.com/office/officeart/2005/8/layout/orgChart1"/>
    <dgm:cxn modelId="{431C2139-50B2-4273-B613-3DAA434C919B}" type="presParOf" srcId="{119023F3-939F-46D8-82C5-930CB535C0AB}" destId="{362BEE97-C618-4C49-A99A-93029C83F2B8}" srcOrd="1" destOrd="0" presId="urn:microsoft.com/office/officeart/2005/8/layout/orgChart1"/>
    <dgm:cxn modelId="{544A37E8-CF7A-4600-B46F-3BAAE6400998}" type="presParOf" srcId="{2CF3B1FD-13C3-43E6-8946-4847E44BFA89}" destId="{2D5508EC-A1AF-4F0D-95E4-BB07A5D898E3}" srcOrd="1" destOrd="0" presId="urn:microsoft.com/office/officeart/2005/8/layout/orgChart1"/>
    <dgm:cxn modelId="{D4B813B2-15DA-4F7F-A3CA-4873C664C0C7}" type="presParOf" srcId="{2CF3B1FD-13C3-43E6-8946-4847E44BFA89}" destId="{A155CB82-091B-4583-8E88-999B9EA6B1A1}" srcOrd="2" destOrd="0" presId="urn:microsoft.com/office/officeart/2005/8/layout/orgChart1"/>
    <dgm:cxn modelId="{F04960CA-09DD-4AC3-91C6-22102404DFCA}" type="presParOf" srcId="{CEFFEF34-E9EE-4837-A90B-571F9B2F7B3F}" destId="{749C8FA5-BED6-48DD-B001-7141226E75C4}" srcOrd="4" destOrd="0" presId="urn:microsoft.com/office/officeart/2005/8/layout/orgChart1"/>
    <dgm:cxn modelId="{41224EA2-8E6B-4C9E-AD0A-3756FAB99E1D}" type="presParOf" srcId="{CEFFEF34-E9EE-4837-A90B-571F9B2F7B3F}" destId="{1B70C1F2-2517-4C76-934C-16860E76E862}" srcOrd="5" destOrd="0" presId="urn:microsoft.com/office/officeart/2005/8/layout/orgChart1"/>
    <dgm:cxn modelId="{A4208980-12B6-4A51-A421-6E3A63149313}" type="presParOf" srcId="{1B70C1F2-2517-4C76-934C-16860E76E862}" destId="{C38DA53E-4241-4D40-8F2A-5CB4963A4584}" srcOrd="0" destOrd="0" presId="urn:microsoft.com/office/officeart/2005/8/layout/orgChart1"/>
    <dgm:cxn modelId="{0429FC7B-1A26-4F3C-A244-05BE70CF85F6}" type="presParOf" srcId="{C38DA53E-4241-4D40-8F2A-5CB4963A4584}" destId="{B19ECAEB-5FCB-42C2-AE56-02CC409F88EB}" srcOrd="0" destOrd="0" presId="urn:microsoft.com/office/officeart/2005/8/layout/orgChart1"/>
    <dgm:cxn modelId="{43533B85-31C6-4978-9B10-5CCFC4F944D7}" type="presParOf" srcId="{C38DA53E-4241-4D40-8F2A-5CB4963A4584}" destId="{15B2506D-4431-4F48-A49E-40F9E0C21266}" srcOrd="1" destOrd="0" presId="urn:microsoft.com/office/officeart/2005/8/layout/orgChart1"/>
    <dgm:cxn modelId="{4A5B1765-6E5C-4374-9E35-A574D99DCD95}" type="presParOf" srcId="{1B70C1F2-2517-4C76-934C-16860E76E862}" destId="{0A383689-9304-429C-AEEF-42BC0BABE6C5}" srcOrd="1" destOrd="0" presId="urn:microsoft.com/office/officeart/2005/8/layout/orgChart1"/>
    <dgm:cxn modelId="{F99A4867-D2CF-48EF-BD7B-AD230DEF4A7E}" type="presParOf" srcId="{1B70C1F2-2517-4C76-934C-16860E76E862}" destId="{22073B87-3E83-4FD1-A7EA-E632A40CD76C}" srcOrd="2" destOrd="0" presId="urn:microsoft.com/office/officeart/2005/8/layout/orgChart1"/>
    <dgm:cxn modelId="{DA240A72-24B6-41A3-93E5-7FF075E981F6}" type="presParOf" srcId="{B0E1B916-A039-4D62-8510-2A1C75C97D6C}" destId="{60F8959C-DEA8-443A-B380-CB477B8B25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C8FA5-BED6-48DD-B001-7141226E75C4}">
      <dsp:nvSpPr>
        <dsp:cNvPr id="0" name=""/>
        <dsp:cNvSpPr/>
      </dsp:nvSpPr>
      <dsp:spPr>
        <a:xfrm>
          <a:off x="5588668" y="1837979"/>
          <a:ext cx="4024700" cy="656866"/>
        </a:xfrm>
        <a:custGeom>
          <a:avLst/>
          <a:gdLst/>
          <a:ahLst/>
          <a:cxnLst/>
          <a:rect l="0" t="0" r="0" b="0"/>
          <a:pathLst>
            <a:path>
              <a:moveTo>
                <a:pt x="0" y="0"/>
              </a:moveTo>
              <a:lnTo>
                <a:pt x="0" y="328433"/>
              </a:lnTo>
              <a:lnTo>
                <a:pt x="4024700" y="328433"/>
              </a:lnTo>
              <a:lnTo>
                <a:pt x="4024700" y="6568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710AEF-6E32-4DDD-BE0D-4D757176B503}">
      <dsp:nvSpPr>
        <dsp:cNvPr id="0" name=""/>
        <dsp:cNvSpPr/>
      </dsp:nvSpPr>
      <dsp:spPr>
        <a:xfrm>
          <a:off x="5542948" y="1837979"/>
          <a:ext cx="91440" cy="656866"/>
        </a:xfrm>
        <a:custGeom>
          <a:avLst/>
          <a:gdLst/>
          <a:ahLst/>
          <a:cxnLst/>
          <a:rect l="0" t="0" r="0" b="0"/>
          <a:pathLst>
            <a:path>
              <a:moveTo>
                <a:pt x="45720" y="0"/>
              </a:moveTo>
              <a:lnTo>
                <a:pt x="45720" y="6568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C95204-24BB-4786-85DC-DAFB4855F604}">
      <dsp:nvSpPr>
        <dsp:cNvPr id="0" name=""/>
        <dsp:cNvSpPr/>
      </dsp:nvSpPr>
      <dsp:spPr>
        <a:xfrm>
          <a:off x="1565471" y="1837979"/>
          <a:ext cx="4023197" cy="656866"/>
        </a:xfrm>
        <a:custGeom>
          <a:avLst/>
          <a:gdLst/>
          <a:ahLst/>
          <a:cxnLst/>
          <a:rect l="0" t="0" r="0" b="0"/>
          <a:pathLst>
            <a:path>
              <a:moveTo>
                <a:pt x="4023197" y="0"/>
              </a:moveTo>
              <a:lnTo>
                <a:pt x="4023197" y="328433"/>
              </a:lnTo>
              <a:lnTo>
                <a:pt x="0" y="328433"/>
              </a:lnTo>
              <a:lnTo>
                <a:pt x="0" y="6568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64D75A-F866-4ADB-876F-EFB24407BE32}">
      <dsp:nvSpPr>
        <dsp:cNvPr id="0" name=""/>
        <dsp:cNvSpPr/>
      </dsp:nvSpPr>
      <dsp:spPr>
        <a:xfrm>
          <a:off x="2235396" y="274012"/>
          <a:ext cx="6706543" cy="1563967"/>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4600" kern="1200" dirty="0" err="1" smtClean="0">
              <a:solidFill>
                <a:schemeClr val="tx1"/>
              </a:solidFill>
            </a:rPr>
            <a:t>Đoạn</a:t>
          </a:r>
          <a:r>
            <a:rPr lang="en-US" sz="4600" kern="1200" dirty="0" smtClean="0">
              <a:solidFill>
                <a:schemeClr val="tx1"/>
              </a:solidFill>
            </a:rPr>
            <a:t> </a:t>
          </a:r>
          <a:r>
            <a:rPr lang="en-US" sz="4600" kern="1200" dirty="0" err="1" smtClean="0">
              <a:solidFill>
                <a:schemeClr val="tx1"/>
              </a:solidFill>
            </a:rPr>
            <a:t>văn</a:t>
          </a:r>
          <a:r>
            <a:rPr lang="en-US" sz="4600" kern="1200" dirty="0" smtClean="0">
              <a:solidFill>
                <a:schemeClr val="tx1"/>
              </a:solidFill>
            </a:rPr>
            <a:t> </a:t>
          </a:r>
          <a:r>
            <a:rPr lang="en-US" sz="4600" kern="1200" dirty="0" err="1" smtClean="0">
              <a:solidFill>
                <a:schemeClr val="tx1"/>
              </a:solidFill>
            </a:rPr>
            <a:t>nêu</a:t>
          </a:r>
          <a:r>
            <a:rPr lang="en-US" sz="4600" kern="1200" dirty="0" smtClean="0">
              <a:solidFill>
                <a:schemeClr val="tx1"/>
              </a:solidFill>
            </a:rPr>
            <a:t> </a:t>
          </a:r>
          <a:r>
            <a:rPr lang="en-US" sz="4600" kern="1200" dirty="0" err="1" smtClean="0">
              <a:solidFill>
                <a:schemeClr val="tx1"/>
              </a:solidFill>
            </a:rPr>
            <a:t>tình</a:t>
          </a:r>
          <a:r>
            <a:rPr lang="en-US" sz="4600" kern="1200" dirty="0" smtClean="0">
              <a:solidFill>
                <a:schemeClr val="tx1"/>
              </a:solidFill>
            </a:rPr>
            <a:t> </a:t>
          </a:r>
          <a:r>
            <a:rPr lang="en-US" sz="4600" kern="1200" dirty="0" err="1" smtClean="0">
              <a:solidFill>
                <a:schemeClr val="tx1"/>
              </a:solidFill>
            </a:rPr>
            <a:t>cảm</a:t>
          </a:r>
          <a:r>
            <a:rPr lang="en-US" sz="4600" kern="1200" dirty="0" smtClean="0">
              <a:solidFill>
                <a:schemeClr val="tx1"/>
              </a:solidFill>
            </a:rPr>
            <a:t>, </a:t>
          </a:r>
          <a:r>
            <a:rPr lang="en-US" sz="4600" kern="1200" dirty="0" err="1" smtClean="0">
              <a:solidFill>
                <a:schemeClr val="tx1"/>
              </a:solidFill>
            </a:rPr>
            <a:t>cảm</a:t>
          </a:r>
          <a:r>
            <a:rPr lang="en-US" sz="4600" kern="1200" dirty="0" smtClean="0">
              <a:solidFill>
                <a:schemeClr val="tx1"/>
              </a:solidFill>
            </a:rPr>
            <a:t> </a:t>
          </a:r>
          <a:r>
            <a:rPr lang="en-US" sz="4600" kern="1200" dirty="0" err="1" smtClean="0">
              <a:solidFill>
                <a:schemeClr val="tx1"/>
              </a:solidFill>
            </a:rPr>
            <a:t>xúc</a:t>
          </a:r>
          <a:r>
            <a:rPr lang="en-US" sz="4600" kern="1200" dirty="0" smtClean="0">
              <a:solidFill>
                <a:schemeClr val="tx1"/>
              </a:solidFill>
            </a:rPr>
            <a:t> </a:t>
          </a:r>
          <a:r>
            <a:rPr lang="en-US" sz="4600" kern="1200" dirty="0" err="1" smtClean="0">
              <a:solidFill>
                <a:schemeClr val="tx1"/>
              </a:solidFill>
            </a:rPr>
            <a:t>về</a:t>
          </a:r>
          <a:r>
            <a:rPr lang="en-US" sz="4600" kern="1200" dirty="0" smtClean="0">
              <a:solidFill>
                <a:schemeClr val="tx1"/>
              </a:solidFill>
            </a:rPr>
            <a:t> </a:t>
          </a:r>
          <a:r>
            <a:rPr lang="en-US" sz="4600" kern="1200" dirty="0" err="1" smtClean="0">
              <a:solidFill>
                <a:schemeClr val="tx1"/>
              </a:solidFill>
            </a:rPr>
            <a:t>một</a:t>
          </a:r>
          <a:r>
            <a:rPr lang="en-US" sz="4600" kern="1200" dirty="0" smtClean="0">
              <a:solidFill>
                <a:schemeClr val="tx1"/>
              </a:solidFill>
            </a:rPr>
            <a:t> </a:t>
          </a:r>
          <a:r>
            <a:rPr lang="en-US" sz="4600" kern="1200" dirty="0" err="1" smtClean="0">
              <a:solidFill>
                <a:schemeClr val="tx1"/>
              </a:solidFill>
            </a:rPr>
            <a:t>câu</a:t>
          </a:r>
          <a:r>
            <a:rPr lang="en-US" sz="4600" kern="1200" dirty="0" smtClean="0">
              <a:solidFill>
                <a:schemeClr val="tx1"/>
              </a:solidFill>
            </a:rPr>
            <a:t> </a:t>
          </a:r>
          <a:r>
            <a:rPr lang="en-US" sz="4600" kern="1200" dirty="0" err="1" smtClean="0">
              <a:solidFill>
                <a:schemeClr val="tx1"/>
              </a:solidFill>
            </a:rPr>
            <a:t>chuyện</a:t>
          </a:r>
          <a:endParaRPr lang="en-US" sz="4600" kern="1200" dirty="0">
            <a:solidFill>
              <a:schemeClr val="tx1"/>
            </a:solidFill>
          </a:endParaRPr>
        </a:p>
      </dsp:txBody>
      <dsp:txXfrm>
        <a:off x="2235396" y="274012"/>
        <a:ext cx="6706543" cy="1563967"/>
      </dsp:txXfrm>
    </dsp:sp>
    <dsp:sp modelId="{B410DAAF-3CD2-4440-8FEA-56ABE5088CB4}">
      <dsp:nvSpPr>
        <dsp:cNvPr id="0" name=""/>
        <dsp:cNvSpPr/>
      </dsp:nvSpPr>
      <dsp:spPr>
        <a:xfrm>
          <a:off x="1503" y="2494846"/>
          <a:ext cx="3127935" cy="3167472"/>
        </a:xfrm>
        <a:prstGeom prst="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u="sng" kern="1200" dirty="0" err="1" smtClean="0">
              <a:solidFill>
                <a:schemeClr val="tx1"/>
              </a:solidFill>
            </a:rPr>
            <a:t>Mở</a:t>
          </a:r>
          <a:r>
            <a:rPr lang="en-US" sz="3000" u="sng" kern="1200" dirty="0" smtClean="0">
              <a:solidFill>
                <a:schemeClr val="tx1"/>
              </a:solidFill>
            </a:rPr>
            <a:t> </a:t>
          </a:r>
          <a:r>
            <a:rPr lang="en-US" sz="3000" u="sng" kern="1200" dirty="0" err="1" smtClean="0">
              <a:solidFill>
                <a:schemeClr val="tx1"/>
              </a:solidFill>
            </a:rPr>
            <a:t>đầu</a:t>
          </a:r>
          <a:r>
            <a:rPr lang="en-US" sz="3000" kern="1200" dirty="0" smtClean="0">
              <a:solidFill>
                <a:schemeClr val="tx1"/>
              </a:solidFill>
            </a:rPr>
            <a:t>: </a:t>
          </a:r>
          <a:r>
            <a:rPr lang="en-US" sz="3000" kern="1200" dirty="0" err="1" smtClean="0">
              <a:solidFill>
                <a:schemeClr val="tx1"/>
              </a:solidFill>
            </a:rPr>
            <a:t>Giới</a:t>
          </a:r>
          <a:r>
            <a:rPr lang="en-US" sz="3000" kern="1200" dirty="0" smtClean="0">
              <a:solidFill>
                <a:schemeClr val="tx1"/>
              </a:solidFill>
            </a:rPr>
            <a:t> </a:t>
          </a:r>
          <a:r>
            <a:rPr lang="en-US" sz="3000" kern="1200" dirty="0" err="1" smtClean="0">
              <a:solidFill>
                <a:schemeClr val="tx1"/>
              </a:solidFill>
            </a:rPr>
            <a:t>thiệu</a:t>
          </a:r>
          <a:r>
            <a:rPr lang="en-US" sz="3000" kern="1200" dirty="0" smtClean="0">
              <a:solidFill>
                <a:schemeClr val="tx1"/>
              </a:solidFill>
            </a:rPr>
            <a:t> </a:t>
          </a:r>
          <a:r>
            <a:rPr lang="en-US" sz="3000" kern="1200" dirty="0" err="1" smtClean="0">
              <a:solidFill>
                <a:schemeClr val="tx1"/>
              </a:solidFill>
            </a:rPr>
            <a:t>câu</a:t>
          </a:r>
          <a:r>
            <a:rPr lang="en-US" sz="3000" kern="1200" dirty="0" smtClean="0">
              <a:solidFill>
                <a:schemeClr val="tx1"/>
              </a:solidFill>
            </a:rPr>
            <a:t> </a:t>
          </a:r>
          <a:r>
            <a:rPr lang="en-US" sz="3000" kern="1200" dirty="0" err="1" smtClean="0">
              <a:solidFill>
                <a:schemeClr val="tx1"/>
              </a:solidFill>
            </a:rPr>
            <a:t>chuyện</a:t>
          </a:r>
          <a:r>
            <a:rPr lang="en-US" sz="3000" kern="1200" dirty="0" smtClean="0">
              <a:solidFill>
                <a:schemeClr val="tx1"/>
              </a:solidFill>
            </a:rPr>
            <a:t> </a:t>
          </a:r>
          <a:r>
            <a:rPr lang="en-US" sz="3000" kern="1200" dirty="0" err="1" smtClean="0">
              <a:solidFill>
                <a:schemeClr val="tx1"/>
              </a:solidFill>
            </a:rPr>
            <a:t>và</a:t>
          </a:r>
          <a:r>
            <a:rPr lang="en-US" sz="3000" kern="1200" dirty="0" smtClean="0">
              <a:solidFill>
                <a:schemeClr val="tx1"/>
              </a:solidFill>
            </a:rPr>
            <a:t> </a:t>
          </a:r>
          <a:r>
            <a:rPr lang="en-US" sz="3000" kern="1200" dirty="0" err="1" smtClean="0">
              <a:solidFill>
                <a:schemeClr val="tx1"/>
              </a:solidFill>
            </a:rPr>
            <a:t>nêu</a:t>
          </a:r>
          <a:r>
            <a:rPr lang="en-US" sz="3000" kern="1200" dirty="0" smtClean="0">
              <a:solidFill>
                <a:schemeClr val="tx1"/>
              </a:solidFill>
            </a:rPr>
            <a:t> </a:t>
          </a:r>
          <a:r>
            <a:rPr lang="en-US" sz="3000" kern="1200" dirty="0" err="1" smtClean="0">
              <a:solidFill>
                <a:schemeClr val="tx1"/>
              </a:solidFill>
            </a:rPr>
            <a:t>ấn</a:t>
          </a:r>
          <a:r>
            <a:rPr lang="en-US" sz="3000" kern="1200" dirty="0" smtClean="0">
              <a:solidFill>
                <a:schemeClr val="tx1"/>
              </a:solidFill>
            </a:rPr>
            <a:t> </a:t>
          </a:r>
          <a:r>
            <a:rPr lang="en-US" sz="3000" kern="1200" dirty="0" err="1" smtClean="0">
              <a:solidFill>
                <a:schemeClr val="tx1"/>
              </a:solidFill>
            </a:rPr>
            <a:t>tượng</a:t>
          </a:r>
          <a:r>
            <a:rPr lang="en-US" sz="3000" kern="1200" dirty="0" smtClean="0">
              <a:solidFill>
                <a:schemeClr val="tx1"/>
              </a:solidFill>
            </a:rPr>
            <a:t> </a:t>
          </a:r>
          <a:r>
            <a:rPr lang="en-US" sz="3000" kern="1200" dirty="0" err="1" smtClean="0">
              <a:solidFill>
                <a:schemeClr val="tx1"/>
              </a:solidFill>
            </a:rPr>
            <a:t>chung</a:t>
          </a:r>
          <a:r>
            <a:rPr lang="en-US" sz="3000" kern="1200" dirty="0" smtClean="0">
              <a:solidFill>
                <a:schemeClr val="tx1"/>
              </a:solidFill>
            </a:rPr>
            <a:t> </a:t>
          </a:r>
          <a:r>
            <a:rPr lang="en-US" sz="3000" kern="1200" dirty="0" err="1" smtClean="0">
              <a:solidFill>
                <a:schemeClr val="tx1"/>
              </a:solidFill>
            </a:rPr>
            <a:t>về</a:t>
          </a:r>
          <a:r>
            <a:rPr lang="en-US" sz="3000" kern="1200" dirty="0" smtClean="0">
              <a:solidFill>
                <a:schemeClr val="tx1"/>
              </a:solidFill>
            </a:rPr>
            <a:t> </a:t>
          </a:r>
          <a:r>
            <a:rPr lang="en-US" sz="3000" kern="1200" dirty="0" err="1" smtClean="0">
              <a:solidFill>
                <a:schemeClr val="tx1"/>
              </a:solidFill>
            </a:rPr>
            <a:t>câu</a:t>
          </a:r>
          <a:r>
            <a:rPr lang="en-US" sz="3000" kern="1200" dirty="0" smtClean="0">
              <a:solidFill>
                <a:schemeClr val="tx1"/>
              </a:solidFill>
            </a:rPr>
            <a:t> </a:t>
          </a:r>
          <a:r>
            <a:rPr lang="en-US" sz="3000" kern="1200" dirty="0" err="1" smtClean="0">
              <a:solidFill>
                <a:schemeClr val="tx1"/>
              </a:solidFill>
            </a:rPr>
            <a:t>chuyện</a:t>
          </a:r>
          <a:endParaRPr lang="en-US" sz="3000" kern="1200" dirty="0">
            <a:solidFill>
              <a:schemeClr val="tx1"/>
            </a:solidFill>
          </a:endParaRPr>
        </a:p>
      </dsp:txBody>
      <dsp:txXfrm>
        <a:off x="1503" y="2494846"/>
        <a:ext cx="3127935" cy="3167472"/>
      </dsp:txXfrm>
    </dsp:sp>
    <dsp:sp modelId="{608334B3-04CC-4E78-9282-1704E30E04A7}">
      <dsp:nvSpPr>
        <dsp:cNvPr id="0" name=""/>
        <dsp:cNvSpPr/>
      </dsp:nvSpPr>
      <dsp:spPr>
        <a:xfrm>
          <a:off x="3786305" y="2494846"/>
          <a:ext cx="3604726" cy="311410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u="sng" kern="1200" dirty="0" err="1" smtClean="0">
              <a:solidFill>
                <a:schemeClr val="tx1"/>
              </a:solidFill>
            </a:rPr>
            <a:t>Triển</a:t>
          </a:r>
          <a:r>
            <a:rPr lang="en-US" sz="3000" u="sng" kern="1200" dirty="0" smtClean="0">
              <a:solidFill>
                <a:schemeClr val="tx1"/>
              </a:solidFill>
            </a:rPr>
            <a:t> </a:t>
          </a:r>
          <a:r>
            <a:rPr lang="en-US" sz="3000" u="sng" kern="1200" dirty="0" err="1" smtClean="0">
              <a:solidFill>
                <a:schemeClr val="tx1"/>
              </a:solidFill>
            </a:rPr>
            <a:t>khai</a:t>
          </a:r>
          <a:r>
            <a:rPr lang="en-US" sz="3000" kern="1200" dirty="0" smtClean="0">
              <a:solidFill>
                <a:schemeClr val="tx1"/>
              </a:solidFill>
            </a:rPr>
            <a:t>: </a:t>
          </a:r>
          <a:r>
            <a:rPr lang="en-US" sz="3000" kern="1200" dirty="0" err="1" smtClean="0">
              <a:solidFill>
                <a:schemeClr val="tx1"/>
              </a:solidFill>
            </a:rPr>
            <a:t>Nêu</a:t>
          </a:r>
          <a:r>
            <a:rPr lang="en-US" sz="3000" kern="1200" dirty="0" smtClean="0">
              <a:solidFill>
                <a:schemeClr val="tx1"/>
              </a:solidFill>
            </a:rPr>
            <a:t> </a:t>
          </a:r>
          <a:r>
            <a:rPr lang="en-US" sz="3000" kern="1200" dirty="0" err="1" smtClean="0">
              <a:solidFill>
                <a:schemeClr val="tx1"/>
              </a:solidFill>
            </a:rPr>
            <a:t>nội</a:t>
          </a:r>
          <a:r>
            <a:rPr lang="en-US" sz="3000" kern="1200" dirty="0" smtClean="0">
              <a:solidFill>
                <a:schemeClr val="tx1"/>
              </a:solidFill>
            </a:rPr>
            <a:t> dung </a:t>
          </a:r>
          <a:r>
            <a:rPr lang="en-US" sz="3000" kern="1200" dirty="0" err="1" smtClean="0">
              <a:solidFill>
                <a:schemeClr val="tx1"/>
              </a:solidFill>
            </a:rPr>
            <a:t>chính</a:t>
          </a:r>
          <a:r>
            <a:rPr lang="en-US" sz="3000" kern="1200" dirty="0" smtClean="0">
              <a:solidFill>
                <a:schemeClr val="tx1"/>
              </a:solidFill>
            </a:rPr>
            <a:t>, </a:t>
          </a:r>
          <a:r>
            <a:rPr lang="en-US" sz="3000" kern="1200" dirty="0" err="1" smtClean="0">
              <a:solidFill>
                <a:schemeClr val="tx1"/>
              </a:solidFill>
            </a:rPr>
            <a:t>những</a:t>
          </a:r>
          <a:r>
            <a:rPr lang="en-US" sz="3000" kern="1200" dirty="0" smtClean="0">
              <a:solidFill>
                <a:schemeClr val="tx1"/>
              </a:solidFill>
            </a:rPr>
            <a:t> chi </a:t>
          </a:r>
          <a:r>
            <a:rPr lang="en-US" sz="3000" kern="1200" dirty="0" err="1" smtClean="0">
              <a:solidFill>
                <a:schemeClr val="tx1"/>
              </a:solidFill>
            </a:rPr>
            <a:t>tiết</a:t>
          </a:r>
          <a:r>
            <a:rPr lang="en-US" sz="3000" kern="1200" dirty="0" smtClean="0">
              <a:solidFill>
                <a:schemeClr val="tx1"/>
              </a:solidFill>
            </a:rPr>
            <a:t> </a:t>
          </a:r>
          <a:r>
            <a:rPr lang="en-US" sz="3000" kern="1200" dirty="0" err="1" smtClean="0">
              <a:solidFill>
                <a:schemeClr val="tx1"/>
              </a:solidFill>
            </a:rPr>
            <a:t>gây</a:t>
          </a:r>
          <a:r>
            <a:rPr lang="en-US" sz="3000" kern="1200" dirty="0" smtClean="0">
              <a:solidFill>
                <a:schemeClr val="tx1"/>
              </a:solidFill>
            </a:rPr>
            <a:t> </a:t>
          </a:r>
          <a:r>
            <a:rPr lang="en-US" sz="3000" kern="1200" dirty="0" err="1" smtClean="0">
              <a:solidFill>
                <a:schemeClr val="tx1"/>
              </a:solidFill>
            </a:rPr>
            <a:t>ấn</a:t>
          </a:r>
          <a:r>
            <a:rPr lang="en-US" sz="3000" kern="1200" dirty="0" smtClean="0">
              <a:solidFill>
                <a:schemeClr val="tx1"/>
              </a:solidFill>
            </a:rPr>
            <a:t> </a:t>
          </a:r>
          <a:r>
            <a:rPr lang="en-US" sz="3000" kern="1200" dirty="0" err="1" smtClean="0">
              <a:solidFill>
                <a:schemeClr val="tx1"/>
              </a:solidFill>
            </a:rPr>
            <a:t>tượng</a:t>
          </a:r>
          <a:r>
            <a:rPr lang="en-US" sz="3000" kern="1200" dirty="0" smtClean="0">
              <a:solidFill>
                <a:schemeClr val="tx1"/>
              </a:solidFill>
            </a:rPr>
            <a:t> </a:t>
          </a:r>
          <a:r>
            <a:rPr lang="en-US" sz="3000" kern="1200" dirty="0" err="1" smtClean="0">
              <a:solidFill>
                <a:schemeClr val="tx1"/>
              </a:solidFill>
            </a:rPr>
            <a:t>trong</a:t>
          </a:r>
          <a:r>
            <a:rPr lang="en-US" sz="3000" kern="1200" dirty="0" smtClean="0">
              <a:solidFill>
                <a:schemeClr val="tx1"/>
              </a:solidFill>
            </a:rPr>
            <a:t> </a:t>
          </a:r>
          <a:r>
            <a:rPr lang="en-US" sz="3000" kern="1200" dirty="0" err="1" smtClean="0">
              <a:solidFill>
                <a:schemeClr val="tx1"/>
              </a:solidFill>
            </a:rPr>
            <a:t>câu</a:t>
          </a:r>
          <a:r>
            <a:rPr lang="en-US" sz="3000" kern="1200" dirty="0" smtClean="0">
              <a:solidFill>
                <a:schemeClr val="tx1"/>
              </a:solidFill>
            </a:rPr>
            <a:t> </a:t>
          </a:r>
          <a:r>
            <a:rPr lang="en-US" sz="3000" kern="1200" dirty="0" err="1" smtClean="0">
              <a:solidFill>
                <a:schemeClr val="tx1"/>
              </a:solidFill>
            </a:rPr>
            <a:t>chuyện</a:t>
          </a:r>
          <a:r>
            <a:rPr lang="en-US" sz="3000" kern="1200" dirty="0" smtClean="0">
              <a:solidFill>
                <a:schemeClr val="tx1"/>
              </a:solidFill>
            </a:rPr>
            <a:t>; </a:t>
          </a:r>
          <a:r>
            <a:rPr lang="en-US" sz="3000" kern="1200" dirty="0" err="1" smtClean="0">
              <a:solidFill>
                <a:schemeClr val="tx1"/>
              </a:solidFill>
            </a:rPr>
            <a:t>Bộc</a:t>
          </a:r>
          <a:r>
            <a:rPr lang="en-US" sz="3000" kern="1200" dirty="0" smtClean="0">
              <a:solidFill>
                <a:schemeClr val="tx1"/>
              </a:solidFill>
            </a:rPr>
            <a:t> </a:t>
          </a:r>
          <a:r>
            <a:rPr lang="en-US" sz="3000" kern="1200" dirty="0" err="1" smtClean="0">
              <a:solidFill>
                <a:schemeClr val="tx1"/>
              </a:solidFill>
            </a:rPr>
            <a:t>lộ</a:t>
          </a:r>
          <a:r>
            <a:rPr lang="en-US" sz="3000" kern="1200" dirty="0" smtClean="0">
              <a:solidFill>
                <a:schemeClr val="tx1"/>
              </a:solidFill>
            </a:rPr>
            <a:t> </a:t>
          </a:r>
          <a:r>
            <a:rPr lang="en-US" sz="3000" kern="1200" dirty="0" err="1" smtClean="0">
              <a:solidFill>
                <a:schemeClr val="tx1"/>
              </a:solidFill>
            </a:rPr>
            <a:t>cảm</a:t>
          </a:r>
          <a:r>
            <a:rPr lang="en-US" sz="3000" kern="1200" dirty="0" smtClean="0">
              <a:solidFill>
                <a:schemeClr val="tx1"/>
              </a:solidFill>
            </a:rPr>
            <a:t> </a:t>
          </a:r>
          <a:r>
            <a:rPr lang="en-US" sz="3000" kern="1200" dirty="0" err="1" smtClean="0">
              <a:solidFill>
                <a:schemeClr val="tx1"/>
              </a:solidFill>
            </a:rPr>
            <a:t>xúc</a:t>
          </a:r>
          <a:r>
            <a:rPr lang="en-US" sz="3000" kern="1200" dirty="0" smtClean="0">
              <a:solidFill>
                <a:schemeClr val="tx1"/>
              </a:solidFill>
            </a:rPr>
            <a:t> </a:t>
          </a:r>
          <a:r>
            <a:rPr lang="en-US" sz="3000" kern="1200" dirty="0" err="1" smtClean="0">
              <a:solidFill>
                <a:schemeClr val="tx1"/>
              </a:solidFill>
            </a:rPr>
            <a:t>trước</a:t>
          </a:r>
          <a:r>
            <a:rPr lang="en-US" sz="3000" kern="1200" dirty="0" smtClean="0">
              <a:solidFill>
                <a:schemeClr val="tx1"/>
              </a:solidFill>
            </a:rPr>
            <a:t> ý </a:t>
          </a:r>
          <a:r>
            <a:rPr lang="en-US" sz="3000" kern="1200" dirty="0" err="1" smtClean="0">
              <a:solidFill>
                <a:schemeClr val="tx1"/>
              </a:solidFill>
            </a:rPr>
            <a:t>nghĩa</a:t>
          </a:r>
          <a:r>
            <a:rPr lang="en-US" sz="3000" kern="1200" dirty="0" smtClean="0">
              <a:solidFill>
                <a:schemeClr val="tx1"/>
              </a:solidFill>
            </a:rPr>
            <a:t> </a:t>
          </a:r>
          <a:r>
            <a:rPr lang="en-US" sz="3000" kern="1200" dirty="0" err="1" smtClean="0">
              <a:solidFill>
                <a:schemeClr val="tx1"/>
              </a:solidFill>
            </a:rPr>
            <a:t>nhân</a:t>
          </a:r>
          <a:r>
            <a:rPr lang="en-US" sz="3000" kern="1200" dirty="0" smtClean="0">
              <a:solidFill>
                <a:schemeClr val="tx1"/>
              </a:solidFill>
            </a:rPr>
            <a:t> </a:t>
          </a:r>
          <a:r>
            <a:rPr lang="en-US" sz="3000" kern="1200" dirty="0" err="1" smtClean="0">
              <a:solidFill>
                <a:schemeClr val="tx1"/>
              </a:solidFill>
            </a:rPr>
            <a:t>văn</a:t>
          </a:r>
          <a:r>
            <a:rPr lang="en-US" sz="3000" kern="1200" dirty="0" smtClean="0">
              <a:solidFill>
                <a:schemeClr val="tx1"/>
              </a:solidFill>
            </a:rPr>
            <a:t> </a:t>
          </a:r>
          <a:r>
            <a:rPr lang="en-US" sz="3000" kern="1200" dirty="0" err="1" smtClean="0">
              <a:solidFill>
                <a:schemeClr val="tx1"/>
              </a:solidFill>
            </a:rPr>
            <a:t>cao</a:t>
          </a:r>
          <a:r>
            <a:rPr lang="en-US" sz="3000" kern="1200" dirty="0" smtClean="0">
              <a:solidFill>
                <a:schemeClr val="tx1"/>
              </a:solidFill>
            </a:rPr>
            <a:t> </a:t>
          </a:r>
          <a:r>
            <a:rPr lang="en-US" sz="3000" kern="1200" dirty="0" err="1" smtClean="0">
              <a:solidFill>
                <a:schemeClr val="tx1"/>
              </a:solidFill>
            </a:rPr>
            <a:t>đẹp</a:t>
          </a:r>
          <a:r>
            <a:rPr lang="en-US" sz="3000" kern="1200" dirty="0" smtClean="0">
              <a:solidFill>
                <a:schemeClr val="tx1"/>
              </a:solidFill>
            </a:rPr>
            <a:t> </a:t>
          </a:r>
          <a:r>
            <a:rPr lang="en-US" sz="3000" kern="1200" dirty="0" err="1" smtClean="0">
              <a:solidFill>
                <a:schemeClr val="tx1"/>
              </a:solidFill>
            </a:rPr>
            <a:t>của</a:t>
          </a:r>
          <a:r>
            <a:rPr lang="en-US" sz="3000" kern="1200" dirty="0" smtClean="0">
              <a:solidFill>
                <a:schemeClr val="tx1"/>
              </a:solidFill>
            </a:rPr>
            <a:t> </a:t>
          </a:r>
          <a:r>
            <a:rPr lang="en-US" sz="3000" kern="1200" dirty="0" err="1" smtClean="0">
              <a:solidFill>
                <a:schemeClr val="tx1"/>
              </a:solidFill>
            </a:rPr>
            <a:t>câu</a:t>
          </a:r>
          <a:r>
            <a:rPr lang="en-US" sz="3000" kern="1200" dirty="0" smtClean="0">
              <a:solidFill>
                <a:schemeClr val="tx1"/>
              </a:solidFill>
            </a:rPr>
            <a:t> </a:t>
          </a:r>
          <a:r>
            <a:rPr lang="en-US" sz="3000" kern="1200" dirty="0" err="1" smtClean="0">
              <a:solidFill>
                <a:schemeClr val="tx1"/>
              </a:solidFill>
            </a:rPr>
            <a:t>chuyện</a:t>
          </a:r>
          <a:r>
            <a:rPr lang="en-US" sz="3000" kern="1200" dirty="0" smtClean="0">
              <a:solidFill>
                <a:schemeClr val="tx1"/>
              </a:solidFill>
            </a:rPr>
            <a:t>.</a:t>
          </a:r>
          <a:endParaRPr lang="en-US" sz="3000" kern="1200" dirty="0">
            <a:solidFill>
              <a:schemeClr val="tx1"/>
            </a:solidFill>
          </a:endParaRPr>
        </a:p>
      </dsp:txBody>
      <dsp:txXfrm>
        <a:off x="3786305" y="2494846"/>
        <a:ext cx="3604726" cy="3114109"/>
      </dsp:txXfrm>
    </dsp:sp>
    <dsp:sp modelId="{B19ECAEB-5FCB-42C2-AE56-02CC409F88EB}">
      <dsp:nvSpPr>
        <dsp:cNvPr id="0" name=""/>
        <dsp:cNvSpPr/>
      </dsp:nvSpPr>
      <dsp:spPr>
        <a:xfrm>
          <a:off x="8049401" y="2494846"/>
          <a:ext cx="3127935" cy="3083409"/>
        </a:xfrm>
        <a:prstGeom prst="rect">
          <a:avLst/>
        </a:prstGeom>
        <a:solidFill>
          <a:srgbClr val="8DC9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0" u="sng" kern="1200" dirty="0" err="1" smtClean="0">
              <a:solidFill>
                <a:schemeClr val="tx1"/>
              </a:solidFill>
            </a:rPr>
            <a:t>Kết</a:t>
          </a:r>
          <a:r>
            <a:rPr lang="en-US" sz="3000" b="0" u="sng" kern="1200" dirty="0" smtClean="0">
              <a:solidFill>
                <a:schemeClr val="tx1"/>
              </a:solidFill>
            </a:rPr>
            <a:t> </a:t>
          </a:r>
          <a:r>
            <a:rPr lang="en-US" sz="3000" b="0" u="sng" kern="1200" dirty="0" err="1" smtClean="0">
              <a:solidFill>
                <a:schemeClr val="tx1"/>
              </a:solidFill>
            </a:rPr>
            <a:t>thúc</a:t>
          </a:r>
          <a:r>
            <a:rPr lang="en-US" sz="3000" kern="1200" dirty="0" smtClean="0">
              <a:solidFill>
                <a:schemeClr val="tx1"/>
              </a:solidFill>
            </a:rPr>
            <a:t>: </a:t>
          </a:r>
          <a:r>
            <a:rPr lang="en-US" sz="3000" kern="1200" dirty="0" err="1" smtClean="0">
              <a:solidFill>
                <a:schemeClr val="tx1"/>
              </a:solidFill>
            </a:rPr>
            <a:t>Nhấn</a:t>
          </a:r>
          <a:r>
            <a:rPr lang="en-US" sz="3000" kern="1200" dirty="0" smtClean="0">
              <a:solidFill>
                <a:schemeClr val="tx1"/>
              </a:solidFill>
            </a:rPr>
            <a:t> </a:t>
          </a:r>
          <a:r>
            <a:rPr lang="en-US" sz="3000" kern="1200" dirty="0" err="1" smtClean="0">
              <a:solidFill>
                <a:schemeClr val="tx1"/>
              </a:solidFill>
            </a:rPr>
            <a:t>mạnh</a:t>
          </a:r>
          <a:r>
            <a:rPr lang="en-US" sz="3000" kern="1200" dirty="0" smtClean="0">
              <a:solidFill>
                <a:schemeClr val="tx1"/>
              </a:solidFill>
            </a:rPr>
            <a:t> </a:t>
          </a:r>
          <a:r>
            <a:rPr lang="en-US" sz="3000" kern="1200" dirty="0" err="1" smtClean="0">
              <a:solidFill>
                <a:schemeClr val="tx1"/>
              </a:solidFill>
            </a:rPr>
            <a:t>ấn</a:t>
          </a:r>
          <a:r>
            <a:rPr lang="en-US" sz="3000" kern="1200" dirty="0" smtClean="0">
              <a:solidFill>
                <a:schemeClr val="tx1"/>
              </a:solidFill>
            </a:rPr>
            <a:t> </a:t>
          </a:r>
          <a:r>
            <a:rPr lang="en-US" sz="3000" kern="1200" dirty="0" err="1" smtClean="0">
              <a:solidFill>
                <a:schemeClr val="tx1"/>
              </a:solidFill>
            </a:rPr>
            <a:t>tượng</a:t>
          </a:r>
          <a:r>
            <a:rPr lang="en-US" sz="3000" kern="1200" dirty="0" smtClean="0">
              <a:solidFill>
                <a:schemeClr val="tx1"/>
              </a:solidFill>
            </a:rPr>
            <a:t> </a:t>
          </a:r>
          <a:r>
            <a:rPr lang="en-US" sz="3000" kern="1200" dirty="0" err="1" smtClean="0">
              <a:solidFill>
                <a:schemeClr val="tx1"/>
              </a:solidFill>
            </a:rPr>
            <a:t>của</a:t>
          </a:r>
          <a:r>
            <a:rPr lang="en-US" sz="3000" kern="1200" dirty="0" smtClean="0">
              <a:solidFill>
                <a:schemeClr val="tx1"/>
              </a:solidFill>
            </a:rPr>
            <a:t> </a:t>
          </a:r>
          <a:r>
            <a:rPr lang="en-US" sz="3000" kern="1200" dirty="0" err="1" smtClean="0">
              <a:solidFill>
                <a:schemeClr val="tx1"/>
              </a:solidFill>
            </a:rPr>
            <a:t>câu</a:t>
          </a:r>
          <a:r>
            <a:rPr lang="en-US" sz="3000" kern="1200" dirty="0" smtClean="0">
              <a:solidFill>
                <a:schemeClr val="tx1"/>
              </a:solidFill>
            </a:rPr>
            <a:t> </a:t>
          </a:r>
          <a:r>
            <a:rPr lang="en-US" sz="3000" kern="1200" dirty="0" err="1" smtClean="0">
              <a:solidFill>
                <a:schemeClr val="tx1"/>
              </a:solidFill>
            </a:rPr>
            <a:t>chuyện</a:t>
          </a:r>
          <a:r>
            <a:rPr lang="en-US" sz="3000" kern="1200" dirty="0" smtClean="0">
              <a:solidFill>
                <a:schemeClr val="tx1"/>
              </a:solidFill>
            </a:rPr>
            <a:t> </a:t>
          </a:r>
          <a:r>
            <a:rPr lang="en-US" sz="3000" kern="1200" dirty="0" err="1" smtClean="0">
              <a:solidFill>
                <a:schemeClr val="tx1"/>
              </a:solidFill>
            </a:rPr>
            <a:t>đối</a:t>
          </a:r>
          <a:r>
            <a:rPr lang="en-US" sz="3000" kern="1200" dirty="0" smtClean="0">
              <a:solidFill>
                <a:schemeClr val="tx1"/>
              </a:solidFill>
            </a:rPr>
            <a:t> </a:t>
          </a:r>
          <a:r>
            <a:rPr lang="en-US" sz="3000" kern="1200" dirty="0" err="1" smtClean="0">
              <a:solidFill>
                <a:schemeClr val="tx1"/>
              </a:solidFill>
            </a:rPr>
            <a:t>với</a:t>
          </a:r>
          <a:r>
            <a:rPr lang="en-US" sz="3000" kern="1200" dirty="0" smtClean="0">
              <a:solidFill>
                <a:schemeClr val="tx1"/>
              </a:solidFill>
            </a:rPr>
            <a:t> </a:t>
          </a:r>
          <a:r>
            <a:rPr lang="en-US" sz="3000" kern="1200" dirty="0" err="1" smtClean="0">
              <a:solidFill>
                <a:schemeClr val="tx1"/>
              </a:solidFill>
            </a:rPr>
            <a:t>bản</a:t>
          </a:r>
          <a:r>
            <a:rPr lang="en-US" sz="3000" kern="1200" dirty="0" smtClean="0">
              <a:solidFill>
                <a:schemeClr val="tx1"/>
              </a:solidFill>
            </a:rPr>
            <a:t> </a:t>
          </a:r>
          <a:r>
            <a:rPr lang="en-US" sz="3000" kern="1200" dirty="0" err="1" smtClean="0">
              <a:solidFill>
                <a:schemeClr val="tx1"/>
              </a:solidFill>
            </a:rPr>
            <a:t>thân</a:t>
          </a:r>
          <a:endParaRPr lang="en-US" sz="3000" kern="1200" dirty="0">
            <a:solidFill>
              <a:schemeClr val="tx1"/>
            </a:solidFill>
          </a:endParaRPr>
        </a:p>
      </dsp:txBody>
      <dsp:txXfrm>
        <a:off x="8049401" y="2494846"/>
        <a:ext cx="3127935" cy="30834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FDFCC-BBF9-4248-B15B-9BABBFD1A261}"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93E92-26F3-410B-A91B-5F69348441E2}" type="slidenum">
              <a:rPr lang="en-US" smtClean="0"/>
              <a:t>‹#›</a:t>
            </a:fld>
            <a:endParaRPr lang="en-US"/>
          </a:p>
        </p:txBody>
      </p:sp>
    </p:spTree>
    <p:extLst>
      <p:ext uri="{BB962C8B-B14F-4D97-AF65-F5344CB8AC3E}">
        <p14:creationId xmlns:p14="http://schemas.microsoft.com/office/powerpoint/2010/main" val="201160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593E92-26F3-410B-A91B-5F69348441E2}" type="slidenum">
              <a:rPr lang="en-US" smtClean="0"/>
              <a:t>2</a:t>
            </a:fld>
            <a:endParaRPr lang="en-US"/>
          </a:p>
        </p:txBody>
      </p:sp>
    </p:spTree>
    <p:extLst>
      <p:ext uri="{BB962C8B-B14F-4D97-AF65-F5344CB8AC3E}">
        <p14:creationId xmlns:p14="http://schemas.microsoft.com/office/powerpoint/2010/main" val="18881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021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2845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6525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745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7304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3258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9661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431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057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3391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4682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513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8339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1959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9769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8994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2223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1898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971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8437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7872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4894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706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049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868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718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8549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577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1440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6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4737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14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91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0218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6312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69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661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8728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3736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9586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9674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39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3588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11/28/2025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3263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11/28/2025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508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4408ABA8-4F7D-7CEF-CA70-2DCFDFE671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2966273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4408ABA8-4F7D-7CEF-CA70-2DCFDFE671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754498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085349-B5CE-44C7-B0B2-29035AF09E6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28/11/2025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9A9C7D-F69F-44F5-B15A-B9B41B7DC19F}"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4408ABA8-4F7D-7CEF-CA70-2DCFDFE671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528748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4.xml"/><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9.gif"/><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xml"/><Relationship Id="rId24"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slide" Target="slide5.xml"/><Relationship Id="rId23" Type="http://schemas.openxmlformats.org/officeDocument/2006/relationships/slide" Target="slide7.xml"/><Relationship Id="rId10" Type="http://schemas.openxmlformats.org/officeDocument/2006/relationships/image" Target="../media/image12.png"/><Relationship Id="rId19" Type="http://schemas.openxmlformats.org/officeDocument/2006/relationships/image" Target="../media/image17.gif"/><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image" Target="../media/image20.gif"/></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229FE7-5E28-1B37-C2A9-4DFED0C0B9A4}"/>
              </a:ext>
            </a:extLst>
          </p:cNvPr>
          <p:cNvPicPr>
            <a:picLocks noChangeAspect="1"/>
          </p:cNvPicPr>
          <p:nvPr/>
        </p:nvPicPr>
        <p:blipFill>
          <a:blip r:embed="rId3"/>
          <a:stretch>
            <a:fillRect/>
          </a:stretch>
        </p:blipFill>
        <p:spPr>
          <a:xfrm>
            <a:off x="4943864" y="517361"/>
            <a:ext cx="3277608" cy="1484477"/>
          </a:xfrm>
          <a:prstGeom prst="rect">
            <a:avLst/>
          </a:prstGeom>
        </p:spPr>
      </p:pic>
      <p:pic>
        <p:nvPicPr>
          <p:cNvPr id="4" name="Picture 3">
            <a:extLst>
              <a:ext uri="{FF2B5EF4-FFF2-40B4-BE49-F238E27FC236}">
                <a16:creationId xmlns:a16="http://schemas.microsoft.com/office/drawing/2014/main" id="{DC84F1A3-A939-A235-43BA-0A5B318A591E}"/>
              </a:ext>
            </a:extLst>
          </p:cNvPr>
          <p:cNvPicPr>
            <a:picLocks noChangeAspect="1"/>
          </p:cNvPicPr>
          <p:nvPr/>
        </p:nvPicPr>
        <p:blipFill>
          <a:blip r:embed="rId4"/>
          <a:stretch>
            <a:fillRect/>
          </a:stretch>
        </p:blipFill>
        <p:spPr>
          <a:xfrm>
            <a:off x="3849317" y="1948430"/>
            <a:ext cx="7084166" cy="2591025"/>
          </a:xfrm>
          <a:prstGeom prst="rect">
            <a:avLst/>
          </a:prstGeom>
        </p:spPr>
      </p:pic>
      <p:sp>
        <p:nvSpPr>
          <p:cNvPr id="7" name="Rectangle 6"/>
          <p:cNvSpPr/>
          <p:nvPr/>
        </p:nvSpPr>
        <p:spPr>
          <a:xfrm>
            <a:off x="9513757" y="5832178"/>
            <a:ext cx="2678243" cy="923330"/>
          </a:xfrm>
          <a:prstGeom prst="rect">
            <a:avLst/>
          </a:prstGeom>
          <a:solidFill>
            <a:schemeClr val="accent4">
              <a:lumMod val="20000"/>
              <a:lumOff val="80000"/>
            </a:schemeClr>
          </a:solidFill>
        </p:spPr>
        <p:txBody>
          <a:bodyPr wrap="square">
            <a:spAutoFit/>
          </a:bodyPr>
          <a:lstStyle/>
          <a:p>
            <a:r>
              <a:rPr lang="en-US" i="1" dirty="0">
                <a:latin typeface="Arial" panose="020B0604020202020204" pitchFamily="34" charset="0"/>
                <a:cs typeface="Arial" panose="020B0604020202020204" pitchFamily="34" charset="0"/>
              </a:rPr>
              <a:t>GV: </a:t>
            </a:r>
            <a:r>
              <a:rPr lang="en-US" i="1" dirty="0" err="1">
                <a:latin typeface="Arial" panose="020B0604020202020204" pitchFamily="34" charset="0"/>
                <a:cs typeface="Arial" panose="020B0604020202020204" pitchFamily="34" charset="0"/>
              </a:rPr>
              <a:t>Trịnh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Thị</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Lành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Liên</a:t>
            </a:r>
            <a:endParaRPr lang="en-US" i="1" dirty="0">
              <a:latin typeface="Arial" panose="020B0604020202020204" pitchFamily="34" charset="0"/>
              <a:cs typeface="Arial" panose="020B0604020202020204" pitchFamily="34" charset="0"/>
            </a:endParaRPr>
          </a:p>
          <a:p>
            <a:r>
              <a:rPr lang="en-US" i="1" dirty="0" err="1">
                <a:latin typeface="Arial" panose="020B0604020202020204" pitchFamily="34" charset="0"/>
                <a:cs typeface="Arial" panose="020B0604020202020204" pitchFamily="34" charset="0"/>
              </a:rPr>
              <a:t>Lớp</a:t>
            </a:r>
            <a:r>
              <a:rPr lang="en-US" i="1" dirty="0">
                <a:latin typeface="Arial" panose="020B0604020202020204" pitchFamily="34" charset="0"/>
                <a:cs typeface="Arial" panose="020B0604020202020204" pitchFamily="34" charset="0"/>
              </a:rPr>
              <a:t>: 5A6</a:t>
            </a:r>
          </a:p>
          <a:p>
            <a:r>
              <a:rPr lang="en-US" i="1" dirty="0" err="1">
                <a:latin typeface="Arial" panose="020B0604020202020204" pitchFamily="34" charset="0"/>
                <a:cs typeface="Arial" panose="020B0604020202020204" pitchFamily="34" charset="0"/>
              </a:rPr>
              <a:t>Trường</a:t>
            </a:r>
            <a:r>
              <a:rPr lang="en-US" i="1" dirty="0">
                <a:latin typeface="Arial" panose="020B0604020202020204" pitchFamily="34" charset="0"/>
                <a:cs typeface="Arial" panose="020B0604020202020204" pitchFamily="34" charset="0"/>
              </a:rPr>
              <a:t>: TH </a:t>
            </a:r>
            <a:r>
              <a:rPr lang="en-US" i="1" dirty="0" err="1">
                <a:latin typeface="Arial" panose="020B0604020202020204" pitchFamily="34" charset="0"/>
                <a:cs typeface="Arial" panose="020B0604020202020204" pitchFamily="34" charset="0"/>
              </a:rPr>
              <a:t>Hưng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Đạo</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434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BD8FC1-C78E-4C32-E95B-484A0534FEEC}"/>
              </a:ext>
            </a:extLst>
          </p:cNvPr>
          <p:cNvPicPr>
            <a:picLocks noChangeAspect="1"/>
          </p:cNvPicPr>
          <p:nvPr/>
        </p:nvPicPr>
        <p:blipFill>
          <a:blip r:embed="rId2"/>
          <a:stretch>
            <a:fillRect/>
          </a:stretch>
        </p:blipFill>
        <p:spPr>
          <a:xfrm>
            <a:off x="922655" y="2513012"/>
            <a:ext cx="10093610" cy="3623628"/>
          </a:xfrm>
          <a:prstGeom prst="rect">
            <a:avLst/>
          </a:prstGeom>
        </p:spPr>
      </p:pic>
    </p:spTree>
    <p:extLst>
      <p:ext uri="{BB962C8B-B14F-4D97-AF65-F5344CB8AC3E}">
        <p14:creationId xmlns:p14="http://schemas.microsoft.com/office/powerpoint/2010/main" val="3838280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sp>
        <p:nvSpPr>
          <p:cNvPr id="6" name="TextBox 5">
            <a:extLst>
              <a:ext uri="{FF2B5EF4-FFF2-40B4-BE49-F238E27FC236}">
                <a16:creationId xmlns:a16="http://schemas.microsoft.com/office/drawing/2014/main" id="{CA88DFD7-96DC-BE0F-0042-257136D6E7D8}"/>
              </a:ext>
            </a:extLst>
          </p:cNvPr>
          <p:cNvSpPr txBox="1"/>
          <p:nvPr/>
        </p:nvSpPr>
        <p:spPr>
          <a:xfrm>
            <a:off x="2479040" y="731520"/>
            <a:ext cx="9001760"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Không nên phá tổ chim</a:t>
            </a:r>
            <a:r>
              <a:rPr lang="vi-VN" sz="28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a:t>
            </a:r>
            <a:endParaRPr lang="en-US" sz="2800" dirty="0"/>
          </a:p>
        </p:txBody>
      </p:sp>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368867"/>
            <a:ext cx="1553527" cy="1067389"/>
          </a:xfrm>
          <a:prstGeom prst="rect">
            <a:avLst/>
          </a:prstGeom>
        </p:spPr>
      </p:pic>
      <p:sp>
        <p:nvSpPr>
          <p:cNvPr id="9" name="TextBox 8">
            <a:extLst>
              <a:ext uri="{FF2B5EF4-FFF2-40B4-BE49-F238E27FC236}">
                <a16:creationId xmlns:a16="http://schemas.microsoft.com/office/drawing/2014/main" id="{1EAE4FDB-1C01-EE1C-76D3-397D3738AD64}"/>
              </a:ext>
            </a:extLst>
          </p:cNvPr>
          <p:cNvSpPr txBox="1"/>
          <p:nvPr/>
        </p:nvSpPr>
        <p:spPr>
          <a:xfrm>
            <a:off x="2458720" y="2001520"/>
            <a:ext cx="9001760" cy="3000821"/>
          </a:xfrm>
          <a:prstGeom prst="rect">
            <a:avLst/>
          </a:prstGeom>
          <a:noFill/>
        </p:spPr>
        <p:txBody>
          <a:bodyPr wrap="square" rtlCol="0">
            <a:spAutoFit/>
          </a:bodyPr>
          <a:lstStyle/>
          <a:p>
            <a:pPr algn="just"/>
            <a:r>
              <a:rPr lang="vi-VN" sz="2100" dirty="0">
                <a:solidFill>
                  <a:srgbClr val="000000"/>
                </a:solidFill>
                <a:latin typeface="Cambria" panose="02040503050406030204" pitchFamily="18" charset="0"/>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100" dirty="0"/>
          </a:p>
        </p:txBody>
      </p:sp>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814387" y="5150880"/>
            <a:ext cx="1613853" cy="1115617"/>
          </a:xfrm>
          <a:prstGeom prst="rect">
            <a:avLst/>
          </a:prstGeom>
        </p:spPr>
      </p:pic>
      <p:sp>
        <p:nvSpPr>
          <p:cNvPr id="12" name="TextBox 11">
            <a:extLst>
              <a:ext uri="{FF2B5EF4-FFF2-40B4-BE49-F238E27FC236}">
                <a16:creationId xmlns:a16="http://schemas.microsoft.com/office/drawing/2014/main" id="{31D5A07D-7A82-018F-BBE9-F146D551083F}"/>
              </a:ext>
            </a:extLst>
          </p:cNvPr>
          <p:cNvSpPr txBox="1"/>
          <p:nvPr/>
        </p:nvSpPr>
        <p:spPr>
          <a:xfrm>
            <a:off x="2570480" y="5191760"/>
            <a:ext cx="9001760" cy="954107"/>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Gấp trang sách lại, hình ảnh những chú chim non bé bỏng quấn quýt bên mẹ vẫn in đậm trong tâm trí tôi.</a:t>
            </a:r>
          </a:p>
        </p:txBody>
      </p:sp>
    </p:spTree>
    <p:extLst>
      <p:ext uri="{BB962C8B-B14F-4D97-AF65-F5344CB8AC3E}">
        <p14:creationId xmlns:p14="http://schemas.microsoft.com/office/powerpoint/2010/main" val="381737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551747"/>
            <a:ext cx="1553527" cy="1067389"/>
          </a:xfrm>
          <a:prstGeom prst="rect">
            <a:avLst/>
          </a:prstGeom>
        </p:spPr>
      </p:pic>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682307" y="4520960"/>
            <a:ext cx="1613853" cy="1115617"/>
          </a:xfrm>
          <a:prstGeom prst="rect">
            <a:avLst/>
          </a:prstGeom>
        </p:spPr>
      </p:pic>
      <p:pic>
        <p:nvPicPr>
          <p:cNvPr id="4" name="Picture 3">
            <a:extLst>
              <a:ext uri="{FF2B5EF4-FFF2-40B4-BE49-F238E27FC236}">
                <a16:creationId xmlns:a16="http://schemas.microsoft.com/office/drawing/2014/main" id="{D18CCC09-D27D-540C-510C-1A26FF17E4C8}"/>
              </a:ext>
            </a:extLst>
          </p:cNvPr>
          <p:cNvPicPr>
            <a:picLocks noChangeAspect="1"/>
          </p:cNvPicPr>
          <p:nvPr/>
        </p:nvPicPr>
        <p:blipFill>
          <a:blip r:embed="rId5"/>
          <a:stretch>
            <a:fillRect/>
          </a:stretch>
        </p:blipFill>
        <p:spPr>
          <a:xfrm>
            <a:off x="2688590" y="697230"/>
            <a:ext cx="7867650" cy="1040694"/>
          </a:xfrm>
          <a:prstGeom prst="rect">
            <a:avLst/>
          </a:prstGeom>
        </p:spPr>
      </p:pic>
      <p:pic>
        <p:nvPicPr>
          <p:cNvPr id="10" name="Picture 9">
            <a:extLst>
              <a:ext uri="{FF2B5EF4-FFF2-40B4-BE49-F238E27FC236}">
                <a16:creationId xmlns:a16="http://schemas.microsoft.com/office/drawing/2014/main" id="{64D3C243-F630-C6EA-3211-A18C9218FDFF}"/>
              </a:ext>
            </a:extLst>
          </p:cNvPr>
          <p:cNvPicPr>
            <a:picLocks noChangeAspect="1"/>
          </p:cNvPicPr>
          <p:nvPr/>
        </p:nvPicPr>
        <p:blipFill>
          <a:blip r:embed="rId6"/>
          <a:stretch>
            <a:fillRect/>
          </a:stretch>
        </p:blipFill>
        <p:spPr>
          <a:xfrm>
            <a:off x="2769870" y="2419667"/>
            <a:ext cx="7959090" cy="1400210"/>
          </a:xfrm>
          <a:prstGeom prst="rect">
            <a:avLst/>
          </a:prstGeom>
        </p:spPr>
      </p:pic>
      <p:pic>
        <p:nvPicPr>
          <p:cNvPr id="14" name="Picture 13">
            <a:extLst>
              <a:ext uri="{FF2B5EF4-FFF2-40B4-BE49-F238E27FC236}">
                <a16:creationId xmlns:a16="http://schemas.microsoft.com/office/drawing/2014/main" id="{B6BD5847-DB17-E91E-ACE3-24A76FE591C5}"/>
              </a:ext>
            </a:extLst>
          </p:cNvPr>
          <p:cNvPicPr>
            <a:picLocks noChangeAspect="1"/>
          </p:cNvPicPr>
          <p:nvPr/>
        </p:nvPicPr>
        <p:blipFill>
          <a:blip r:embed="rId7"/>
          <a:stretch>
            <a:fillRect/>
          </a:stretch>
        </p:blipFill>
        <p:spPr>
          <a:xfrm>
            <a:off x="2787333" y="4785677"/>
            <a:ext cx="8866188" cy="755311"/>
          </a:xfrm>
          <a:prstGeom prst="rect">
            <a:avLst/>
          </a:prstGeom>
        </p:spPr>
      </p:pic>
    </p:spTree>
    <p:extLst>
      <p:ext uri="{BB962C8B-B14F-4D97-AF65-F5344CB8AC3E}">
        <p14:creationId xmlns:p14="http://schemas.microsoft.com/office/powerpoint/2010/main" val="3475635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43389936"/>
              </p:ext>
            </p:extLst>
          </p:nvPr>
        </p:nvGraphicFramePr>
        <p:xfrm>
          <a:off x="838199" y="240632"/>
          <a:ext cx="11177337" cy="593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4489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7F4E6-9834-0588-CD55-8D0E1B0837C6}"/>
              </a:ext>
            </a:extLst>
          </p:cNvPr>
          <p:cNvPicPr>
            <a:picLocks noChangeAspect="1"/>
          </p:cNvPicPr>
          <p:nvPr/>
        </p:nvPicPr>
        <p:blipFill>
          <a:blip r:embed="rId2"/>
          <a:stretch>
            <a:fillRect/>
          </a:stretch>
        </p:blipFill>
        <p:spPr>
          <a:xfrm>
            <a:off x="680084" y="799782"/>
            <a:ext cx="10761133" cy="4513898"/>
          </a:xfrm>
          <a:prstGeom prst="rect">
            <a:avLst/>
          </a:prstGeom>
        </p:spPr>
      </p:pic>
    </p:spTree>
    <p:extLst>
      <p:ext uri="{BB962C8B-B14F-4D97-AF65-F5344CB8AC3E}">
        <p14:creationId xmlns:p14="http://schemas.microsoft.com/office/powerpoint/2010/main" val="229980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A498F2-95DB-4782-AC50-20E7893504EB}"/>
              </a:ext>
            </a:extLst>
          </p:cNvPr>
          <p:cNvSpPr/>
          <p:nvPr/>
        </p:nvSpPr>
        <p:spPr>
          <a:xfrm>
            <a:off x="3645557" y="1093575"/>
            <a:ext cx="6921998" cy="477302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833"/>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11"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3"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5"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7"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770510">
            <a:off x="10271089" y="4821308"/>
            <a:ext cx="2443259" cy="148097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2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6" presetClass="emph" presetSubtype="0" autoRev="1" fill="hold" grpId="0" nodeType="withEffect">
                                  <p:stCondLst>
                                    <p:cond delay="0"/>
                                  </p:stCondLst>
                                  <p:childTnLst>
                                    <p:animScale>
                                      <p:cBhvr>
                                        <p:cTn id="57" dur="2000" fill="hold"/>
                                        <p:tgtEl>
                                          <p:spTgt spid="21"/>
                                        </p:tgtEl>
                                      </p:cBhvr>
                                      <p:by x="120000" y="120000"/>
                                    </p:animScale>
                                  </p:childTnLst>
                                </p:cTn>
                              </p:par>
                              <p:par>
                                <p:cTn id="58" presetID="8" presetClass="emph" presetSubtype="0" autoRev="1" fill="hold" grpId="1" nodeType="withEffect">
                                  <p:stCondLst>
                                    <p:cond delay="0"/>
                                  </p:stCondLst>
                                  <p:childTnLst>
                                    <p:animRot by="-600000">
                                      <p:cBhvr>
                                        <p:cTn id="59" dur="2000" fill="hold"/>
                                        <p:tgtEl>
                                          <p:spTgt spid="21"/>
                                        </p:tgtEl>
                                        <p:attrNameLst>
                                          <p:attrName>r</p:attrName>
                                        </p:attrNameLst>
                                      </p:cBhvr>
                                    </p:animRo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7"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10" name="TextBox 9">
            <a:extLst>
              <a:ext uri="{FF2B5EF4-FFF2-40B4-BE49-F238E27FC236}">
                <a16:creationId xmlns:a16="http://schemas.microsoft.com/office/drawing/2014/main" id="{A8E58D00-C267-60CD-7C2C-7CE942FD71CE}"/>
              </a:ext>
            </a:extLst>
          </p:cNvPr>
          <p:cNvSpPr txBox="1"/>
          <p:nvPr/>
        </p:nvSpPr>
        <p:spPr>
          <a:xfrm>
            <a:off x="1104665" y="886779"/>
            <a:ext cx="9893903" cy="1654299"/>
          </a:xfrm>
          <a:prstGeom prst="rect">
            <a:avLst/>
          </a:prstGeom>
          <a:noFill/>
          <a:ln>
            <a:noFill/>
          </a:ln>
        </p:spPr>
        <p:txBody>
          <a:bodyPr wrap="square" lIns="0" tIns="0" rIns="0" bIns="0" rtlCol="0">
            <a:spAutoFit/>
          </a:bodyPr>
          <a:lstStyle/>
          <a:p>
            <a:pPr defTabSz="685800">
              <a:defRPr/>
            </a:pPr>
            <a:r>
              <a:rPr lang="en-US" sz="4000"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hỏi</a:t>
            </a:r>
            <a:r>
              <a:rPr lang="en-US" sz="4000"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4000"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1:  </a:t>
            </a:r>
            <a:r>
              <a:rPr lang="en-US" sz="4000"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“Chi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cô</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thân</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duy</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nhất</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tôi</a:t>
            </a:r>
            <a:r>
              <a:rPr lang="en-US" sz="4000" b="1" dirty="0" smtClean="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40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a:p>
            <a:pPr algn="ctr" defTabSz="685800">
              <a:defRPr/>
            </a:pPr>
            <a:endParaRPr lang="en-US" sz="275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EFDE56D-6EC1-259A-3C50-32667F4BBBAD}"/>
              </a:ext>
            </a:extLst>
          </p:cNvPr>
          <p:cNvSpPr txBox="1"/>
          <p:nvPr/>
        </p:nvSpPr>
        <p:spPr>
          <a:xfrm>
            <a:off x="5592627" y="2717985"/>
            <a:ext cx="3009129" cy="430887"/>
          </a:xfrm>
          <a:prstGeom prst="rect">
            <a:avLst/>
          </a:prstGeom>
          <a:noFill/>
          <a:ln>
            <a:noFill/>
          </a:ln>
        </p:spPr>
        <p:txBody>
          <a:bodyPr wrap="square" lIns="0" tIns="0" rIns="0" bIns="0" rtlCol="0">
            <a:spAutoFit/>
          </a:bodyPr>
          <a:lstStyle/>
          <a:p>
            <a:pPr algn="just" defTabSz="685800">
              <a:defRPr/>
            </a:pPr>
            <a:endParaRPr lang="en-US" sz="2800" b="1" dirty="0">
              <a:ln w="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4" name="AmthanhThua">
            <a:hlinkClick r:id="" action="ppaction://media"/>
            <a:extLst>
              <a:ext uri="{FF2B5EF4-FFF2-40B4-BE49-F238E27FC236}">
                <a16:creationId xmlns:a16="http://schemas.microsoft.com/office/drawing/2014/main" id="{59B296BA-0736-14DB-A0C5-F6F8550A50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760" y="4373587"/>
            <a:ext cx="365523" cy="365523"/>
          </a:xfrm>
          <a:prstGeom prst="rect">
            <a:avLst/>
          </a:prstGeom>
        </p:spPr>
      </p:pic>
      <p:sp>
        <p:nvSpPr>
          <p:cNvPr id="25" name="TextBox 24">
            <a:extLst>
              <a:ext uri="{FF2B5EF4-FFF2-40B4-BE49-F238E27FC236}">
                <a16:creationId xmlns:a16="http://schemas.microsoft.com/office/drawing/2014/main" id="{4E8D64BD-9A22-7A07-A47B-A3AF53726458}"/>
              </a:ext>
            </a:extLst>
          </p:cNvPr>
          <p:cNvSpPr txBox="1"/>
          <p:nvPr/>
        </p:nvSpPr>
        <p:spPr>
          <a:xfrm>
            <a:off x="-1327330" y="1918641"/>
            <a:ext cx="1148070" cy="461665"/>
          </a:xfrm>
          <a:prstGeom prst="rect">
            <a:avLst/>
          </a:prstGeom>
          <a:noFill/>
        </p:spPr>
        <p:txBody>
          <a:bodyPr wrap="none" rtlCol="0">
            <a:spAutoFit/>
          </a:bodyPr>
          <a:lstStyle/>
          <a:p>
            <a:pPr algn="ctr" defTabSz="685800">
              <a:defRPr/>
            </a:pP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Âm</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thanh</a:t>
            </a:r>
            <a:r>
              <a:rPr lang="en-US" sz="12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endPar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lgn="ctr" defTabSz="685800">
              <a:defRPr/>
            </a:pP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khi</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chọn</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Đúng</a:t>
            </a:r>
            <a:endPar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497462D-D454-4734-464E-2938CA859E5C}"/>
              </a:ext>
            </a:extLst>
          </p:cNvPr>
          <p:cNvSpPr txBox="1"/>
          <p:nvPr/>
        </p:nvSpPr>
        <p:spPr>
          <a:xfrm>
            <a:off x="-1249577" y="3109704"/>
            <a:ext cx="995785" cy="461665"/>
          </a:xfrm>
          <a:prstGeom prst="rect">
            <a:avLst/>
          </a:prstGeom>
          <a:noFill/>
        </p:spPr>
        <p:txBody>
          <a:bodyPr wrap="none" rtlCol="0">
            <a:spAutoFit/>
          </a:bodyPr>
          <a:lstStyle/>
          <a:p>
            <a:pPr algn="ctr" defTabSz="685800">
              <a:defRPr/>
            </a:pP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Âm</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thanh</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p>
          <a:p>
            <a:pPr algn="ctr" defTabSz="685800">
              <a:defRPr/>
            </a:pP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khi</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chọn</a:t>
            </a:r>
            <a:r>
              <a:rPr lang="en-US" sz="12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Sai</a:t>
            </a:r>
          </a:p>
        </p:txBody>
      </p:sp>
      <p:pic>
        <p:nvPicPr>
          <p:cNvPr id="27" name="59c3c5f047238">
            <a:hlinkClick r:id="" action="ppaction://media"/>
            <a:extLst>
              <a:ext uri="{FF2B5EF4-FFF2-40B4-BE49-F238E27FC236}">
                <a16:creationId xmlns:a16="http://schemas.microsoft.com/office/drawing/2014/main" id="{40599F21-A523-26F6-44DC-CC7A82A6CB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760" y="1868738"/>
            <a:ext cx="365523" cy="365523"/>
          </a:xfrm>
          <a:prstGeom prst="rect">
            <a:avLst/>
          </a:prstGeom>
        </p:spPr>
      </p:pic>
      <p:pic>
        <p:nvPicPr>
          <p:cNvPr id="28" name="AmthanhThua">
            <a:hlinkClick r:id="" action="ppaction://media"/>
            <a:extLst>
              <a:ext uri="{FF2B5EF4-FFF2-40B4-BE49-F238E27FC236}">
                <a16:creationId xmlns:a16="http://schemas.microsoft.com/office/drawing/2014/main" id="{6D92005E-E80C-5C56-5996-446CBCEDA8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9369" y="4841526"/>
            <a:ext cx="365523" cy="365523"/>
          </a:xfrm>
          <a:prstGeom prst="rect">
            <a:avLst/>
          </a:prstGeom>
        </p:spPr>
      </p:pic>
      <p:pic>
        <p:nvPicPr>
          <p:cNvPr id="29" name="AmthanhThua">
            <a:hlinkClick r:id="" action="ppaction://media"/>
            <a:extLst>
              <a:ext uri="{FF2B5EF4-FFF2-40B4-BE49-F238E27FC236}">
                <a16:creationId xmlns:a16="http://schemas.microsoft.com/office/drawing/2014/main" id="{E502BF2E-47FF-6C79-E3A2-7B35236736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8452" y="5309431"/>
            <a:ext cx="365523" cy="365523"/>
          </a:xfrm>
          <a:prstGeom prst="rect">
            <a:avLst/>
          </a:prstGeom>
        </p:spPr>
      </p:pic>
      <p:sp>
        <p:nvSpPr>
          <p:cNvPr id="20" name="TextBox 19">
            <a:extLst>
              <a:ext uri="{FF2B5EF4-FFF2-40B4-BE49-F238E27FC236}">
                <a16:creationId xmlns:a16="http://schemas.microsoft.com/office/drawing/2014/main" id="{B5F7D5A5-F92E-94E9-DBB5-1319C8F9F810}"/>
              </a:ext>
            </a:extLst>
          </p:cNvPr>
          <p:cNvSpPr txBox="1"/>
          <p:nvPr/>
        </p:nvSpPr>
        <p:spPr>
          <a:xfrm>
            <a:off x="990620" y="2800729"/>
            <a:ext cx="9204013" cy="553998"/>
          </a:xfrm>
          <a:prstGeom prst="rect">
            <a:avLst/>
          </a:prstGeom>
          <a:noFill/>
          <a:ln>
            <a:noFill/>
          </a:ln>
        </p:spPr>
        <p:txBody>
          <a:bodyPr wrap="square" lIns="0" tIns="0" rIns="0" bIns="0" rtlCol="0">
            <a:spAutoFit/>
          </a:bodyPr>
          <a:lstStyle/>
          <a:p>
            <a:pPr defTabSz="457200"/>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A.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Là</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nêu</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tình</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cảm</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cảm</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xúc</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47" name="TextBox 46">
            <a:extLst>
              <a:ext uri="{FF2B5EF4-FFF2-40B4-BE49-F238E27FC236}">
                <a16:creationId xmlns:a16="http://schemas.microsoft.com/office/drawing/2014/main" id="{B5F7D5A5-F92E-94E9-DBB5-1319C8F9F810}"/>
              </a:ext>
            </a:extLst>
          </p:cNvPr>
          <p:cNvSpPr txBox="1"/>
          <p:nvPr/>
        </p:nvSpPr>
        <p:spPr>
          <a:xfrm>
            <a:off x="990620" y="3733411"/>
            <a:ext cx="9453312" cy="553998"/>
          </a:xfrm>
          <a:prstGeom prst="rect">
            <a:avLst/>
          </a:prstGeom>
          <a:noFill/>
          <a:ln>
            <a:noFill/>
          </a:ln>
        </p:spPr>
        <p:txBody>
          <a:bodyPr wrap="square" lIns="0" tIns="0" rIns="0" bIns="0" rtlCol="0">
            <a:spAutoFit/>
          </a:bodyPr>
          <a:lstStyle/>
          <a:p>
            <a:pPr defTabSz="457200"/>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B.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Là</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hướng</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dẫn</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sử</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dụng</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một</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sản</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phẩm</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49" name="TextBox 48">
            <a:extLst>
              <a:ext uri="{FF2B5EF4-FFF2-40B4-BE49-F238E27FC236}">
                <a16:creationId xmlns:a16="http://schemas.microsoft.com/office/drawing/2014/main" id="{B5F7D5A5-F92E-94E9-DBB5-1319C8F9F810}"/>
              </a:ext>
            </a:extLst>
          </p:cNvPr>
          <p:cNvSpPr txBox="1"/>
          <p:nvPr/>
        </p:nvSpPr>
        <p:spPr>
          <a:xfrm>
            <a:off x="990620" y="4730548"/>
            <a:ext cx="9062678" cy="553998"/>
          </a:xfrm>
          <a:prstGeom prst="rect">
            <a:avLst/>
          </a:prstGeom>
          <a:noFill/>
          <a:ln>
            <a:noFill/>
          </a:ln>
        </p:spPr>
        <p:txBody>
          <a:bodyPr wrap="square" lIns="0" tIns="0" rIns="0" bIns="0" rtlCol="0">
            <a:spAutoFit/>
          </a:bodyPr>
          <a:lstStyle/>
          <a:p>
            <a:pPr defTabSz="457200"/>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Là</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văn</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tả</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cây</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cối</a:t>
            </a:r>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96631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nodePh="1">
                                  <p:stCondLst>
                                    <p:cond delay="0"/>
                                  </p:stCondLst>
                                  <p:endCondLst>
                                    <p:cond evt="begin" delay="0">
                                      <p:tn val="17"/>
                                    </p:cond>
                                  </p:end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500" fill="hold"/>
                                        <p:tgtEl>
                                          <p:spTgt spid="20"/>
                                        </p:tgtEl>
                                        <p:attrNameLst>
                                          <p:attrName>style.color</p:attrName>
                                        </p:attrNameLst>
                                      </p:cBhvr>
                                      <p:to>
                                        <p:clrVal>
                                          <a:srgbClr val="FF66FF"/>
                                        </p:clrVal>
                                      </p:to>
                                    </p:set>
                                    <p:set>
                                      <p:cBhvr>
                                        <p:cTn id="34" dur="500" fill="hold"/>
                                        <p:tgtEl>
                                          <p:spTgt spid="20"/>
                                        </p:tgtEl>
                                        <p:attrNameLst>
                                          <p:attrName>fillcolor</p:attrName>
                                        </p:attrNameLst>
                                      </p:cBhvr>
                                      <p:to>
                                        <p:clrVal>
                                          <a:srgbClr val="FF66FF"/>
                                        </p:clrVal>
                                      </p:to>
                                    </p:set>
                                    <p:set>
                                      <p:cBhvr>
                                        <p:cTn id="35"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7"/>
                </p:tgtEl>
              </p:cMediaNode>
            </p:audio>
            <p:audio>
              <p:cMediaNode vol="80000">
                <p:cTn id="38" fill="hold" display="0">
                  <p:stCondLst>
                    <p:cond delay="indefinite"/>
                  </p:stCondLst>
                  <p:endCondLst>
                    <p:cond evt="onStopAudio" delay="0">
                      <p:tgtEl>
                        <p:sldTgt/>
                      </p:tgtEl>
                    </p:cond>
                  </p:endCondLst>
                </p:cTn>
                <p:tgtEl>
                  <p:spTgt spid="28"/>
                </p:tgtEl>
              </p:cMediaNode>
            </p:audio>
            <p:audio>
              <p:cMediaNode vol="80000">
                <p:cTn id="39" fill="hold" display="0">
                  <p:stCondLst>
                    <p:cond delay="indefinite"/>
                  </p:stCondLst>
                  <p:endCondLst>
                    <p:cond evt="onStopAudio" delay="0">
                      <p:tgtEl>
                        <p:sldTgt/>
                      </p:tgtEl>
                    </p:cond>
                  </p:endCondLst>
                </p:cTn>
                <p:tgtEl>
                  <p:spTgt spid="29"/>
                </p:tgtEl>
              </p:cMediaNode>
            </p:audio>
          </p:childTnLst>
        </p:cTn>
      </p:par>
    </p:tnLst>
    <p:bldLst>
      <p:bldP spid="10" grpId="0"/>
      <p:bldP spid="22" grpId="0"/>
      <p:bldP spid="20" grpId="0"/>
      <p:bldP spid="20" grpId="1"/>
      <p:bldP spid="47"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E58D00-C267-60CD-7C2C-7CE942FD71CE}"/>
              </a:ext>
            </a:extLst>
          </p:cNvPr>
          <p:cNvSpPr txBox="1"/>
          <p:nvPr/>
        </p:nvSpPr>
        <p:spPr>
          <a:xfrm>
            <a:off x="1149551" y="626533"/>
            <a:ext cx="9893903" cy="1661993"/>
          </a:xfrm>
          <a:prstGeom prst="rect">
            <a:avLst/>
          </a:prstGeom>
          <a:noFill/>
          <a:ln>
            <a:noFill/>
          </a:ln>
        </p:spPr>
        <p:txBody>
          <a:bodyPr wrap="square" lIns="0" tIns="0" rIns="0" bIns="0" rtlCol="0">
            <a:spAutoFit/>
          </a:bodyPr>
          <a:lstStyle/>
          <a:p>
            <a:pPr defTabSz="685800">
              <a:defRPr/>
            </a:pP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hỏi</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số</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2: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rất</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yêu</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quý</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kính</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nhạc</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36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nhạc</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chuyện</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Ông</a:t>
            </a:r>
            <a:r>
              <a:rPr lang="en-US" sz="36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chemeClr val="bg1"/>
                </a:solidFill>
                <a:latin typeface="Arial" panose="020B0604020202020204" pitchFamily="34" charset="0"/>
                <a:ea typeface="Calibri" panose="020F0502020204030204" pitchFamily="34" charset="0"/>
                <a:cs typeface="Arial" panose="020B0604020202020204" pitchFamily="34" charset="0"/>
              </a:rPr>
              <a:t>bụt</a:t>
            </a:r>
            <a:r>
              <a:rPr lang="en-US" sz="36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36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TV 4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tập</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2)</a:t>
            </a:r>
            <a:endParaRPr lang="en-US" sz="240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B5F7D5A5-F92E-94E9-DBB5-1319C8F9F810}"/>
              </a:ext>
            </a:extLst>
          </p:cNvPr>
          <p:cNvSpPr txBox="1"/>
          <p:nvPr/>
        </p:nvSpPr>
        <p:spPr>
          <a:xfrm>
            <a:off x="990620" y="2483564"/>
            <a:ext cx="10237013" cy="1607876"/>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đẹp</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defTabSz="457200"/>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F7D5A5-F92E-94E9-DBB5-1319C8F9F810}"/>
              </a:ext>
            </a:extLst>
          </p:cNvPr>
          <p:cNvSpPr txBox="1"/>
          <p:nvPr/>
        </p:nvSpPr>
        <p:spPr>
          <a:xfrm>
            <a:off x="990620" y="3662020"/>
            <a:ext cx="9453312"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B.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gần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gũi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thiết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F7D5A5-F92E-94E9-DBB5-1319C8F9F810}"/>
              </a:ext>
            </a:extLst>
          </p:cNvPr>
          <p:cNvSpPr txBox="1"/>
          <p:nvPr/>
        </p:nvSpPr>
        <p:spPr>
          <a:xfrm>
            <a:off x="990620" y="4827332"/>
            <a:ext cx="9062678"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iterate type="lt">
                                    <p:tmPct val="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1" nodeType="clickEffect">
                                  <p:stCondLst>
                                    <p:cond delay="0"/>
                                  </p:stCondLst>
                                  <p:iterate type="lt">
                                    <p:tmPct val="4000"/>
                                  </p:iterate>
                                  <p:childTnLst>
                                    <p:set>
                                      <p:cBhvr override="childStyle">
                                        <p:cTn id="30" dur="500" fill="hold"/>
                                        <p:tgtEl>
                                          <p:spTgt spid="10"/>
                                        </p:tgtEl>
                                        <p:attrNameLst>
                                          <p:attrName>style.color</p:attrName>
                                        </p:attrNameLst>
                                      </p:cBhvr>
                                      <p:to>
                                        <p:clrVal>
                                          <a:schemeClr val="accent2"/>
                                        </p:clrVal>
                                      </p:to>
                                    </p:set>
                                    <p:set>
                                      <p:cBhvr>
                                        <p:cTn id="31" dur="500" fill="hold"/>
                                        <p:tgtEl>
                                          <p:spTgt spid="10"/>
                                        </p:tgtEl>
                                        <p:attrNameLst>
                                          <p:attrName>fillcolor</p:attrName>
                                        </p:attrNameLst>
                                      </p:cBhvr>
                                      <p:to>
                                        <p:clrVal>
                                          <a:schemeClr val="accent2"/>
                                        </p:clrVal>
                                      </p:to>
                                    </p:set>
                                    <p:set>
                                      <p:cBhvr>
                                        <p:cTn id="32"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E58D00-C267-60CD-7C2C-7CE942FD71CE}"/>
              </a:ext>
            </a:extLst>
          </p:cNvPr>
          <p:cNvSpPr txBox="1"/>
          <p:nvPr/>
        </p:nvSpPr>
        <p:spPr>
          <a:xfrm>
            <a:off x="1149551" y="626533"/>
            <a:ext cx="9893903" cy="1107996"/>
          </a:xfrm>
          <a:prstGeom prst="rect">
            <a:avLst/>
          </a:prstGeom>
          <a:noFill/>
          <a:ln>
            <a:noFill/>
          </a:ln>
        </p:spPr>
        <p:txBody>
          <a:bodyPr wrap="square" lIns="0" tIns="0" rIns="0" bIns="0" rtlCol="0">
            <a:spAutoFit/>
          </a:bodyPr>
          <a:lstStyle/>
          <a:p>
            <a:pPr defTabSz="685800">
              <a:defRPr/>
            </a:pP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hỏi</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số</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3: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rất</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yêu</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quý</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kính</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bà</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nội</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B5F7D5A5-F92E-94E9-DBB5-1319C8F9F810}"/>
              </a:ext>
            </a:extLst>
          </p:cNvPr>
          <p:cNvSpPr txBox="1"/>
          <p:nvPr/>
        </p:nvSpPr>
        <p:spPr>
          <a:xfrm>
            <a:off x="990620" y="2183761"/>
            <a:ext cx="10237013" cy="1607876"/>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457200"/>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B5F7D5A5-F92E-94E9-DBB5-1319C8F9F810}"/>
              </a:ext>
            </a:extLst>
          </p:cNvPr>
          <p:cNvSpPr txBox="1"/>
          <p:nvPr/>
        </p:nvSpPr>
        <p:spPr>
          <a:xfrm>
            <a:off x="990619" y="3417306"/>
            <a:ext cx="10237013"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gần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gũi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thiết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F7D5A5-F92E-94E9-DBB5-1319C8F9F810}"/>
              </a:ext>
            </a:extLst>
          </p:cNvPr>
          <p:cNvSpPr txBox="1"/>
          <p:nvPr/>
        </p:nvSpPr>
        <p:spPr>
          <a:xfrm>
            <a:off x="990620" y="4682711"/>
            <a:ext cx="10237012"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đẹp</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1" nodeType="clickEffect">
                                  <p:stCondLst>
                                    <p:cond delay="0"/>
                                  </p:stCondLst>
                                  <p:iterate type="lt">
                                    <p:tmPct val="4000"/>
                                  </p:iterate>
                                  <p:childTnLst>
                                    <p:set>
                                      <p:cBhvr override="childStyle">
                                        <p:cTn id="30" dur="500" fill="hold"/>
                                        <p:tgtEl>
                                          <p:spTgt spid="8"/>
                                        </p:tgtEl>
                                        <p:attrNameLst>
                                          <p:attrName>style.color</p:attrName>
                                        </p:attrNameLst>
                                      </p:cBhvr>
                                      <p:to>
                                        <p:clrVal>
                                          <a:schemeClr val="accent2"/>
                                        </p:clrVal>
                                      </p:to>
                                    </p:set>
                                    <p:set>
                                      <p:cBhvr>
                                        <p:cTn id="31" dur="500" fill="hold"/>
                                        <p:tgtEl>
                                          <p:spTgt spid="8"/>
                                        </p:tgtEl>
                                        <p:attrNameLst>
                                          <p:attrName>fillcolor</p:attrName>
                                        </p:attrNameLst>
                                      </p:cBhvr>
                                      <p:to>
                                        <p:clrVal>
                                          <a:schemeClr val="accent2"/>
                                        </p:clrVal>
                                      </p:to>
                                    </p:set>
                                    <p:set>
                                      <p:cBhvr>
                                        <p:cTn id="32"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7" name="TextBox 6">
            <a:extLst>
              <a:ext uri="{FF2B5EF4-FFF2-40B4-BE49-F238E27FC236}">
                <a16:creationId xmlns:a16="http://schemas.microsoft.com/office/drawing/2014/main" id="{A8E58D00-C267-60CD-7C2C-7CE942FD71CE}"/>
              </a:ext>
            </a:extLst>
          </p:cNvPr>
          <p:cNvSpPr txBox="1"/>
          <p:nvPr/>
        </p:nvSpPr>
        <p:spPr>
          <a:xfrm>
            <a:off x="1149551" y="626533"/>
            <a:ext cx="10078081" cy="1107996"/>
          </a:xfrm>
          <a:prstGeom prst="rect">
            <a:avLst/>
          </a:prstGeom>
          <a:noFill/>
          <a:ln>
            <a:noFill/>
          </a:ln>
        </p:spPr>
        <p:txBody>
          <a:bodyPr wrap="square" lIns="0" tIns="0" rIns="0" bIns="0" rtlCol="0">
            <a:spAutoFit/>
          </a:bodyPr>
          <a:lstStyle/>
          <a:p>
            <a:pPr defTabSz="685800">
              <a:defRPr/>
            </a:pP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Câu</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hỏi</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a:t>
            </a:r>
            <a:r>
              <a:rPr lang="en-US" sz="3600" dirty="0" err="1"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số</a:t>
            </a:r>
            <a:r>
              <a:rPr lang="en-US" sz="360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rPr>
              <a:t> 4:  </a:t>
            </a:r>
            <a:r>
              <a:rPr lang="en-US" sz="36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Vịnh</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Hạ</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Long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thắng</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cảnh</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 ta.”</a:t>
            </a:r>
            <a:endParaRPr lang="en-US" sz="2400" b="1"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B5F7D5A5-F92E-94E9-DBB5-1319C8F9F810}"/>
              </a:ext>
            </a:extLst>
          </p:cNvPr>
          <p:cNvSpPr txBox="1"/>
          <p:nvPr/>
        </p:nvSpPr>
        <p:spPr>
          <a:xfrm>
            <a:off x="990620" y="2183761"/>
            <a:ext cx="10237013" cy="1607876"/>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457200"/>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F7D5A5-F92E-94E9-DBB5-1319C8F9F810}"/>
              </a:ext>
            </a:extLst>
          </p:cNvPr>
          <p:cNvSpPr txBox="1"/>
          <p:nvPr/>
        </p:nvSpPr>
        <p:spPr>
          <a:xfrm>
            <a:off x="990619" y="3417306"/>
            <a:ext cx="10237013"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gần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gũi</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thiết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F7D5A5-F92E-94E9-DBB5-1319C8F9F810}"/>
              </a:ext>
            </a:extLst>
          </p:cNvPr>
          <p:cNvSpPr txBox="1"/>
          <p:nvPr/>
        </p:nvSpPr>
        <p:spPr>
          <a:xfrm>
            <a:off x="990620" y="4682711"/>
            <a:ext cx="10237012" cy="1053878"/>
          </a:xfrm>
          <a:prstGeom prst="rect">
            <a:avLst/>
          </a:prstGeom>
          <a:noFill/>
          <a:ln>
            <a:noFill/>
          </a:ln>
        </p:spPr>
        <p:txBody>
          <a:bodyPr wrap="square" lIns="0" tIns="0" rIns="0" bIns="0" rtlCol="0">
            <a:spAutoFit/>
          </a:bodyPr>
          <a:lstStyle/>
          <a:p>
            <a:pPr lvl="0" algn="just">
              <a:lnSpc>
                <a:spcPct val="107000"/>
              </a:lnSpc>
              <a:spcAft>
                <a:spcPts val="0"/>
              </a:spcAft>
            </a:pP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r>
              <a:rPr lang="en-US" sz="32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nêu</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tình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cảm</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xúc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cảnh</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đẹp</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iterate type="lt">
                                    <p:tmPct val="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iterate type="lt">
                                    <p:tmPct val="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1" nodeType="clickEffect">
                                  <p:stCondLst>
                                    <p:cond delay="0"/>
                                  </p:stCondLst>
                                  <p:iterate type="lt">
                                    <p:tmPct val="4000"/>
                                  </p:iterate>
                                  <p:childTnLst>
                                    <p:set>
                                      <p:cBhvr override="childStyle">
                                        <p:cTn id="30" dur="500" fill="hold"/>
                                        <p:tgtEl>
                                          <p:spTgt spid="10"/>
                                        </p:tgtEl>
                                        <p:attrNameLst>
                                          <p:attrName>style.color</p:attrName>
                                        </p:attrNameLst>
                                      </p:cBhvr>
                                      <p:to>
                                        <p:clrVal>
                                          <a:schemeClr val="accent2"/>
                                        </p:clrVal>
                                      </p:to>
                                    </p:set>
                                    <p:set>
                                      <p:cBhvr>
                                        <p:cTn id="31" dur="500" fill="hold"/>
                                        <p:tgtEl>
                                          <p:spTgt spid="10"/>
                                        </p:tgtEl>
                                        <p:attrNameLst>
                                          <p:attrName>fillcolor</p:attrName>
                                        </p:attrNameLst>
                                      </p:cBhvr>
                                      <p:to>
                                        <p:clrVal>
                                          <a:schemeClr val="accent2"/>
                                        </p:clrVal>
                                      </p:to>
                                    </p:set>
                                    <p:set>
                                      <p:cBhvr>
                                        <p:cTn id="32"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12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532151" y="107191"/>
            <a:ext cx="10963656" cy="646331"/>
          </a:xfrm>
          <a:prstGeom prst="rect">
            <a:avLst/>
          </a:prstGeom>
          <a:noFill/>
        </p:spPr>
        <p:txBody>
          <a:bodyPr wrap="square">
            <a:spAutoFit/>
          </a:bodyPr>
          <a:lstStyle/>
          <a:p>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câu chuyện dưới đây và trao đổi với bạn.</a:t>
            </a:r>
          </a:p>
        </p:txBody>
      </p:sp>
      <p:cxnSp>
        <p:nvCxnSpPr>
          <p:cNvPr id="4" name="Straight Connector 3"/>
          <p:cNvCxnSpPr/>
          <p:nvPr/>
        </p:nvCxnSpPr>
        <p:spPr>
          <a:xfrm>
            <a:off x="1141751" y="635492"/>
            <a:ext cx="282632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634964" y="635492"/>
            <a:ext cx="282632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283989" y="753522"/>
            <a:ext cx="11459980" cy="6104478"/>
          </a:xfrm>
          <a:prstGeom prst="rect">
            <a:avLst/>
          </a:prstGeom>
        </p:spPr>
      </p:pic>
      <p:pic>
        <p:nvPicPr>
          <p:cNvPr id="7"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53562" y="5353381"/>
            <a:ext cx="1997082" cy="1504619"/>
          </a:xfrm>
          <a:prstGeom prst="ellipse">
            <a:avLst/>
          </a:prstGeom>
          <a:ln>
            <a:noFill/>
          </a:ln>
          <a:effectLst>
            <a:softEdge rad="112500"/>
          </a:effectLst>
        </p:spPr>
      </p:pic>
    </p:spTree>
    <p:extLst>
      <p:ext uri="{BB962C8B-B14F-4D97-AF65-F5344CB8AC3E}">
        <p14:creationId xmlns:p14="http://schemas.microsoft.com/office/powerpoint/2010/main" val="1142132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912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707886"/>
          </a:xfrm>
          <a:prstGeom prst="rect">
            <a:avLst/>
          </a:prstGeom>
          <a:noFill/>
        </p:spPr>
        <p:txBody>
          <a:bodyPr wrap="square">
            <a:spAutoFit/>
          </a:bodyPr>
          <a:lstStyle/>
          <a:p>
            <a:pPr algn="ct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đoạn văn dưới đây và trả lời câu hỏi.</a:t>
            </a:r>
          </a:p>
        </p:txBody>
      </p:sp>
      <p:pic>
        <p:nvPicPr>
          <p:cNvPr id="3" name="5484299661757">
            <a:hlinkClick r:id="" action="ppaction://media"/>
            <a:extLst>
              <a:ext uri="{FF2B5EF4-FFF2-40B4-BE49-F238E27FC236}">
                <a16:creationId xmlns:a16="http://schemas.microsoft.com/office/drawing/2014/main" id="{B21A464D-EEED-7B93-CBC7-5FAB131C6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383" y="1958193"/>
            <a:ext cx="2413473" cy="1357579"/>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CE2FCEAF-516B-04D8-F292-FF90BD98137A}"/>
              </a:ext>
            </a:extLst>
          </p:cNvPr>
          <p:cNvSpPr/>
          <p:nvPr/>
        </p:nvSpPr>
        <p:spPr>
          <a:xfrm>
            <a:off x="792480" y="1290320"/>
            <a:ext cx="10525760" cy="499872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Không nên phá tổ chim</a:t>
            </a:r>
            <a:r>
              <a:rPr lang="vi-VN" sz="24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 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Gấp trang sách lại, hình ảnh những chú chim non bé bỏng quấn quýt bên mẹ vẫn in đậm trong tâm trí tôi.</a:t>
            </a:r>
          </a:p>
          <a:p>
            <a:pPr algn="r"/>
            <a:r>
              <a:rPr lang="vi-VN" sz="2400" b="0" i="0" dirty="0">
                <a:solidFill>
                  <a:srgbClr val="000000"/>
                </a:solidFill>
                <a:effectLst/>
                <a:latin typeface="Cambria" panose="02040503050406030204" pitchFamily="18" charset="0"/>
                <a:ea typeface="Cambria" panose="02040503050406030204" pitchFamily="18" charset="0"/>
              </a:rPr>
              <a:t>(Phan Nguyên)</a:t>
            </a:r>
          </a:p>
        </p:txBody>
      </p:sp>
      <p:cxnSp>
        <p:nvCxnSpPr>
          <p:cNvPr id="6" name="Straight Connector 5"/>
          <p:cNvCxnSpPr/>
          <p:nvPr/>
        </p:nvCxnSpPr>
        <p:spPr>
          <a:xfrm>
            <a:off x="1966210" y="1100187"/>
            <a:ext cx="282632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594219" y="1100187"/>
            <a:ext cx="282632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90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TotalTime>
  <Words>655</Words>
  <Application>Microsoft Office PowerPoint</Application>
  <PresentationFormat>Widescreen</PresentationFormat>
  <Paragraphs>36</Paragraphs>
  <Slides>14</Slides>
  <Notes>1</Notes>
  <HiddenSlides>0</HiddenSlides>
  <MMClips>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Aptos</vt:lpstr>
      <vt:lpstr>Arial</vt:lpstr>
      <vt:lpstr>Aptos Display</vt:lpstr>
      <vt:lpstr>Cambria</vt:lpstr>
      <vt:lpstr>Times New Roman</vt:lpstr>
      <vt:lpstr>Calibri Light</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65</cp:revision>
  <dcterms:created xsi:type="dcterms:W3CDTF">2018-11-27T03:58:53Z</dcterms:created>
  <dcterms:modified xsi:type="dcterms:W3CDTF">2025-11-27T17:04:45Z</dcterms:modified>
</cp:coreProperties>
</file>