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7" r:id="rId3"/>
    <p:sldId id="271" r:id="rId4"/>
    <p:sldId id="272" r:id="rId5"/>
    <p:sldId id="273" r:id="rId6"/>
    <p:sldId id="274" r:id="rId7"/>
    <p:sldId id="275" r:id="rId8"/>
    <p:sldId id="276" r:id="rId9"/>
    <p:sldId id="263" r:id="rId10"/>
    <p:sldId id="264" r:id="rId11"/>
    <p:sldId id="265" r:id="rId12"/>
    <p:sldId id="266" r:id="rId13"/>
    <p:sldId id="267" r:id="rId14"/>
    <p:sldId id="268" r:id="rId15"/>
    <p:sldId id="269" r:id="rId16"/>
    <p:sldId id="270" r:id="rId17"/>
  </p:sldIdLst>
  <p:sldSz cx="18288000" cy="10287000"/>
  <p:notesSz cx="6858000" cy="9144000"/>
  <p:embeddedFontLst>
    <p:embeddedFont>
      <p:font typeface="Bogart Heavy" panose="020B0604020202020204" charset="0"/>
      <p:regular r:id="rId18"/>
    </p:embeddedFont>
    <p:embeddedFont>
      <p:font typeface="Paytone One" panose="020B0604020202020204" charset="-93"/>
      <p:regular r:id="rId19"/>
    </p:embeddedFont>
    <p:embeddedFont>
      <p:font typeface="Dancing Script Bold" panose="020B0604020202020204" charset="-93"/>
      <p:regular r:id="rId20"/>
      <p:bold r:id="rId21"/>
    </p:embeddedFont>
    <p:embeddedFont>
      <p:font typeface="Batangas" panose="020B0604020202020204" charset="-93"/>
      <p:regular r:id="rId22"/>
    </p:embeddedFont>
    <p:embeddedFont>
      <p:font typeface="DejaVu Serif Bold" panose="020B0604020202020204" charset="0"/>
      <p:regular r:id="rId23"/>
    </p:embeddedFont>
    <p:embeddedFont>
      <p:font typeface="Calibri" panose="020F0502020204030204" pitchFamily="34" charset="0"/>
      <p:regular r:id="rId24"/>
      <p:bold r:id="rId25"/>
      <p:italic r:id="rId26"/>
      <p:boldItalic r:id="rId27"/>
    </p:embeddedFont>
    <p:embeddedFont>
      <p:font typeface="Impact" panose="020B0806030902050204" pitchFamily="34" charset="0"/>
      <p:regular r:id="rId28"/>
    </p:embeddedFont>
    <p:embeddedFont>
      <p:font typeface="Crimson Pro Bold" panose="020B0604020202020204" charset="-93"/>
      <p:regular r:id="rId29"/>
    </p:embeddedFont>
    <p:embeddedFont>
      <p:font typeface="Consolas" panose="020B0609020204030204" pitchFamily="49"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5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3" Type="http://schemas.openxmlformats.org/officeDocument/2006/relationships/image" Target="../media/image2.svg"/><Relationship Id="rId7" Type="http://schemas.openxmlformats.org/officeDocument/2006/relationships/image" Target="../media/image5.png"/><Relationship Id="rId12" Type="http://schemas.openxmlformats.org/officeDocument/2006/relationships/image" Target="../media/image28.svg"/><Relationship Id="rId17" Type="http://schemas.openxmlformats.org/officeDocument/2006/relationships/image" Target="../media/image25.png"/><Relationship Id="rId2" Type="http://schemas.openxmlformats.org/officeDocument/2006/relationships/image" Target="../media/image2.png"/><Relationship Id="rId16" Type="http://schemas.openxmlformats.org/officeDocument/2006/relationships/image" Target="../media/image32.sv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2.png"/><Relationship Id="rId5" Type="http://schemas.openxmlformats.org/officeDocument/2006/relationships/image" Target="../media/image4.svg"/><Relationship Id="rId15" Type="http://schemas.openxmlformats.org/officeDocument/2006/relationships/image" Target="../media/image24.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1.png"/><Relationship Id="rId14" Type="http://schemas.openxmlformats.org/officeDocument/2006/relationships/image" Target="../media/image30.sv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0.svg"/><Relationship Id="rId3" Type="http://schemas.openxmlformats.org/officeDocument/2006/relationships/image" Target="../media/image2.svg"/><Relationship Id="rId7" Type="http://schemas.openxmlformats.org/officeDocument/2006/relationships/image" Target="../media/image20.png"/><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image" Target="../media/image2.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8.svg"/><Relationship Id="rId5" Type="http://schemas.openxmlformats.org/officeDocument/2006/relationships/image" Target="../media/image4.svg"/><Relationship Id="rId15" Type="http://schemas.openxmlformats.org/officeDocument/2006/relationships/image" Target="../media/image32.sv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6.svg"/><Relationship Id="rId1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sv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svg"/><Relationship Id="rId7"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svg"/><Relationship Id="rId18" Type="http://schemas.openxmlformats.org/officeDocument/2006/relationships/image" Target="../media/image14.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1.png"/><Relationship Id="rId17" Type="http://schemas.openxmlformats.org/officeDocument/2006/relationships/image" Target="../media/image17.svg"/><Relationship Id="rId2" Type="http://schemas.openxmlformats.org/officeDocument/2006/relationships/image" Target="../media/image6.png"/><Relationship Id="rId16" Type="http://schemas.openxmlformats.org/officeDocument/2006/relationships/image" Target="../media/image13.png"/><Relationship Id="rId20"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7.png"/><Relationship Id="rId9" Type="http://schemas.openxmlformats.org/officeDocument/2006/relationships/image" Target="../media/image9.sv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8.gif"/><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audio" Target="../media/audio4.wav"/><Relationship Id="rId11" Type="http://schemas.openxmlformats.org/officeDocument/2006/relationships/audio" Target="../media/audio6.wav"/><Relationship Id="rId5" Type="http://schemas.openxmlformats.org/officeDocument/2006/relationships/audio" Target="../media/audio3.wav"/><Relationship Id="rId10" Type="http://schemas.openxmlformats.org/officeDocument/2006/relationships/image" Target="../media/image17.jpeg"/><Relationship Id="rId4" Type="http://schemas.openxmlformats.org/officeDocument/2006/relationships/audio" Target="../media/audio2.wav"/><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8.gi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audio" Target="../media/audio4.wav"/><Relationship Id="rId11" Type="http://schemas.openxmlformats.org/officeDocument/2006/relationships/audio" Target="../media/audio6.wav"/><Relationship Id="rId5" Type="http://schemas.openxmlformats.org/officeDocument/2006/relationships/audio" Target="../media/audio3.wav"/><Relationship Id="rId10" Type="http://schemas.openxmlformats.org/officeDocument/2006/relationships/image" Target="../media/image17.jpeg"/><Relationship Id="rId4" Type="http://schemas.openxmlformats.org/officeDocument/2006/relationships/audio" Target="../media/audio2.wav"/><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8.gif"/><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audio" Target="../media/audio4.wav"/><Relationship Id="rId11" Type="http://schemas.openxmlformats.org/officeDocument/2006/relationships/audio" Target="../media/audio6.wav"/><Relationship Id="rId5" Type="http://schemas.openxmlformats.org/officeDocument/2006/relationships/audio" Target="../media/audio3.wav"/><Relationship Id="rId10" Type="http://schemas.openxmlformats.org/officeDocument/2006/relationships/image" Target="../media/image17.jpeg"/><Relationship Id="rId4" Type="http://schemas.openxmlformats.org/officeDocument/2006/relationships/audio" Target="../media/audio2.wav"/><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8.gif"/><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audio" Target="../media/audio4.wav"/><Relationship Id="rId11" Type="http://schemas.openxmlformats.org/officeDocument/2006/relationships/audio" Target="../media/audio6.wav"/><Relationship Id="rId5" Type="http://schemas.openxmlformats.org/officeDocument/2006/relationships/audio" Target="../media/audio3.wav"/><Relationship Id="rId10" Type="http://schemas.openxmlformats.org/officeDocument/2006/relationships/image" Target="../media/image17.jpeg"/><Relationship Id="rId4" Type="http://schemas.openxmlformats.org/officeDocument/2006/relationships/audio" Target="../media/audio2.wav"/><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8.gif"/><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audio" Target="../media/audio4.wav"/><Relationship Id="rId11" Type="http://schemas.openxmlformats.org/officeDocument/2006/relationships/audio" Target="../media/audio6.wav"/><Relationship Id="rId5" Type="http://schemas.openxmlformats.org/officeDocument/2006/relationships/audio" Target="../media/audio3.wav"/><Relationship Id="rId10" Type="http://schemas.openxmlformats.org/officeDocument/2006/relationships/image" Target="../media/image17.jpeg"/><Relationship Id="rId4" Type="http://schemas.openxmlformats.org/officeDocument/2006/relationships/audio" Target="../media/audio2.wav"/><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8.gif"/><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audio" Target="../media/audio4.wav"/><Relationship Id="rId11" Type="http://schemas.openxmlformats.org/officeDocument/2006/relationships/audio" Target="../media/audio6.wav"/><Relationship Id="rId5" Type="http://schemas.openxmlformats.org/officeDocument/2006/relationships/audio" Target="../media/audio3.wav"/><Relationship Id="rId10" Type="http://schemas.openxmlformats.org/officeDocument/2006/relationships/image" Target="../media/image17.jpeg"/><Relationship Id="rId4" Type="http://schemas.openxmlformats.org/officeDocument/2006/relationships/audio" Target="../media/audio2.wav"/><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flipH="1">
            <a:off x="15095052" y="61336"/>
            <a:ext cx="3192948" cy="2131293"/>
          </a:xfrm>
          <a:custGeom>
            <a:avLst/>
            <a:gdLst/>
            <a:ahLst/>
            <a:cxnLst/>
            <a:rect l="l" t="t" r="r" b="b"/>
            <a:pathLst>
              <a:path w="3192948" h="2131293">
                <a:moveTo>
                  <a:pt x="3192948" y="0"/>
                </a:moveTo>
                <a:lnTo>
                  <a:pt x="0" y="0"/>
                </a:lnTo>
                <a:lnTo>
                  <a:pt x="0" y="2131293"/>
                </a:lnTo>
                <a:lnTo>
                  <a:pt x="3192948" y="2131293"/>
                </a:lnTo>
                <a:lnTo>
                  <a:pt x="3192948"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3" name="Freeform 3"/>
          <p:cNvSpPr/>
          <p:nvPr/>
        </p:nvSpPr>
        <p:spPr>
          <a:xfrm>
            <a:off x="0" y="0"/>
            <a:ext cx="1683037" cy="1780992"/>
          </a:xfrm>
          <a:custGeom>
            <a:avLst/>
            <a:gdLst/>
            <a:ahLst/>
            <a:cxnLst/>
            <a:rect l="l" t="t" r="r" b="b"/>
            <a:pathLst>
              <a:path w="1683037" h="1780992">
                <a:moveTo>
                  <a:pt x="0" y="0"/>
                </a:moveTo>
                <a:lnTo>
                  <a:pt x="1683037" y="0"/>
                </a:lnTo>
                <a:lnTo>
                  <a:pt x="1683037" y="1780992"/>
                </a:lnTo>
                <a:lnTo>
                  <a:pt x="0" y="178099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4" name="Freeform 4"/>
          <p:cNvSpPr/>
          <p:nvPr/>
        </p:nvSpPr>
        <p:spPr>
          <a:xfrm>
            <a:off x="0" y="7119667"/>
            <a:ext cx="4489045" cy="3187222"/>
          </a:xfrm>
          <a:custGeom>
            <a:avLst/>
            <a:gdLst/>
            <a:ahLst/>
            <a:cxnLst/>
            <a:rect l="l" t="t" r="r" b="b"/>
            <a:pathLst>
              <a:path w="4489045" h="3187222">
                <a:moveTo>
                  <a:pt x="0" y="0"/>
                </a:moveTo>
                <a:lnTo>
                  <a:pt x="4489045" y="0"/>
                </a:lnTo>
                <a:lnTo>
                  <a:pt x="4489045" y="3187223"/>
                </a:lnTo>
                <a:lnTo>
                  <a:pt x="0" y="3187223"/>
                </a:lnTo>
                <a:lnTo>
                  <a:pt x="0" y="0"/>
                </a:lnTo>
                <a:close/>
              </a:path>
            </a:pathLst>
          </a:custGeom>
          <a:blipFill>
            <a:blip r:embed="rId7"/>
            <a:stretch>
              <a:fillRect/>
            </a:stretch>
          </a:blipFill>
        </p:spPr>
        <p:txBody>
          <a:bodyPr/>
          <a:lstStyle/>
          <a:p>
            <a:endParaRPr lang="en-US"/>
          </a:p>
        </p:txBody>
      </p:sp>
      <p:sp>
        <p:nvSpPr>
          <p:cNvPr id="5" name="Freeform 5"/>
          <p:cNvSpPr/>
          <p:nvPr/>
        </p:nvSpPr>
        <p:spPr>
          <a:xfrm>
            <a:off x="14648506" y="7572720"/>
            <a:ext cx="3639494" cy="2734170"/>
          </a:xfrm>
          <a:custGeom>
            <a:avLst/>
            <a:gdLst/>
            <a:ahLst/>
            <a:cxnLst/>
            <a:rect l="l" t="t" r="r" b="b"/>
            <a:pathLst>
              <a:path w="3639494" h="2734170">
                <a:moveTo>
                  <a:pt x="0" y="0"/>
                </a:moveTo>
                <a:lnTo>
                  <a:pt x="3639494" y="0"/>
                </a:lnTo>
                <a:lnTo>
                  <a:pt x="3639494" y="2734170"/>
                </a:lnTo>
                <a:lnTo>
                  <a:pt x="0" y="2734170"/>
                </a:lnTo>
                <a:lnTo>
                  <a:pt x="0" y="0"/>
                </a:lnTo>
                <a:close/>
              </a:path>
            </a:pathLst>
          </a:custGeom>
          <a:blipFill>
            <a:blip r:embed="rId8"/>
            <a:stretch>
              <a:fillRect/>
            </a:stretch>
          </a:blipFill>
        </p:spPr>
        <p:txBody>
          <a:bodyPr/>
          <a:lstStyle/>
          <a:p>
            <a:endParaRPr lang="en-US"/>
          </a:p>
        </p:txBody>
      </p:sp>
      <p:sp>
        <p:nvSpPr>
          <p:cNvPr id="6" name="TextBox 6"/>
          <p:cNvSpPr txBox="1"/>
          <p:nvPr/>
        </p:nvSpPr>
        <p:spPr>
          <a:xfrm>
            <a:off x="1262997" y="3467100"/>
            <a:ext cx="15888873" cy="3231654"/>
          </a:xfrm>
          <a:prstGeom prst="rect">
            <a:avLst/>
          </a:prstGeom>
        </p:spPr>
        <p:txBody>
          <a:bodyPr lIns="0" tIns="0" rIns="0" bIns="0" rtlCol="0" anchor="t">
            <a:spAutoFit/>
          </a:bodyPr>
          <a:lstStyle/>
          <a:p>
            <a:pPr algn="ctr">
              <a:lnSpc>
                <a:spcPts val="6300"/>
              </a:lnSpc>
            </a:pPr>
            <a:r>
              <a:rPr lang="en-US" sz="4200" smtClean="0">
                <a:solidFill>
                  <a:srgbClr val="000000"/>
                </a:solidFill>
                <a:latin typeface="Bogart Heavy"/>
                <a:ea typeface="Bogart Heavy"/>
                <a:cs typeface="Bogart Heavy"/>
                <a:sym typeface="Bogart Heavy"/>
              </a:rPr>
              <a:t>TIN HỌC 5</a:t>
            </a:r>
          </a:p>
          <a:p>
            <a:pPr algn="ctr">
              <a:lnSpc>
                <a:spcPts val="6300"/>
              </a:lnSpc>
            </a:pPr>
            <a:r>
              <a:rPr lang="en-US" sz="4200" smtClean="0">
                <a:solidFill>
                  <a:srgbClr val="000000"/>
                </a:solidFill>
                <a:latin typeface="Bogart Heavy"/>
                <a:ea typeface="Bogart Heavy"/>
                <a:cs typeface="Bogart Heavy"/>
                <a:sym typeface="Bogart Heavy"/>
              </a:rPr>
              <a:t>CHỦ </a:t>
            </a:r>
            <a:r>
              <a:rPr lang="en-US" sz="4200">
                <a:solidFill>
                  <a:srgbClr val="000000"/>
                </a:solidFill>
                <a:latin typeface="Bogart Heavy"/>
                <a:ea typeface="Bogart Heavy"/>
                <a:cs typeface="Bogart Heavy"/>
                <a:sym typeface="Bogart Heavy"/>
              </a:rPr>
              <a:t>ĐỀ 5. ỨNG DỤNG TIN HỌC</a:t>
            </a:r>
          </a:p>
          <a:p>
            <a:pPr algn="ctr">
              <a:lnSpc>
                <a:spcPts val="6300"/>
              </a:lnSpc>
            </a:pPr>
            <a:r>
              <a:rPr lang="en-US" sz="4200" smtClean="0">
                <a:solidFill>
                  <a:srgbClr val="056528"/>
                </a:solidFill>
                <a:latin typeface="Bogart Heavy"/>
                <a:ea typeface="Bogart Heavy"/>
                <a:cs typeface="Bogart Heavy"/>
                <a:sym typeface="Bogart Heavy"/>
              </a:rPr>
              <a:t>Bài </a:t>
            </a:r>
            <a:r>
              <a:rPr lang="en-US" sz="4200">
                <a:solidFill>
                  <a:srgbClr val="056528"/>
                </a:solidFill>
                <a:latin typeface="Bogart Heavy"/>
                <a:ea typeface="Bogart Heavy"/>
                <a:cs typeface="Bogart Heavy"/>
                <a:sym typeface="Bogart Heavy"/>
              </a:rPr>
              <a:t>6: Định dạng kí tự và bố trí hình ảnh trong văn </a:t>
            </a:r>
            <a:r>
              <a:rPr lang="en-US" sz="4200" smtClean="0">
                <a:solidFill>
                  <a:srgbClr val="056528"/>
                </a:solidFill>
                <a:latin typeface="Bogart Heavy"/>
                <a:ea typeface="Bogart Heavy"/>
                <a:cs typeface="Bogart Heavy"/>
                <a:sym typeface="Bogart Heavy"/>
              </a:rPr>
              <a:t>bản</a:t>
            </a:r>
          </a:p>
          <a:p>
            <a:pPr algn="ctr">
              <a:lnSpc>
                <a:spcPts val="6300"/>
              </a:lnSpc>
            </a:pPr>
            <a:r>
              <a:rPr lang="en-US" sz="4200" smtClean="0">
                <a:solidFill>
                  <a:srgbClr val="056528"/>
                </a:solidFill>
                <a:latin typeface="Bogart Heavy"/>
                <a:ea typeface="Bogart Heavy"/>
                <a:cs typeface="Bogart Heavy"/>
                <a:sym typeface="Bogart Heavy"/>
              </a:rPr>
              <a:t>(Tiết 2)</a:t>
            </a:r>
            <a:endParaRPr lang="en-US" sz="4200">
              <a:solidFill>
                <a:srgbClr val="056528"/>
              </a:solidFill>
              <a:latin typeface="Bogart Heavy"/>
              <a:ea typeface="Bogart Heavy"/>
              <a:cs typeface="Bogart Heavy"/>
              <a:sym typeface="Bogart Heavy"/>
            </a:endParaRPr>
          </a:p>
        </p:txBody>
      </p:sp>
      <p:sp>
        <p:nvSpPr>
          <p:cNvPr id="7" name="TextBox 7"/>
          <p:cNvSpPr txBox="1"/>
          <p:nvPr/>
        </p:nvSpPr>
        <p:spPr>
          <a:xfrm>
            <a:off x="6019800" y="1628392"/>
            <a:ext cx="6971705" cy="718145"/>
          </a:xfrm>
          <a:prstGeom prst="rect">
            <a:avLst/>
          </a:prstGeom>
        </p:spPr>
        <p:txBody>
          <a:bodyPr lIns="0" tIns="0" rIns="0" bIns="0" rtlCol="0" anchor="t">
            <a:spAutoFit/>
          </a:bodyPr>
          <a:lstStyle/>
          <a:p>
            <a:pPr algn="ctr">
              <a:lnSpc>
                <a:spcPts val="5599"/>
              </a:lnSpc>
            </a:pPr>
            <a:r>
              <a:rPr lang="en-US" sz="3999">
                <a:solidFill>
                  <a:srgbClr val="000000"/>
                </a:solidFill>
                <a:latin typeface="Bogart Heavy"/>
                <a:ea typeface="Bogart Heavy"/>
                <a:cs typeface="Bogart Heavy"/>
                <a:sym typeface="Bogart Heavy"/>
              </a:rPr>
              <a:t>Trường TH </a:t>
            </a:r>
            <a:r>
              <a:rPr lang="en-US" sz="3999" smtClean="0">
                <a:solidFill>
                  <a:srgbClr val="000000"/>
                </a:solidFill>
                <a:latin typeface="Bogart Heavy"/>
                <a:ea typeface="Bogart Heavy"/>
                <a:cs typeface="Bogart Heavy"/>
                <a:sym typeface="Bogart Heavy"/>
              </a:rPr>
              <a:t>Hưng Đạo</a:t>
            </a:r>
            <a:endParaRPr lang="en-US" sz="3999">
              <a:solidFill>
                <a:srgbClr val="000000"/>
              </a:solidFill>
              <a:latin typeface="Bogart Heavy"/>
              <a:ea typeface="Bogart Heavy"/>
              <a:cs typeface="Bogart Heavy"/>
              <a:sym typeface="Bogart Heavy"/>
            </a:endParaRPr>
          </a:p>
        </p:txBody>
      </p:sp>
      <p:sp>
        <p:nvSpPr>
          <p:cNvPr id="8" name="TextBox 8"/>
          <p:cNvSpPr txBox="1"/>
          <p:nvPr/>
        </p:nvSpPr>
        <p:spPr>
          <a:xfrm>
            <a:off x="5638800" y="890496"/>
            <a:ext cx="8017550" cy="807913"/>
          </a:xfrm>
          <a:prstGeom prst="rect">
            <a:avLst/>
          </a:prstGeom>
        </p:spPr>
        <p:txBody>
          <a:bodyPr lIns="0" tIns="0" rIns="0" bIns="0" rtlCol="0" anchor="t">
            <a:spAutoFit/>
          </a:bodyPr>
          <a:lstStyle/>
          <a:p>
            <a:pPr algn="ctr">
              <a:lnSpc>
                <a:spcPts val="6300"/>
              </a:lnSpc>
            </a:pPr>
            <a:r>
              <a:rPr lang="en-US" sz="4500">
                <a:solidFill>
                  <a:srgbClr val="94461A"/>
                </a:solidFill>
                <a:latin typeface="Batangas"/>
                <a:ea typeface="Batangas"/>
                <a:cs typeface="Batangas"/>
                <a:sym typeface="Batangas"/>
              </a:rPr>
              <a:t>UBND PHƯỜNG </a:t>
            </a:r>
            <a:r>
              <a:rPr lang="en-US" sz="4500" smtClean="0">
                <a:solidFill>
                  <a:srgbClr val="94461A"/>
                </a:solidFill>
                <a:latin typeface="Batangas"/>
                <a:ea typeface="Batangas"/>
                <a:cs typeface="Batangas"/>
                <a:sym typeface="Batangas"/>
              </a:rPr>
              <a:t>HƯNG ĐẠO</a:t>
            </a:r>
            <a:endParaRPr lang="en-US" sz="4500">
              <a:solidFill>
                <a:srgbClr val="94461A"/>
              </a:solidFill>
              <a:latin typeface="Batangas"/>
              <a:ea typeface="Batangas"/>
              <a:cs typeface="Batangas"/>
              <a:sym typeface="Batangas"/>
            </a:endParaRPr>
          </a:p>
        </p:txBody>
      </p:sp>
      <p:sp>
        <p:nvSpPr>
          <p:cNvPr id="9" name="TextBox 9"/>
          <p:cNvSpPr txBox="1"/>
          <p:nvPr/>
        </p:nvSpPr>
        <p:spPr>
          <a:xfrm>
            <a:off x="4648200" y="7312768"/>
            <a:ext cx="9296400" cy="1013098"/>
          </a:xfrm>
          <a:prstGeom prst="rect">
            <a:avLst/>
          </a:prstGeom>
        </p:spPr>
        <p:txBody>
          <a:bodyPr wrap="square" lIns="0" tIns="0" rIns="0" bIns="0" rtlCol="0" anchor="t">
            <a:spAutoFit/>
          </a:bodyPr>
          <a:lstStyle/>
          <a:p>
            <a:pPr algn="ctr">
              <a:lnSpc>
                <a:spcPts val="7946"/>
              </a:lnSpc>
            </a:pPr>
            <a:r>
              <a:rPr lang="en-US" sz="5676" b="1">
                <a:solidFill>
                  <a:srgbClr val="004AAD"/>
                </a:solidFill>
                <a:latin typeface="Beyond The Mountains" pitchFamily="50" charset="0"/>
                <a:ea typeface="Dancing Script Bold"/>
                <a:cs typeface="Dancing Script Bold"/>
                <a:sym typeface="Dancing Script Bold"/>
              </a:rPr>
              <a:t>Giáo viên: </a:t>
            </a:r>
            <a:r>
              <a:rPr lang="en-US" sz="5676" b="1" smtClean="0">
                <a:solidFill>
                  <a:srgbClr val="004AAD"/>
                </a:solidFill>
                <a:latin typeface="Beyond The Mountains" pitchFamily="50" charset="0"/>
                <a:ea typeface="Dancing Script Bold"/>
                <a:cs typeface="Dancing Script Bold"/>
                <a:sym typeface="Dancing Script Bold"/>
              </a:rPr>
              <a:t>Bùi Toàn Thắng</a:t>
            </a:r>
            <a:endParaRPr lang="en-US" sz="5676" b="1">
              <a:solidFill>
                <a:srgbClr val="004AAD"/>
              </a:solidFill>
              <a:latin typeface="Beyond The Mountains" pitchFamily="50" charset="0"/>
              <a:ea typeface="Dancing Script Bold"/>
              <a:cs typeface="Dancing Script Bold"/>
              <a:sym typeface="Dancing Script Bo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6434420" y="61336"/>
            <a:ext cx="1853580" cy="1237264"/>
          </a:xfrm>
          <a:custGeom>
            <a:avLst/>
            <a:gdLst/>
            <a:ahLst/>
            <a:cxnLst/>
            <a:rect l="l" t="t" r="r" b="b"/>
            <a:pathLst>
              <a:path w="1853580" h="1237264">
                <a:moveTo>
                  <a:pt x="1853580" y="0"/>
                </a:moveTo>
                <a:lnTo>
                  <a:pt x="0" y="0"/>
                </a:lnTo>
                <a:lnTo>
                  <a:pt x="0" y="1237264"/>
                </a:lnTo>
                <a:lnTo>
                  <a:pt x="1853580" y="1237264"/>
                </a:lnTo>
                <a:lnTo>
                  <a:pt x="185358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0" y="0"/>
            <a:ext cx="1121680" cy="1186963"/>
          </a:xfrm>
          <a:custGeom>
            <a:avLst/>
            <a:gdLst/>
            <a:ahLst/>
            <a:cxnLst/>
            <a:rect l="l" t="t" r="r" b="b"/>
            <a:pathLst>
              <a:path w="1121680" h="1186963">
                <a:moveTo>
                  <a:pt x="0" y="0"/>
                </a:moveTo>
                <a:lnTo>
                  <a:pt x="1121680" y="0"/>
                </a:lnTo>
                <a:lnTo>
                  <a:pt x="1121680" y="1186963"/>
                </a:lnTo>
                <a:lnTo>
                  <a:pt x="0" y="11869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a:off x="0" y="8714105"/>
            <a:ext cx="2243359" cy="1592785"/>
          </a:xfrm>
          <a:custGeom>
            <a:avLst/>
            <a:gdLst/>
            <a:ahLst/>
            <a:cxnLst/>
            <a:rect l="l" t="t" r="r" b="b"/>
            <a:pathLst>
              <a:path w="2243359" h="1592785">
                <a:moveTo>
                  <a:pt x="0" y="0"/>
                </a:moveTo>
                <a:lnTo>
                  <a:pt x="2243359" y="0"/>
                </a:lnTo>
                <a:lnTo>
                  <a:pt x="2243359" y="1592785"/>
                </a:lnTo>
                <a:lnTo>
                  <a:pt x="0" y="1592785"/>
                </a:lnTo>
                <a:lnTo>
                  <a:pt x="0" y="0"/>
                </a:lnTo>
                <a:close/>
              </a:path>
            </a:pathLst>
          </a:custGeom>
          <a:blipFill>
            <a:blip r:embed="rId6"/>
            <a:stretch>
              <a:fillRect/>
            </a:stretch>
          </a:blipFill>
        </p:spPr>
        <p:txBody>
          <a:bodyPr/>
          <a:lstStyle/>
          <a:p>
            <a:endParaRPr lang="en-US"/>
          </a:p>
        </p:txBody>
      </p:sp>
      <p:sp>
        <p:nvSpPr>
          <p:cNvPr id="5" name="Freeform 5"/>
          <p:cNvSpPr/>
          <p:nvPr/>
        </p:nvSpPr>
        <p:spPr>
          <a:xfrm>
            <a:off x="16167820" y="8714105"/>
            <a:ext cx="2120180" cy="1592785"/>
          </a:xfrm>
          <a:custGeom>
            <a:avLst/>
            <a:gdLst/>
            <a:ahLst/>
            <a:cxnLst/>
            <a:rect l="l" t="t" r="r" b="b"/>
            <a:pathLst>
              <a:path w="2120180" h="1592785">
                <a:moveTo>
                  <a:pt x="0" y="0"/>
                </a:moveTo>
                <a:lnTo>
                  <a:pt x="2120180" y="0"/>
                </a:lnTo>
                <a:lnTo>
                  <a:pt x="2120180" y="1592785"/>
                </a:lnTo>
                <a:lnTo>
                  <a:pt x="0" y="1592785"/>
                </a:lnTo>
                <a:lnTo>
                  <a:pt x="0" y="0"/>
                </a:lnTo>
                <a:close/>
              </a:path>
            </a:pathLst>
          </a:custGeom>
          <a:blipFill>
            <a:blip r:embed="rId7"/>
            <a:stretch>
              <a:fillRect/>
            </a:stretch>
          </a:blipFill>
        </p:spPr>
        <p:txBody>
          <a:bodyPr/>
          <a:lstStyle/>
          <a:p>
            <a:endParaRPr lang="en-US"/>
          </a:p>
        </p:txBody>
      </p:sp>
      <p:grpSp>
        <p:nvGrpSpPr>
          <p:cNvPr id="6" name="Group 6"/>
          <p:cNvGrpSpPr/>
          <p:nvPr/>
        </p:nvGrpSpPr>
        <p:grpSpPr>
          <a:xfrm>
            <a:off x="0" y="1734820"/>
            <a:ext cx="3774273" cy="909507"/>
            <a:chOff x="0" y="0"/>
            <a:chExt cx="5032364" cy="1212677"/>
          </a:xfrm>
        </p:grpSpPr>
        <p:sp>
          <p:nvSpPr>
            <p:cNvPr id="7" name="Freeform 7"/>
            <p:cNvSpPr/>
            <p:nvPr/>
          </p:nvSpPr>
          <p:spPr>
            <a:xfrm>
              <a:off x="0" y="0"/>
              <a:ext cx="5032364" cy="1212677"/>
            </a:xfrm>
            <a:custGeom>
              <a:avLst/>
              <a:gdLst/>
              <a:ahLst/>
              <a:cxnLst/>
              <a:rect l="l" t="t" r="r" b="b"/>
              <a:pathLst>
                <a:path w="5032364" h="1212677">
                  <a:moveTo>
                    <a:pt x="0" y="0"/>
                  </a:moveTo>
                  <a:lnTo>
                    <a:pt x="5032364" y="0"/>
                  </a:lnTo>
                  <a:lnTo>
                    <a:pt x="5032364" y="1212677"/>
                  </a:lnTo>
                  <a:lnTo>
                    <a:pt x="0" y="1212677"/>
                  </a:lnTo>
                  <a:lnTo>
                    <a:pt x="0" y="0"/>
                  </a:lnTo>
                  <a:close/>
                </a:path>
              </a:pathLst>
            </a:custGeom>
            <a:blipFill>
              <a:blip r:embed="rId8"/>
              <a:stretch>
                <a:fillRect l="-820" r="-820"/>
              </a:stretch>
            </a:blipFill>
          </p:spPr>
          <p:txBody>
            <a:bodyPr/>
            <a:lstStyle/>
            <a:p>
              <a:endParaRPr lang="en-US"/>
            </a:p>
          </p:txBody>
        </p:sp>
        <p:sp>
          <p:nvSpPr>
            <p:cNvPr id="8" name="TextBox 8"/>
            <p:cNvSpPr txBox="1"/>
            <p:nvPr/>
          </p:nvSpPr>
          <p:spPr>
            <a:xfrm>
              <a:off x="469271" y="66549"/>
              <a:ext cx="4432207" cy="716430"/>
            </a:xfrm>
            <a:prstGeom prst="rect">
              <a:avLst/>
            </a:prstGeom>
          </p:spPr>
          <p:txBody>
            <a:bodyPr lIns="0" tIns="0" rIns="0" bIns="0" rtlCol="0" anchor="t">
              <a:spAutoFit/>
            </a:bodyPr>
            <a:lstStyle/>
            <a:p>
              <a:pPr algn="ctr">
                <a:lnSpc>
                  <a:spcPts val="4674"/>
                </a:lnSpc>
              </a:pPr>
              <a:r>
                <a:rPr lang="en-US" sz="3137">
                  <a:solidFill>
                    <a:srgbClr val="FFFFFF"/>
                  </a:solidFill>
                  <a:latin typeface="Bogart Heavy"/>
                  <a:ea typeface="Bogart Heavy"/>
                  <a:cs typeface="Bogart Heavy"/>
                  <a:sym typeface="Bogart Heavy"/>
                </a:rPr>
                <a:t>Hướng dẫn</a:t>
              </a:r>
            </a:p>
          </p:txBody>
        </p:sp>
      </p:grpSp>
      <p:grpSp>
        <p:nvGrpSpPr>
          <p:cNvPr id="9" name="Group 9"/>
          <p:cNvGrpSpPr/>
          <p:nvPr/>
        </p:nvGrpSpPr>
        <p:grpSpPr>
          <a:xfrm>
            <a:off x="6777477" y="2644327"/>
            <a:ext cx="9390343" cy="7171874"/>
            <a:chOff x="0" y="0"/>
            <a:chExt cx="12520457" cy="9562499"/>
          </a:xfrm>
        </p:grpSpPr>
        <p:sp>
          <p:nvSpPr>
            <p:cNvPr id="10" name="Freeform 10"/>
            <p:cNvSpPr/>
            <p:nvPr/>
          </p:nvSpPr>
          <p:spPr>
            <a:xfrm>
              <a:off x="0" y="0"/>
              <a:ext cx="12520457" cy="9562499"/>
            </a:xfrm>
            <a:custGeom>
              <a:avLst/>
              <a:gdLst/>
              <a:ahLst/>
              <a:cxnLst/>
              <a:rect l="l" t="t" r="r" b="b"/>
              <a:pathLst>
                <a:path w="12520457" h="9562499">
                  <a:moveTo>
                    <a:pt x="0" y="0"/>
                  </a:moveTo>
                  <a:lnTo>
                    <a:pt x="12520457" y="0"/>
                  </a:lnTo>
                  <a:lnTo>
                    <a:pt x="12520457" y="9562499"/>
                  </a:lnTo>
                  <a:lnTo>
                    <a:pt x="0" y="956249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1" name="Freeform 11"/>
            <p:cNvSpPr/>
            <p:nvPr/>
          </p:nvSpPr>
          <p:spPr>
            <a:xfrm>
              <a:off x="1764797" y="609719"/>
              <a:ext cx="798829" cy="1248170"/>
            </a:xfrm>
            <a:custGeom>
              <a:avLst/>
              <a:gdLst/>
              <a:ahLst/>
              <a:cxnLst/>
              <a:rect l="l" t="t" r="r" b="b"/>
              <a:pathLst>
                <a:path w="798829" h="1248170">
                  <a:moveTo>
                    <a:pt x="0" y="0"/>
                  </a:moveTo>
                  <a:lnTo>
                    <a:pt x="798829" y="0"/>
                  </a:lnTo>
                  <a:lnTo>
                    <a:pt x="798829" y="1248170"/>
                  </a:lnTo>
                  <a:lnTo>
                    <a:pt x="0" y="124817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2" name="Freeform 12"/>
            <p:cNvSpPr/>
            <p:nvPr/>
          </p:nvSpPr>
          <p:spPr>
            <a:xfrm>
              <a:off x="1680569" y="4149412"/>
              <a:ext cx="967286" cy="1263675"/>
            </a:xfrm>
            <a:custGeom>
              <a:avLst/>
              <a:gdLst/>
              <a:ahLst/>
              <a:cxnLst/>
              <a:rect l="l" t="t" r="r" b="b"/>
              <a:pathLst>
                <a:path w="967286" h="1263675">
                  <a:moveTo>
                    <a:pt x="0" y="0"/>
                  </a:moveTo>
                  <a:lnTo>
                    <a:pt x="967286" y="0"/>
                  </a:lnTo>
                  <a:lnTo>
                    <a:pt x="967286" y="1263675"/>
                  </a:lnTo>
                  <a:lnTo>
                    <a:pt x="0" y="1263675"/>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13" name="Freeform 13"/>
            <p:cNvSpPr/>
            <p:nvPr/>
          </p:nvSpPr>
          <p:spPr>
            <a:xfrm>
              <a:off x="1680569" y="7705754"/>
              <a:ext cx="879978" cy="1263675"/>
            </a:xfrm>
            <a:custGeom>
              <a:avLst/>
              <a:gdLst/>
              <a:ahLst/>
              <a:cxnLst/>
              <a:rect l="l" t="t" r="r" b="b"/>
              <a:pathLst>
                <a:path w="879978" h="1263675">
                  <a:moveTo>
                    <a:pt x="0" y="0"/>
                  </a:moveTo>
                  <a:lnTo>
                    <a:pt x="879977" y="0"/>
                  </a:lnTo>
                  <a:lnTo>
                    <a:pt x="879977" y="1263676"/>
                  </a:lnTo>
                  <a:lnTo>
                    <a:pt x="0" y="1263676"/>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endParaRPr lang="en-US"/>
            </a:p>
          </p:txBody>
        </p:sp>
        <p:sp>
          <p:nvSpPr>
            <p:cNvPr id="14" name="TextBox 14"/>
            <p:cNvSpPr txBox="1"/>
            <p:nvPr/>
          </p:nvSpPr>
          <p:spPr>
            <a:xfrm>
              <a:off x="3698462" y="794934"/>
              <a:ext cx="7929405" cy="786034"/>
            </a:xfrm>
            <a:prstGeom prst="rect">
              <a:avLst/>
            </a:prstGeom>
          </p:spPr>
          <p:txBody>
            <a:bodyPr lIns="0" tIns="0" rIns="0" bIns="0" rtlCol="0" anchor="t">
              <a:spAutoFit/>
            </a:bodyPr>
            <a:lstStyle/>
            <a:p>
              <a:pPr marL="0" lvl="0" indent="0" algn="just">
                <a:lnSpc>
                  <a:spcPts val="4961"/>
                </a:lnSpc>
                <a:spcBef>
                  <a:spcPct val="0"/>
                </a:spcBef>
              </a:pPr>
              <a:r>
                <a:rPr lang="en-US" sz="3544" u="none" strike="noStrike">
                  <a:solidFill>
                    <a:srgbClr val="000000"/>
                  </a:solidFill>
                  <a:latin typeface="DejaVu Serif Bold"/>
                  <a:ea typeface="DejaVu Serif Bold"/>
                  <a:cs typeface="DejaVu Serif Bold"/>
                  <a:sym typeface="DejaVu Serif Bold"/>
                </a:rPr>
                <a:t>Chọn toàn bộ văn bản</a:t>
              </a:r>
            </a:p>
          </p:txBody>
        </p:sp>
        <p:sp>
          <p:nvSpPr>
            <p:cNvPr id="15" name="TextBox 15"/>
            <p:cNvSpPr txBox="1"/>
            <p:nvPr/>
          </p:nvSpPr>
          <p:spPr>
            <a:xfrm>
              <a:off x="3698462" y="3520271"/>
              <a:ext cx="7929405" cy="2445756"/>
            </a:xfrm>
            <a:prstGeom prst="rect">
              <a:avLst/>
            </a:prstGeom>
          </p:spPr>
          <p:txBody>
            <a:bodyPr lIns="0" tIns="0" rIns="0" bIns="0" rtlCol="0" anchor="t">
              <a:spAutoFit/>
            </a:bodyPr>
            <a:lstStyle/>
            <a:p>
              <a:pPr marL="0" lvl="0" indent="0" algn="just">
                <a:lnSpc>
                  <a:spcPts val="4961"/>
                </a:lnSpc>
                <a:spcBef>
                  <a:spcPct val="0"/>
                </a:spcBef>
              </a:pPr>
              <a:r>
                <a:rPr lang="en-US" sz="3544" u="none" strike="noStrike">
                  <a:solidFill>
                    <a:srgbClr val="000000"/>
                  </a:solidFill>
                  <a:latin typeface="DejaVu Serif Bold"/>
                  <a:ea typeface="DejaVu Serif Bold"/>
                  <a:cs typeface="DejaVu Serif Bold"/>
                  <a:sym typeface="DejaVu Serif Bold"/>
                </a:rPr>
                <a:t>Nháy chuột vào lệnh phông chữ để chọn phông Verdana. </a:t>
              </a:r>
            </a:p>
          </p:txBody>
        </p:sp>
        <p:sp>
          <p:nvSpPr>
            <p:cNvPr id="16" name="TextBox 16"/>
            <p:cNvSpPr txBox="1"/>
            <p:nvPr/>
          </p:nvSpPr>
          <p:spPr>
            <a:xfrm>
              <a:off x="3698462" y="7507353"/>
              <a:ext cx="7894100" cy="1615895"/>
            </a:xfrm>
            <a:prstGeom prst="rect">
              <a:avLst/>
            </a:prstGeom>
          </p:spPr>
          <p:txBody>
            <a:bodyPr lIns="0" tIns="0" rIns="0" bIns="0" rtlCol="0" anchor="t">
              <a:spAutoFit/>
            </a:bodyPr>
            <a:lstStyle/>
            <a:p>
              <a:pPr marL="0" lvl="0" indent="0" algn="just">
                <a:lnSpc>
                  <a:spcPts val="4961"/>
                </a:lnSpc>
                <a:spcBef>
                  <a:spcPct val="0"/>
                </a:spcBef>
              </a:pPr>
              <a:r>
                <a:rPr lang="en-US" sz="3544" u="none" strike="noStrike">
                  <a:solidFill>
                    <a:srgbClr val="000000"/>
                  </a:solidFill>
                  <a:latin typeface="DejaVu Serif Bold"/>
                  <a:ea typeface="DejaVu Serif Bold"/>
                  <a:cs typeface="DejaVu Serif Bold"/>
                  <a:sym typeface="DejaVu Serif Bold"/>
                </a:rPr>
                <a:t>Nháy chuột vào lệnh cỡ chữ và chọn cỡ chữ 12</a:t>
              </a:r>
            </a:p>
          </p:txBody>
        </p:sp>
      </p:grpSp>
      <p:sp>
        <p:nvSpPr>
          <p:cNvPr id="17" name="Freeform 17"/>
          <p:cNvSpPr/>
          <p:nvPr/>
        </p:nvSpPr>
        <p:spPr>
          <a:xfrm>
            <a:off x="2866301" y="4550895"/>
            <a:ext cx="2803159" cy="3358740"/>
          </a:xfrm>
          <a:custGeom>
            <a:avLst/>
            <a:gdLst/>
            <a:ahLst/>
            <a:cxnLst/>
            <a:rect l="l" t="t" r="r" b="b"/>
            <a:pathLst>
              <a:path w="2803159" h="3358740">
                <a:moveTo>
                  <a:pt x="0" y="0"/>
                </a:moveTo>
                <a:lnTo>
                  <a:pt x="2803159" y="0"/>
                </a:lnTo>
                <a:lnTo>
                  <a:pt x="2803159" y="3358739"/>
                </a:lnTo>
                <a:lnTo>
                  <a:pt x="0" y="3358739"/>
                </a:lnTo>
                <a:lnTo>
                  <a:pt x="0" y="0"/>
                </a:lnTo>
                <a:close/>
              </a:path>
            </a:pathLst>
          </a:custGeom>
          <a:blipFill>
            <a:blip r:embed="rId17"/>
            <a:stretch>
              <a:fillRect/>
            </a:stretch>
          </a:blipFill>
        </p:spPr>
        <p:txBody>
          <a:bodyPr/>
          <a:lstStyle/>
          <a:p>
            <a:endParaRPr lang="en-US"/>
          </a:p>
        </p:txBody>
      </p:sp>
      <p:sp>
        <p:nvSpPr>
          <p:cNvPr id="18" name="TextBox 18"/>
          <p:cNvSpPr txBox="1"/>
          <p:nvPr/>
        </p:nvSpPr>
        <p:spPr>
          <a:xfrm>
            <a:off x="849366" y="981075"/>
            <a:ext cx="15585054" cy="582295"/>
          </a:xfrm>
          <a:prstGeom prst="rect">
            <a:avLst/>
          </a:prstGeom>
        </p:spPr>
        <p:txBody>
          <a:bodyPr lIns="0" tIns="0" rIns="0" bIns="0" rtlCol="0" anchor="t">
            <a:spAutoFit/>
          </a:bodyPr>
          <a:lstStyle/>
          <a:p>
            <a:pPr algn="just">
              <a:lnSpc>
                <a:spcPts val="4550"/>
              </a:lnSpc>
              <a:spcBef>
                <a:spcPct val="0"/>
              </a:spcBef>
            </a:pPr>
            <a:r>
              <a:rPr lang="en-US" sz="3500">
                <a:solidFill>
                  <a:srgbClr val="F41B3E"/>
                </a:solidFill>
                <a:latin typeface="DejaVu Serif Bold"/>
                <a:ea typeface="DejaVu Serif Bold"/>
                <a:cs typeface="DejaVu Serif Bold"/>
                <a:sym typeface="DejaVu Serif Bold"/>
              </a:rPr>
              <a:t>2. Thực hành định dạng kí tự và bố trí hình ảnh trong văn bản</a:t>
            </a:r>
          </a:p>
        </p:txBody>
      </p:sp>
      <p:sp>
        <p:nvSpPr>
          <p:cNvPr id="19" name="TextBox 19"/>
          <p:cNvSpPr txBox="1"/>
          <p:nvPr/>
        </p:nvSpPr>
        <p:spPr>
          <a:xfrm>
            <a:off x="1710328" y="29818"/>
            <a:ext cx="13982343" cy="824230"/>
          </a:xfrm>
          <a:prstGeom prst="rect">
            <a:avLst/>
          </a:prstGeom>
        </p:spPr>
        <p:txBody>
          <a:bodyPr lIns="0" tIns="0" rIns="0" bIns="0" rtlCol="0" anchor="t">
            <a:spAutoFit/>
          </a:bodyPr>
          <a:lstStyle/>
          <a:p>
            <a:pPr marL="0" lvl="0" indent="0" algn="ctr">
              <a:lnSpc>
                <a:spcPts val="7399"/>
              </a:lnSpc>
              <a:spcBef>
                <a:spcPct val="0"/>
              </a:spcBef>
            </a:pPr>
            <a:r>
              <a:rPr lang="en-US" sz="3699">
                <a:solidFill>
                  <a:srgbClr val="056528"/>
                </a:solidFill>
                <a:latin typeface="Bogart Heavy"/>
                <a:ea typeface="Bogart Heavy"/>
                <a:cs typeface="Bogart Heavy"/>
                <a:sym typeface="Bogart Heavy"/>
              </a:rPr>
              <a:t>Bài 6: Định dạng kí tự và bố trí hình ảnh trong văn bản</a:t>
            </a:r>
          </a:p>
        </p:txBody>
      </p:sp>
      <p:sp>
        <p:nvSpPr>
          <p:cNvPr id="20" name="TextBox 20"/>
          <p:cNvSpPr txBox="1"/>
          <p:nvPr/>
        </p:nvSpPr>
        <p:spPr>
          <a:xfrm>
            <a:off x="3979426" y="1882552"/>
            <a:ext cx="13279993" cy="547369"/>
          </a:xfrm>
          <a:prstGeom prst="rect">
            <a:avLst/>
          </a:prstGeom>
        </p:spPr>
        <p:txBody>
          <a:bodyPr lIns="0" tIns="0" rIns="0" bIns="0" rtlCol="0" anchor="t">
            <a:spAutoFit/>
          </a:bodyPr>
          <a:lstStyle/>
          <a:p>
            <a:pPr marL="0" lvl="0" indent="0" algn="just">
              <a:lnSpc>
                <a:spcPts val="4480"/>
              </a:lnSpc>
              <a:spcBef>
                <a:spcPct val="0"/>
              </a:spcBef>
            </a:pPr>
            <a:r>
              <a:rPr lang="en-US" sz="3200" u="none" strike="noStrike">
                <a:solidFill>
                  <a:srgbClr val="000000"/>
                </a:solidFill>
                <a:latin typeface="DejaVu Serif Bold"/>
                <a:ea typeface="DejaVu Serif Bold"/>
                <a:cs typeface="DejaVu Serif Bold"/>
                <a:sym typeface="DejaVu Serif Bold"/>
              </a:rPr>
              <a:t>Mở tệp </a:t>
            </a:r>
            <a:r>
              <a:rPr lang="en-US" sz="3200" u="none" strike="noStrike">
                <a:solidFill>
                  <a:srgbClr val="F48117"/>
                </a:solidFill>
                <a:latin typeface="DejaVu Serif Bold"/>
                <a:ea typeface="DejaVu Serif Bold"/>
                <a:cs typeface="DejaVu Serif Bold"/>
                <a:sym typeface="DejaVu Serif Bold"/>
              </a:rPr>
              <a:t>CongThucLamKem</a:t>
            </a:r>
            <a:r>
              <a:rPr lang="en-US" sz="3200" u="none" strike="noStrike">
                <a:solidFill>
                  <a:srgbClr val="000000"/>
                </a:solidFill>
                <a:latin typeface="DejaVu Serif Bold"/>
                <a:ea typeface="DejaVu Serif Bold"/>
                <a:cs typeface="DejaVu Serif Bold"/>
                <a:sym typeface="DejaVu Serif Bold"/>
              </a:rPr>
              <a:t> và thực hiện các công việc sau:</a:t>
            </a:r>
          </a:p>
        </p:txBody>
      </p:sp>
      <p:sp>
        <p:nvSpPr>
          <p:cNvPr id="21" name="TextBox 21"/>
          <p:cNvSpPr txBox="1"/>
          <p:nvPr/>
        </p:nvSpPr>
        <p:spPr>
          <a:xfrm>
            <a:off x="849366" y="2577652"/>
            <a:ext cx="4949164" cy="1109344"/>
          </a:xfrm>
          <a:prstGeom prst="rect">
            <a:avLst/>
          </a:prstGeom>
        </p:spPr>
        <p:txBody>
          <a:bodyPr lIns="0" tIns="0" rIns="0" bIns="0" rtlCol="0" anchor="t">
            <a:spAutoFit/>
          </a:bodyPr>
          <a:lstStyle/>
          <a:p>
            <a:pPr marL="0" lvl="0" indent="0" algn="just">
              <a:lnSpc>
                <a:spcPts val="4480"/>
              </a:lnSpc>
              <a:spcBef>
                <a:spcPct val="0"/>
              </a:spcBef>
            </a:pPr>
            <a:r>
              <a:rPr lang="en-US" sz="3200" u="none" strike="noStrike">
                <a:solidFill>
                  <a:srgbClr val="000000"/>
                </a:solidFill>
                <a:latin typeface="DejaVu Serif Bold"/>
                <a:ea typeface="DejaVu Serif Bold"/>
                <a:cs typeface="DejaVu Serif Bold"/>
                <a:sym typeface="DejaVu Serif Bold"/>
              </a:rPr>
              <a:t>a) Định dạng toàn bộ văn bản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6434420" y="61336"/>
            <a:ext cx="1853580" cy="1237264"/>
          </a:xfrm>
          <a:custGeom>
            <a:avLst/>
            <a:gdLst/>
            <a:ahLst/>
            <a:cxnLst/>
            <a:rect l="l" t="t" r="r" b="b"/>
            <a:pathLst>
              <a:path w="1853580" h="1237264">
                <a:moveTo>
                  <a:pt x="1853580" y="0"/>
                </a:moveTo>
                <a:lnTo>
                  <a:pt x="0" y="0"/>
                </a:lnTo>
                <a:lnTo>
                  <a:pt x="0" y="1237264"/>
                </a:lnTo>
                <a:lnTo>
                  <a:pt x="1853580" y="1237264"/>
                </a:lnTo>
                <a:lnTo>
                  <a:pt x="185358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0" y="0"/>
            <a:ext cx="1121680" cy="1186963"/>
          </a:xfrm>
          <a:custGeom>
            <a:avLst/>
            <a:gdLst/>
            <a:ahLst/>
            <a:cxnLst/>
            <a:rect l="l" t="t" r="r" b="b"/>
            <a:pathLst>
              <a:path w="1121680" h="1186963">
                <a:moveTo>
                  <a:pt x="0" y="0"/>
                </a:moveTo>
                <a:lnTo>
                  <a:pt x="1121680" y="0"/>
                </a:lnTo>
                <a:lnTo>
                  <a:pt x="1121680" y="1186963"/>
                </a:lnTo>
                <a:lnTo>
                  <a:pt x="0" y="11869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a:off x="16167820" y="8714105"/>
            <a:ext cx="2120180" cy="1592785"/>
          </a:xfrm>
          <a:custGeom>
            <a:avLst/>
            <a:gdLst/>
            <a:ahLst/>
            <a:cxnLst/>
            <a:rect l="l" t="t" r="r" b="b"/>
            <a:pathLst>
              <a:path w="2120180" h="1592785">
                <a:moveTo>
                  <a:pt x="0" y="0"/>
                </a:moveTo>
                <a:lnTo>
                  <a:pt x="2120180" y="0"/>
                </a:lnTo>
                <a:lnTo>
                  <a:pt x="2120180" y="1592785"/>
                </a:lnTo>
                <a:lnTo>
                  <a:pt x="0" y="1592785"/>
                </a:lnTo>
                <a:lnTo>
                  <a:pt x="0" y="0"/>
                </a:lnTo>
                <a:close/>
              </a:path>
            </a:pathLst>
          </a:custGeom>
          <a:blipFill>
            <a:blip r:embed="rId6"/>
            <a:stretch>
              <a:fillRect/>
            </a:stretch>
          </a:blipFill>
        </p:spPr>
        <p:txBody>
          <a:bodyPr/>
          <a:lstStyle/>
          <a:p>
            <a:endParaRPr lang="en-US"/>
          </a:p>
        </p:txBody>
      </p:sp>
      <p:grpSp>
        <p:nvGrpSpPr>
          <p:cNvPr id="5" name="Group 5"/>
          <p:cNvGrpSpPr/>
          <p:nvPr/>
        </p:nvGrpSpPr>
        <p:grpSpPr>
          <a:xfrm>
            <a:off x="0" y="1734820"/>
            <a:ext cx="3774273" cy="909507"/>
            <a:chOff x="0" y="0"/>
            <a:chExt cx="5032364" cy="1212677"/>
          </a:xfrm>
        </p:grpSpPr>
        <p:sp>
          <p:nvSpPr>
            <p:cNvPr id="6" name="Freeform 6"/>
            <p:cNvSpPr/>
            <p:nvPr/>
          </p:nvSpPr>
          <p:spPr>
            <a:xfrm>
              <a:off x="0" y="0"/>
              <a:ext cx="5032364" cy="1212677"/>
            </a:xfrm>
            <a:custGeom>
              <a:avLst/>
              <a:gdLst/>
              <a:ahLst/>
              <a:cxnLst/>
              <a:rect l="l" t="t" r="r" b="b"/>
              <a:pathLst>
                <a:path w="5032364" h="1212677">
                  <a:moveTo>
                    <a:pt x="0" y="0"/>
                  </a:moveTo>
                  <a:lnTo>
                    <a:pt x="5032364" y="0"/>
                  </a:lnTo>
                  <a:lnTo>
                    <a:pt x="5032364" y="1212677"/>
                  </a:lnTo>
                  <a:lnTo>
                    <a:pt x="0" y="1212677"/>
                  </a:lnTo>
                  <a:lnTo>
                    <a:pt x="0" y="0"/>
                  </a:lnTo>
                  <a:close/>
                </a:path>
              </a:pathLst>
            </a:custGeom>
            <a:blipFill>
              <a:blip r:embed="rId7"/>
              <a:stretch>
                <a:fillRect l="-820" r="-820"/>
              </a:stretch>
            </a:blipFill>
          </p:spPr>
          <p:txBody>
            <a:bodyPr/>
            <a:lstStyle/>
            <a:p>
              <a:endParaRPr lang="en-US"/>
            </a:p>
          </p:txBody>
        </p:sp>
        <p:sp>
          <p:nvSpPr>
            <p:cNvPr id="7" name="TextBox 7"/>
            <p:cNvSpPr txBox="1"/>
            <p:nvPr/>
          </p:nvSpPr>
          <p:spPr>
            <a:xfrm>
              <a:off x="469271" y="66549"/>
              <a:ext cx="4432207" cy="716430"/>
            </a:xfrm>
            <a:prstGeom prst="rect">
              <a:avLst/>
            </a:prstGeom>
          </p:spPr>
          <p:txBody>
            <a:bodyPr lIns="0" tIns="0" rIns="0" bIns="0" rtlCol="0" anchor="t">
              <a:spAutoFit/>
            </a:bodyPr>
            <a:lstStyle/>
            <a:p>
              <a:pPr algn="ctr">
                <a:lnSpc>
                  <a:spcPts val="4674"/>
                </a:lnSpc>
              </a:pPr>
              <a:r>
                <a:rPr lang="en-US" sz="3137">
                  <a:solidFill>
                    <a:srgbClr val="FFFFFF"/>
                  </a:solidFill>
                  <a:latin typeface="Bogart Heavy"/>
                  <a:ea typeface="Bogart Heavy"/>
                  <a:cs typeface="Bogart Heavy"/>
                  <a:sym typeface="Bogart Heavy"/>
                </a:rPr>
                <a:t>Hướng dẫn</a:t>
              </a:r>
            </a:p>
          </p:txBody>
        </p:sp>
      </p:grpSp>
      <p:sp>
        <p:nvSpPr>
          <p:cNvPr id="8" name="Freeform 8"/>
          <p:cNvSpPr/>
          <p:nvPr/>
        </p:nvSpPr>
        <p:spPr>
          <a:xfrm>
            <a:off x="849366" y="2644327"/>
            <a:ext cx="9390343" cy="7171874"/>
          </a:xfrm>
          <a:custGeom>
            <a:avLst/>
            <a:gdLst/>
            <a:ahLst/>
            <a:cxnLst/>
            <a:rect l="l" t="t" r="r" b="b"/>
            <a:pathLst>
              <a:path w="9390343" h="7171874">
                <a:moveTo>
                  <a:pt x="0" y="0"/>
                </a:moveTo>
                <a:lnTo>
                  <a:pt x="9390343" y="0"/>
                </a:lnTo>
                <a:lnTo>
                  <a:pt x="9390343" y="7171875"/>
                </a:lnTo>
                <a:lnTo>
                  <a:pt x="0" y="717187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9" name="Freeform 9"/>
          <p:cNvSpPr/>
          <p:nvPr/>
        </p:nvSpPr>
        <p:spPr>
          <a:xfrm>
            <a:off x="2172964" y="3101617"/>
            <a:ext cx="599122" cy="936128"/>
          </a:xfrm>
          <a:custGeom>
            <a:avLst/>
            <a:gdLst/>
            <a:ahLst/>
            <a:cxnLst/>
            <a:rect l="l" t="t" r="r" b="b"/>
            <a:pathLst>
              <a:path w="599122" h="936128">
                <a:moveTo>
                  <a:pt x="0" y="0"/>
                </a:moveTo>
                <a:lnTo>
                  <a:pt x="599122" y="0"/>
                </a:lnTo>
                <a:lnTo>
                  <a:pt x="599122" y="936127"/>
                </a:lnTo>
                <a:lnTo>
                  <a:pt x="0" y="93612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0" name="Freeform 10"/>
          <p:cNvSpPr/>
          <p:nvPr/>
        </p:nvSpPr>
        <p:spPr>
          <a:xfrm>
            <a:off x="2109793" y="5756386"/>
            <a:ext cx="725465" cy="947757"/>
          </a:xfrm>
          <a:custGeom>
            <a:avLst/>
            <a:gdLst/>
            <a:ahLst/>
            <a:cxnLst/>
            <a:rect l="l" t="t" r="r" b="b"/>
            <a:pathLst>
              <a:path w="725465" h="947757">
                <a:moveTo>
                  <a:pt x="0" y="0"/>
                </a:moveTo>
                <a:lnTo>
                  <a:pt x="725464" y="0"/>
                </a:lnTo>
                <a:lnTo>
                  <a:pt x="725464" y="947757"/>
                </a:lnTo>
                <a:lnTo>
                  <a:pt x="0" y="94775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1" name="Freeform 11"/>
          <p:cNvSpPr/>
          <p:nvPr/>
        </p:nvSpPr>
        <p:spPr>
          <a:xfrm>
            <a:off x="2109793" y="8423643"/>
            <a:ext cx="659983" cy="947757"/>
          </a:xfrm>
          <a:custGeom>
            <a:avLst/>
            <a:gdLst/>
            <a:ahLst/>
            <a:cxnLst/>
            <a:rect l="l" t="t" r="r" b="b"/>
            <a:pathLst>
              <a:path w="659983" h="947757">
                <a:moveTo>
                  <a:pt x="0" y="0"/>
                </a:moveTo>
                <a:lnTo>
                  <a:pt x="659983" y="0"/>
                </a:lnTo>
                <a:lnTo>
                  <a:pt x="659983" y="947756"/>
                </a:lnTo>
                <a:lnTo>
                  <a:pt x="0" y="94775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12" name="Freeform 12"/>
          <p:cNvSpPr/>
          <p:nvPr/>
        </p:nvSpPr>
        <p:spPr>
          <a:xfrm>
            <a:off x="7650200" y="7904163"/>
            <a:ext cx="753282" cy="613785"/>
          </a:xfrm>
          <a:custGeom>
            <a:avLst/>
            <a:gdLst/>
            <a:ahLst/>
            <a:cxnLst/>
            <a:rect l="l" t="t" r="r" b="b"/>
            <a:pathLst>
              <a:path w="753282" h="613785">
                <a:moveTo>
                  <a:pt x="0" y="0"/>
                </a:moveTo>
                <a:lnTo>
                  <a:pt x="753282" y="0"/>
                </a:lnTo>
                <a:lnTo>
                  <a:pt x="753282" y="613785"/>
                </a:lnTo>
                <a:lnTo>
                  <a:pt x="0" y="613785"/>
                </a:lnTo>
                <a:lnTo>
                  <a:pt x="0" y="0"/>
                </a:lnTo>
                <a:close/>
              </a:path>
            </a:pathLst>
          </a:custGeom>
          <a:blipFill>
            <a:blip r:embed="rId16"/>
            <a:stretch>
              <a:fillRect/>
            </a:stretch>
          </a:blipFill>
        </p:spPr>
        <p:txBody>
          <a:bodyPr/>
          <a:lstStyle/>
          <a:p>
            <a:endParaRPr lang="en-US"/>
          </a:p>
        </p:txBody>
      </p:sp>
      <p:sp>
        <p:nvSpPr>
          <p:cNvPr id="13" name="Freeform 13"/>
          <p:cNvSpPr/>
          <p:nvPr/>
        </p:nvSpPr>
        <p:spPr>
          <a:xfrm>
            <a:off x="10586020" y="4315848"/>
            <a:ext cx="7151837" cy="3828832"/>
          </a:xfrm>
          <a:custGeom>
            <a:avLst/>
            <a:gdLst/>
            <a:ahLst/>
            <a:cxnLst/>
            <a:rect l="l" t="t" r="r" b="b"/>
            <a:pathLst>
              <a:path w="7151837" h="3828832">
                <a:moveTo>
                  <a:pt x="0" y="0"/>
                </a:moveTo>
                <a:lnTo>
                  <a:pt x="7151837" y="0"/>
                </a:lnTo>
                <a:lnTo>
                  <a:pt x="7151837" y="3828832"/>
                </a:lnTo>
                <a:lnTo>
                  <a:pt x="0" y="3828832"/>
                </a:lnTo>
                <a:lnTo>
                  <a:pt x="0" y="0"/>
                </a:lnTo>
                <a:close/>
              </a:path>
            </a:pathLst>
          </a:custGeom>
          <a:blipFill>
            <a:blip r:embed="rId17"/>
            <a:stretch>
              <a:fillRect/>
            </a:stretch>
          </a:blipFill>
          <a:ln cap="sq">
            <a:noFill/>
            <a:prstDash val="lgDash"/>
            <a:miter/>
          </a:ln>
        </p:spPr>
        <p:txBody>
          <a:bodyPr/>
          <a:lstStyle/>
          <a:p>
            <a:endParaRPr lang="en-US"/>
          </a:p>
        </p:txBody>
      </p:sp>
      <p:sp>
        <p:nvSpPr>
          <p:cNvPr id="14" name="TextBox 14"/>
          <p:cNvSpPr txBox="1"/>
          <p:nvPr/>
        </p:nvSpPr>
        <p:spPr>
          <a:xfrm>
            <a:off x="3623213" y="3221478"/>
            <a:ext cx="5947054" cy="608576"/>
          </a:xfrm>
          <a:prstGeom prst="rect">
            <a:avLst/>
          </a:prstGeom>
        </p:spPr>
        <p:txBody>
          <a:bodyPr lIns="0" tIns="0" rIns="0" bIns="0" rtlCol="0" anchor="t">
            <a:spAutoFit/>
          </a:bodyPr>
          <a:lstStyle/>
          <a:p>
            <a:pPr marL="0" lvl="0" indent="0" algn="just">
              <a:lnSpc>
                <a:spcPts val="4961"/>
              </a:lnSpc>
              <a:spcBef>
                <a:spcPct val="0"/>
              </a:spcBef>
            </a:pPr>
            <a:r>
              <a:rPr lang="en-US" sz="3544">
                <a:solidFill>
                  <a:srgbClr val="000000"/>
                </a:solidFill>
                <a:latin typeface="DejaVu Serif Bold"/>
                <a:ea typeface="DejaVu Serif Bold"/>
                <a:cs typeface="DejaVu Serif Bold"/>
                <a:sym typeface="DejaVu Serif Bold"/>
              </a:rPr>
              <a:t>Chọn dòng tiêu đề</a:t>
            </a:r>
          </a:p>
        </p:txBody>
      </p:sp>
      <p:sp>
        <p:nvSpPr>
          <p:cNvPr id="15" name="TextBox 15"/>
          <p:cNvSpPr txBox="1"/>
          <p:nvPr/>
        </p:nvSpPr>
        <p:spPr>
          <a:xfrm>
            <a:off x="3493281" y="5284531"/>
            <a:ext cx="6153185" cy="1893570"/>
          </a:xfrm>
          <a:prstGeom prst="rect">
            <a:avLst/>
          </a:prstGeom>
        </p:spPr>
        <p:txBody>
          <a:bodyPr lIns="0" tIns="0" rIns="0" bIns="0" rtlCol="0" anchor="t">
            <a:spAutoFit/>
          </a:bodyPr>
          <a:lstStyle/>
          <a:p>
            <a:pPr marL="0" lvl="0" indent="0" algn="just">
              <a:lnSpc>
                <a:spcPts val="3779"/>
              </a:lnSpc>
              <a:spcBef>
                <a:spcPct val="0"/>
              </a:spcBef>
            </a:pPr>
            <a:r>
              <a:rPr lang="en-US" sz="2699">
                <a:solidFill>
                  <a:srgbClr val="000000"/>
                </a:solidFill>
                <a:latin typeface="DejaVu Serif Bold"/>
                <a:ea typeface="DejaVu Serif Bold"/>
                <a:cs typeface="DejaVu Serif Bold"/>
                <a:sym typeface="DejaVu Serif Bold"/>
              </a:rPr>
              <a:t>Nháy chuột vào các lệnh phông chữ, cỡ chữ, kiểu chữ (Hình 31) để chọn phông chữ Tahoma, cỡ chữ 16 và kiểu chữ đậm</a:t>
            </a:r>
          </a:p>
        </p:txBody>
      </p:sp>
      <p:sp>
        <p:nvSpPr>
          <p:cNvPr id="16" name="TextBox 16"/>
          <p:cNvSpPr txBox="1"/>
          <p:nvPr/>
        </p:nvSpPr>
        <p:spPr>
          <a:xfrm>
            <a:off x="3649692" y="7932738"/>
            <a:ext cx="5920575" cy="1853367"/>
          </a:xfrm>
          <a:prstGeom prst="rect">
            <a:avLst/>
          </a:prstGeom>
        </p:spPr>
        <p:txBody>
          <a:bodyPr lIns="0" tIns="0" rIns="0" bIns="0" rtlCol="0" anchor="t">
            <a:spAutoFit/>
          </a:bodyPr>
          <a:lstStyle/>
          <a:p>
            <a:pPr marL="0" lvl="0" indent="0" algn="just">
              <a:lnSpc>
                <a:spcPts val="4961"/>
              </a:lnSpc>
              <a:spcBef>
                <a:spcPct val="0"/>
              </a:spcBef>
            </a:pPr>
            <a:r>
              <a:rPr lang="en-US" sz="3544">
                <a:solidFill>
                  <a:srgbClr val="000000"/>
                </a:solidFill>
                <a:latin typeface="DejaVu Serif Bold"/>
                <a:ea typeface="DejaVu Serif Bold"/>
                <a:cs typeface="DejaVu Serif Bold"/>
                <a:sym typeface="DejaVu Serif Bold"/>
              </a:rPr>
              <a:t>Nháy chuột vào     lệnh          và chọn màu xanh Blue (Hình 35).</a:t>
            </a:r>
          </a:p>
        </p:txBody>
      </p:sp>
      <p:sp>
        <p:nvSpPr>
          <p:cNvPr id="17" name="TextBox 17"/>
          <p:cNvSpPr txBox="1"/>
          <p:nvPr/>
        </p:nvSpPr>
        <p:spPr>
          <a:xfrm>
            <a:off x="849366" y="981075"/>
            <a:ext cx="15585054" cy="582295"/>
          </a:xfrm>
          <a:prstGeom prst="rect">
            <a:avLst/>
          </a:prstGeom>
        </p:spPr>
        <p:txBody>
          <a:bodyPr lIns="0" tIns="0" rIns="0" bIns="0" rtlCol="0" anchor="t">
            <a:spAutoFit/>
          </a:bodyPr>
          <a:lstStyle/>
          <a:p>
            <a:pPr algn="just">
              <a:lnSpc>
                <a:spcPts val="4550"/>
              </a:lnSpc>
              <a:spcBef>
                <a:spcPct val="0"/>
              </a:spcBef>
            </a:pPr>
            <a:r>
              <a:rPr lang="en-US" sz="3500">
                <a:solidFill>
                  <a:srgbClr val="F41B3E"/>
                </a:solidFill>
                <a:latin typeface="DejaVu Serif Bold"/>
                <a:ea typeface="DejaVu Serif Bold"/>
                <a:cs typeface="DejaVu Serif Bold"/>
                <a:sym typeface="DejaVu Serif Bold"/>
              </a:rPr>
              <a:t>2. Thực hành định dạng kí tự và bố trí hình ảnh trong văn bản</a:t>
            </a:r>
          </a:p>
        </p:txBody>
      </p:sp>
      <p:sp>
        <p:nvSpPr>
          <p:cNvPr id="18" name="TextBox 18"/>
          <p:cNvSpPr txBox="1"/>
          <p:nvPr/>
        </p:nvSpPr>
        <p:spPr>
          <a:xfrm>
            <a:off x="1710328" y="29818"/>
            <a:ext cx="13982343" cy="824230"/>
          </a:xfrm>
          <a:prstGeom prst="rect">
            <a:avLst/>
          </a:prstGeom>
        </p:spPr>
        <p:txBody>
          <a:bodyPr lIns="0" tIns="0" rIns="0" bIns="0" rtlCol="0" anchor="t">
            <a:spAutoFit/>
          </a:bodyPr>
          <a:lstStyle/>
          <a:p>
            <a:pPr marL="0" lvl="0" indent="0" algn="ctr">
              <a:lnSpc>
                <a:spcPts val="7399"/>
              </a:lnSpc>
              <a:spcBef>
                <a:spcPct val="0"/>
              </a:spcBef>
            </a:pPr>
            <a:r>
              <a:rPr lang="en-US" sz="3699">
                <a:solidFill>
                  <a:srgbClr val="056528"/>
                </a:solidFill>
                <a:latin typeface="Bogart Heavy"/>
                <a:ea typeface="Bogart Heavy"/>
                <a:cs typeface="Bogart Heavy"/>
                <a:sym typeface="Bogart Heavy"/>
              </a:rPr>
              <a:t>Bài 6: Định dạng kí tự và bố trí hình ảnh trong văn bản</a:t>
            </a:r>
          </a:p>
        </p:txBody>
      </p:sp>
      <p:sp>
        <p:nvSpPr>
          <p:cNvPr id="19" name="TextBox 19"/>
          <p:cNvSpPr txBox="1"/>
          <p:nvPr/>
        </p:nvSpPr>
        <p:spPr>
          <a:xfrm>
            <a:off x="3982567" y="1796827"/>
            <a:ext cx="6866188" cy="547369"/>
          </a:xfrm>
          <a:prstGeom prst="rect">
            <a:avLst/>
          </a:prstGeom>
        </p:spPr>
        <p:txBody>
          <a:bodyPr lIns="0" tIns="0" rIns="0" bIns="0" rtlCol="0" anchor="t">
            <a:spAutoFit/>
          </a:bodyPr>
          <a:lstStyle/>
          <a:p>
            <a:pPr marL="0" lvl="0" indent="0" algn="just">
              <a:lnSpc>
                <a:spcPts val="4480"/>
              </a:lnSpc>
              <a:spcBef>
                <a:spcPct val="0"/>
              </a:spcBef>
            </a:pPr>
            <a:r>
              <a:rPr lang="en-US" sz="3200">
                <a:solidFill>
                  <a:srgbClr val="000000"/>
                </a:solidFill>
                <a:latin typeface="DejaVu Serif Bold"/>
                <a:ea typeface="DejaVu Serif Bold"/>
                <a:cs typeface="DejaVu Serif Bold"/>
                <a:sym typeface="DejaVu Serif Bold"/>
              </a:rPr>
              <a:t>b) Định dạng tiêu đề văn bản</a:t>
            </a:r>
          </a:p>
        </p:txBody>
      </p:sp>
      <p:sp>
        <p:nvSpPr>
          <p:cNvPr id="20" name="TextBox 20"/>
          <p:cNvSpPr txBox="1"/>
          <p:nvPr/>
        </p:nvSpPr>
        <p:spPr>
          <a:xfrm>
            <a:off x="11885726" y="8356968"/>
            <a:ext cx="4282094" cy="441323"/>
          </a:xfrm>
          <a:prstGeom prst="rect">
            <a:avLst/>
          </a:prstGeom>
        </p:spPr>
        <p:txBody>
          <a:bodyPr lIns="0" tIns="0" rIns="0" bIns="0" rtlCol="0" anchor="t">
            <a:spAutoFit/>
          </a:bodyPr>
          <a:lstStyle/>
          <a:p>
            <a:pPr marL="0" lvl="0" indent="0" algn="just">
              <a:lnSpc>
                <a:spcPts val="3500"/>
              </a:lnSpc>
              <a:spcBef>
                <a:spcPct val="0"/>
              </a:spcBef>
            </a:pPr>
            <a:r>
              <a:rPr lang="en-US" sz="2500">
                <a:solidFill>
                  <a:srgbClr val="000000"/>
                </a:solidFill>
                <a:latin typeface="DejaVu Serif Bold"/>
                <a:ea typeface="DejaVu Serif Bold"/>
                <a:cs typeface="DejaVu Serif Bold"/>
                <a:sym typeface="DejaVu Serif Bold"/>
              </a:rPr>
              <a:t>Hình 35. Chọn màu sắc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6434420" y="61336"/>
            <a:ext cx="1853580" cy="1237264"/>
          </a:xfrm>
          <a:custGeom>
            <a:avLst/>
            <a:gdLst/>
            <a:ahLst/>
            <a:cxnLst/>
            <a:rect l="l" t="t" r="r" b="b"/>
            <a:pathLst>
              <a:path w="1853580" h="1237264">
                <a:moveTo>
                  <a:pt x="1853580" y="0"/>
                </a:moveTo>
                <a:lnTo>
                  <a:pt x="0" y="0"/>
                </a:lnTo>
                <a:lnTo>
                  <a:pt x="0" y="1237264"/>
                </a:lnTo>
                <a:lnTo>
                  <a:pt x="1853580" y="1237264"/>
                </a:lnTo>
                <a:lnTo>
                  <a:pt x="185358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0" y="0"/>
            <a:ext cx="1121680" cy="1186963"/>
          </a:xfrm>
          <a:custGeom>
            <a:avLst/>
            <a:gdLst/>
            <a:ahLst/>
            <a:cxnLst/>
            <a:rect l="l" t="t" r="r" b="b"/>
            <a:pathLst>
              <a:path w="1121680" h="1186963">
                <a:moveTo>
                  <a:pt x="0" y="0"/>
                </a:moveTo>
                <a:lnTo>
                  <a:pt x="1121680" y="0"/>
                </a:lnTo>
                <a:lnTo>
                  <a:pt x="1121680" y="1186963"/>
                </a:lnTo>
                <a:lnTo>
                  <a:pt x="0" y="11869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a:off x="16167820" y="8714105"/>
            <a:ext cx="2120180" cy="1592785"/>
          </a:xfrm>
          <a:custGeom>
            <a:avLst/>
            <a:gdLst/>
            <a:ahLst/>
            <a:cxnLst/>
            <a:rect l="l" t="t" r="r" b="b"/>
            <a:pathLst>
              <a:path w="2120180" h="1592785">
                <a:moveTo>
                  <a:pt x="0" y="0"/>
                </a:moveTo>
                <a:lnTo>
                  <a:pt x="2120180" y="0"/>
                </a:lnTo>
                <a:lnTo>
                  <a:pt x="2120180" y="1592785"/>
                </a:lnTo>
                <a:lnTo>
                  <a:pt x="0" y="1592785"/>
                </a:lnTo>
                <a:lnTo>
                  <a:pt x="0" y="0"/>
                </a:lnTo>
                <a:close/>
              </a:path>
            </a:pathLst>
          </a:custGeom>
          <a:blipFill>
            <a:blip r:embed="rId6"/>
            <a:stretch>
              <a:fillRect/>
            </a:stretch>
          </a:blipFill>
        </p:spPr>
        <p:txBody>
          <a:bodyPr/>
          <a:lstStyle/>
          <a:p>
            <a:endParaRPr lang="en-US"/>
          </a:p>
        </p:txBody>
      </p:sp>
      <p:grpSp>
        <p:nvGrpSpPr>
          <p:cNvPr id="5" name="Group 5"/>
          <p:cNvGrpSpPr/>
          <p:nvPr/>
        </p:nvGrpSpPr>
        <p:grpSpPr>
          <a:xfrm>
            <a:off x="0" y="1734820"/>
            <a:ext cx="3774273" cy="909507"/>
            <a:chOff x="0" y="0"/>
            <a:chExt cx="5032364" cy="1212677"/>
          </a:xfrm>
        </p:grpSpPr>
        <p:sp>
          <p:nvSpPr>
            <p:cNvPr id="6" name="Freeform 6"/>
            <p:cNvSpPr/>
            <p:nvPr/>
          </p:nvSpPr>
          <p:spPr>
            <a:xfrm>
              <a:off x="0" y="0"/>
              <a:ext cx="5032364" cy="1212677"/>
            </a:xfrm>
            <a:custGeom>
              <a:avLst/>
              <a:gdLst/>
              <a:ahLst/>
              <a:cxnLst/>
              <a:rect l="l" t="t" r="r" b="b"/>
              <a:pathLst>
                <a:path w="5032364" h="1212677">
                  <a:moveTo>
                    <a:pt x="0" y="0"/>
                  </a:moveTo>
                  <a:lnTo>
                    <a:pt x="5032364" y="0"/>
                  </a:lnTo>
                  <a:lnTo>
                    <a:pt x="5032364" y="1212677"/>
                  </a:lnTo>
                  <a:lnTo>
                    <a:pt x="0" y="1212677"/>
                  </a:lnTo>
                  <a:lnTo>
                    <a:pt x="0" y="0"/>
                  </a:lnTo>
                  <a:close/>
                </a:path>
              </a:pathLst>
            </a:custGeom>
            <a:blipFill>
              <a:blip r:embed="rId7"/>
              <a:stretch>
                <a:fillRect l="-820" r="-820"/>
              </a:stretch>
            </a:blipFill>
          </p:spPr>
          <p:txBody>
            <a:bodyPr/>
            <a:lstStyle/>
            <a:p>
              <a:endParaRPr lang="en-US"/>
            </a:p>
          </p:txBody>
        </p:sp>
        <p:sp>
          <p:nvSpPr>
            <p:cNvPr id="7" name="TextBox 7"/>
            <p:cNvSpPr txBox="1"/>
            <p:nvPr/>
          </p:nvSpPr>
          <p:spPr>
            <a:xfrm>
              <a:off x="469271" y="66549"/>
              <a:ext cx="4432207" cy="716430"/>
            </a:xfrm>
            <a:prstGeom prst="rect">
              <a:avLst/>
            </a:prstGeom>
          </p:spPr>
          <p:txBody>
            <a:bodyPr lIns="0" tIns="0" rIns="0" bIns="0" rtlCol="0" anchor="t">
              <a:spAutoFit/>
            </a:bodyPr>
            <a:lstStyle/>
            <a:p>
              <a:pPr algn="ctr">
                <a:lnSpc>
                  <a:spcPts val="4674"/>
                </a:lnSpc>
              </a:pPr>
              <a:r>
                <a:rPr lang="en-US" sz="3137">
                  <a:solidFill>
                    <a:srgbClr val="FFFFFF"/>
                  </a:solidFill>
                  <a:latin typeface="Bogart Heavy"/>
                  <a:ea typeface="Bogart Heavy"/>
                  <a:cs typeface="Bogart Heavy"/>
                  <a:sym typeface="Bogart Heavy"/>
                </a:rPr>
                <a:t>Hướng dẫn</a:t>
              </a:r>
            </a:p>
          </p:txBody>
        </p:sp>
      </p:grpSp>
      <p:sp>
        <p:nvSpPr>
          <p:cNvPr id="8" name="TextBox 8"/>
          <p:cNvSpPr txBox="1"/>
          <p:nvPr/>
        </p:nvSpPr>
        <p:spPr>
          <a:xfrm>
            <a:off x="849366" y="2577652"/>
            <a:ext cx="16696560" cy="6729094"/>
          </a:xfrm>
          <a:prstGeom prst="rect">
            <a:avLst/>
          </a:prstGeom>
        </p:spPr>
        <p:txBody>
          <a:bodyPr lIns="0" tIns="0" rIns="0" bIns="0" rtlCol="0" anchor="t">
            <a:spAutoFit/>
          </a:bodyPr>
          <a:lstStyle/>
          <a:p>
            <a:pPr marL="0" lvl="0" indent="0" algn="just">
              <a:lnSpc>
                <a:spcPts val="4480"/>
              </a:lnSpc>
              <a:spcBef>
                <a:spcPct val="0"/>
              </a:spcBef>
            </a:pPr>
            <a:r>
              <a:rPr lang="en-US" sz="3200" u="none" strike="noStrike">
                <a:solidFill>
                  <a:srgbClr val="F48117"/>
                </a:solidFill>
                <a:latin typeface="DejaVu Serif Bold"/>
                <a:ea typeface="DejaVu Serif Bold"/>
                <a:cs typeface="DejaVu Serif Bold"/>
                <a:sym typeface="DejaVu Serif Bold"/>
              </a:rPr>
              <a:t>Bước 1:</a:t>
            </a:r>
            <a:r>
              <a:rPr lang="en-US" sz="3200" u="none" strike="noStrike">
                <a:solidFill>
                  <a:srgbClr val="000000"/>
                </a:solidFill>
                <a:latin typeface="DejaVu Serif Bold"/>
                <a:ea typeface="DejaVu Serif Bold"/>
                <a:cs typeface="DejaVu Serif Bold"/>
                <a:sym typeface="DejaVu Serif Bold"/>
              </a:rPr>
              <a:t> Chọn đầu mục </a:t>
            </a:r>
            <a:r>
              <a:rPr lang="en-US" sz="3200" u="none" strike="noStrike">
                <a:solidFill>
                  <a:srgbClr val="F48117"/>
                </a:solidFill>
                <a:latin typeface="DejaVu Serif Bold"/>
                <a:ea typeface="DejaVu Serif Bold"/>
                <a:cs typeface="DejaVu Serif Bold"/>
                <a:sym typeface="DejaVu Serif Bold"/>
              </a:rPr>
              <a:t>Nguyên liệu</a:t>
            </a:r>
            <a:r>
              <a:rPr lang="en-US" sz="3200" u="none" strike="noStrike">
                <a:solidFill>
                  <a:srgbClr val="000000"/>
                </a:solidFill>
                <a:latin typeface="DejaVu Serif Bold"/>
                <a:ea typeface="DejaVu Serif Bold"/>
                <a:cs typeface="DejaVu Serif Bold"/>
                <a:sym typeface="DejaVu Serif Bold"/>
              </a:rPr>
              <a:t>.</a:t>
            </a:r>
          </a:p>
          <a:p>
            <a:pPr marL="0" lvl="0" indent="0" algn="just">
              <a:lnSpc>
                <a:spcPts val="4480"/>
              </a:lnSpc>
              <a:spcBef>
                <a:spcPct val="0"/>
              </a:spcBef>
            </a:pPr>
            <a:endParaRPr lang="en-US" sz="3200" u="none" strike="noStrike">
              <a:solidFill>
                <a:srgbClr val="000000"/>
              </a:solidFill>
              <a:latin typeface="DejaVu Serif Bold"/>
              <a:ea typeface="DejaVu Serif Bold"/>
              <a:cs typeface="DejaVu Serif Bold"/>
              <a:sym typeface="DejaVu Serif Bold"/>
            </a:endParaRPr>
          </a:p>
          <a:p>
            <a:pPr marL="0" lvl="0" indent="0" algn="just">
              <a:lnSpc>
                <a:spcPts val="4480"/>
              </a:lnSpc>
              <a:spcBef>
                <a:spcPct val="0"/>
              </a:spcBef>
            </a:pPr>
            <a:r>
              <a:rPr lang="en-US" sz="3200" u="none" strike="noStrike">
                <a:solidFill>
                  <a:srgbClr val="F48117"/>
                </a:solidFill>
                <a:latin typeface="DejaVu Serif Bold"/>
                <a:ea typeface="DejaVu Serif Bold"/>
                <a:cs typeface="DejaVu Serif Bold"/>
                <a:sym typeface="DejaVu Serif Bold"/>
              </a:rPr>
              <a:t>Bước 2:</a:t>
            </a:r>
            <a:r>
              <a:rPr lang="en-US" sz="3200" u="none" strike="noStrike">
                <a:solidFill>
                  <a:srgbClr val="000000"/>
                </a:solidFill>
                <a:latin typeface="DejaVu Serif Bold"/>
                <a:ea typeface="DejaVu Serif Bold"/>
                <a:cs typeface="DejaVu Serif Bold"/>
                <a:sym typeface="DejaVu Serif Bold"/>
              </a:rPr>
              <a:t> Lần lượt nháy chuột vào các nút lệnh phông chữ, cỡ chữ, kiểu chữ (Hình 31) để chọn phông chữ Verdana, cỡ chữ 12 và kiểu chữ đậm, nghiêng.</a:t>
            </a:r>
          </a:p>
          <a:p>
            <a:pPr marL="0" lvl="0" indent="0" algn="just">
              <a:lnSpc>
                <a:spcPts val="4480"/>
              </a:lnSpc>
              <a:spcBef>
                <a:spcPct val="0"/>
              </a:spcBef>
            </a:pPr>
            <a:endParaRPr lang="en-US" sz="3200" u="none" strike="noStrike">
              <a:solidFill>
                <a:srgbClr val="000000"/>
              </a:solidFill>
              <a:latin typeface="DejaVu Serif Bold"/>
              <a:ea typeface="DejaVu Serif Bold"/>
              <a:cs typeface="DejaVu Serif Bold"/>
              <a:sym typeface="DejaVu Serif Bold"/>
            </a:endParaRPr>
          </a:p>
          <a:p>
            <a:pPr marL="0" lvl="0" indent="0" algn="just">
              <a:lnSpc>
                <a:spcPts val="4480"/>
              </a:lnSpc>
              <a:spcBef>
                <a:spcPct val="0"/>
              </a:spcBef>
            </a:pPr>
            <a:r>
              <a:rPr lang="en-US" sz="3200" u="none" strike="noStrike">
                <a:solidFill>
                  <a:srgbClr val="F48117"/>
                </a:solidFill>
                <a:latin typeface="DejaVu Serif Bold"/>
                <a:ea typeface="DejaVu Serif Bold"/>
                <a:cs typeface="DejaVu Serif Bold"/>
                <a:sym typeface="DejaVu Serif Bold"/>
              </a:rPr>
              <a:t>Bước 3:</a:t>
            </a:r>
            <a:r>
              <a:rPr lang="en-US" sz="3200" u="none" strike="noStrike">
                <a:solidFill>
                  <a:srgbClr val="000000"/>
                </a:solidFill>
                <a:latin typeface="DejaVu Serif Bold"/>
                <a:ea typeface="DejaVu Serif Bold"/>
                <a:cs typeface="DejaVu Serif Bold"/>
                <a:sym typeface="DejaVu Serif Bold"/>
              </a:rPr>
              <a:t> Nháy chuột vào lệnh          và chọn màu tím Purple.</a:t>
            </a:r>
          </a:p>
          <a:p>
            <a:pPr marL="0" lvl="0" indent="0" algn="just">
              <a:lnSpc>
                <a:spcPts val="4480"/>
              </a:lnSpc>
              <a:spcBef>
                <a:spcPct val="0"/>
              </a:spcBef>
            </a:pPr>
            <a:endParaRPr lang="en-US" sz="3200" u="none" strike="noStrike">
              <a:solidFill>
                <a:srgbClr val="000000"/>
              </a:solidFill>
              <a:latin typeface="DejaVu Serif Bold"/>
              <a:ea typeface="DejaVu Serif Bold"/>
              <a:cs typeface="DejaVu Serif Bold"/>
              <a:sym typeface="DejaVu Serif Bold"/>
            </a:endParaRPr>
          </a:p>
          <a:p>
            <a:pPr marL="0" lvl="0" indent="0" algn="just">
              <a:lnSpc>
                <a:spcPts val="4480"/>
              </a:lnSpc>
              <a:spcBef>
                <a:spcPct val="0"/>
              </a:spcBef>
            </a:pPr>
            <a:r>
              <a:rPr lang="en-US" sz="3200" u="none" strike="noStrike">
                <a:solidFill>
                  <a:srgbClr val="F48117"/>
                </a:solidFill>
                <a:latin typeface="DejaVu Serif Bold"/>
                <a:ea typeface="DejaVu Serif Bold"/>
                <a:cs typeface="DejaVu Serif Bold"/>
                <a:sym typeface="DejaVu Serif Bold"/>
              </a:rPr>
              <a:t>Bước 4:</a:t>
            </a:r>
            <a:r>
              <a:rPr lang="en-US" sz="3200" u="none" strike="noStrike">
                <a:solidFill>
                  <a:srgbClr val="000000"/>
                </a:solidFill>
                <a:latin typeface="DejaVu Serif Bold"/>
                <a:ea typeface="DejaVu Serif Bold"/>
                <a:cs typeface="DejaVu Serif Bold"/>
                <a:sym typeface="DejaVu Serif Bold"/>
              </a:rPr>
              <a:t> Thực hiện tương tự các Bước 1, 2, 3 để định dạng cho hai đầu mục </a:t>
            </a:r>
            <a:r>
              <a:rPr lang="en-US" sz="3200" u="none" strike="noStrike">
                <a:solidFill>
                  <a:srgbClr val="F48117"/>
                </a:solidFill>
                <a:latin typeface="DejaVu Serif Bold"/>
                <a:ea typeface="DejaVu Serif Bold"/>
                <a:cs typeface="DejaVu Serif Bold"/>
                <a:sym typeface="DejaVu Serif Bold"/>
              </a:rPr>
              <a:t>Dụng cụ</a:t>
            </a:r>
            <a:r>
              <a:rPr lang="en-US" sz="3200" u="none" strike="noStrike">
                <a:solidFill>
                  <a:srgbClr val="000000"/>
                </a:solidFill>
                <a:latin typeface="DejaVu Serif Bold"/>
                <a:ea typeface="DejaVu Serif Bold"/>
                <a:cs typeface="DejaVu Serif Bold"/>
                <a:sym typeface="DejaVu Serif Bold"/>
              </a:rPr>
              <a:t> và </a:t>
            </a:r>
            <a:r>
              <a:rPr lang="en-US" sz="3200" u="none" strike="noStrike">
                <a:solidFill>
                  <a:srgbClr val="F48117"/>
                </a:solidFill>
                <a:latin typeface="DejaVu Serif Bold"/>
                <a:ea typeface="DejaVu Serif Bold"/>
                <a:cs typeface="DejaVu Serif Bold"/>
                <a:sym typeface="DejaVu Serif Bold"/>
              </a:rPr>
              <a:t>Hướng dẫn</a:t>
            </a:r>
            <a:r>
              <a:rPr lang="en-US" sz="3200" u="none" strike="noStrike">
                <a:solidFill>
                  <a:srgbClr val="000000"/>
                </a:solidFill>
                <a:latin typeface="DejaVu Serif Bold"/>
                <a:ea typeface="DejaVu Serif Bold"/>
                <a:cs typeface="DejaVu Serif Bold"/>
                <a:sym typeface="DejaVu Serif Bold"/>
              </a:rPr>
              <a:t>.</a:t>
            </a:r>
          </a:p>
          <a:p>
            <a:pPr marL="0" lvl="0" indent="0" algn="just">
              <a:lnSpc>
                <a:spcPts val="4480"/>
              </a:lnSpc>
              <a:spcBef>
                <a:spcPct val="0"/>
              </a:spcBef>
            </a:pPr>
            <a:endParaRPr lang="en-US" sz="3200" u="none" strike="noStrike">
              <a:solidFill>
                <a:srgbClr val="000000"/>
              </a:solidFill>
              <a:latin typeface="DejaVu Serif Bold"/>
              <a:ea typeface="DejaVu Serif Bold"/>
              <a:cs typeface="DejaVu Serif Bold"/>
              <a:sym typeface="DejaVu Serif Bold"/>
            </a:endParaRPr>
          </a:p>
          <a:p>
            <a:pPr marL="0" lvl="0" indent="0" algn="just">
              <a:lnSpc>
                <a:spcPts val="4480"/>
              </a:lnSpc>
              <a:spcBef>
                <a:spcPct val="0"/>
              </a:spcBef>
            </a:pPr>
            <a:r>
              <a:rPr lang="en-US" sz="3200" u="none" strike="noStrike">
                <a:solidFill>
                  <a:srgbClr val="000000"/>
                </a:solidFill>
                <a:latin typeface="DejaVu Serif Bold"/>
                <a:ea typeface="DejaVu Serif Bold"/>
                <a:cs typeface="DejaVu Serif Bold"/>
                <a:sym typeface="DejaVu Serif Bold"/>
              </a:rPr>
              <a:t>Nháy chuột vào nút lệnh        để lưu tệp. </a:t>
            </a:r>
          </a:p>
        </p:txBody>
      </p:sp>
      <p:sp>
        <p:nvSpPr>
          <p:cNvPr id="9" name="Freeform 9"/>
          <p:cNvSpPr/>
          <p:nvPr/>
        </p:nvSpPr>
        <p:spPr>
          <a:xfrm>
            <a:off x="0" y="9306746"/>
            <a:ext cx="1408653" cy="1000144"/>
          </a:xfrm>
          <a:custGeom>
            <a:avLst/>
            <a:gdLst/>
            <a:ahLst/>
            <a:cxnLst/>
            <a:rect l="l" t="t" r="r" b="b"/>
            <a:pathLst>
              <a:path w="1408653" h="1000144">
                <a:moveTo>
                  <a:pt x="0" y="0"/>
                </a:moveTo>
                <a:lnTo>
                  <a:pt x="1408653" y="0"/>
                </a:lnTo>
                <a:lnTo>
                  <a:pt x="1408653" y="1000144"/>
                </a:lnTo>
                <a:lnTo>
                  <a:pt x="0" y="1000144"/>
                </a:lnTo>
                <a:lnTo>
                  <a:pt x="0" y="0"/>
                </a:lnTo>
                <a:close/>
              </a:path>
            </a:pathLst>
          </a:custGeom>
          <a:blipFill>
            <a:blip r:embed="rId8"/>
            <a:stretch>
              <a:fillRect/>
            </a:stretch>
          </a:blipFill>
        </p:spPr>
        <p:txBody>
          <a:bodyPr/>
          <a:lstStyle/>
          <a:p>
            <a:endParaRPr lang="en-US"/>
          </a:p>
        </p:txBody>
      </p:sp>
      <p:sp>
        <p:nvSpPr>
          <p:cNvPr id="10" name="Freeform 10"/>
          <p:cNvSpPr/>
          <p:nvPr/>
        </p:nvSpPr>
        <p:spPr>
          <a:xfrm>
            <a:off x="7545059" y="5883839"/>
            <a:ext cx="1096834" cy="600647"/>
          </a:xfrm>
          <a:custGeom>
            <a:avLst/>
            <a:gdLst/>
            <a:ahLst/>
            <a:cxnLst/>
            <a:rect l="l" t="t" r="r" b="b"/>
            <a:pathLst>
              <a:path w="1096834" h="600647">
                <a:moveTo>
                  <a:pt x="0" y="0"/>
                </a:moveTo>
                <a:lnTo>
                  <a:pt x="1096834" y="0"/>
                </a:lnTo>
                <a:lnTo>
                  <a:pt x="1096834" y="600648"/>
                </a:lnTo>
                <a:lnTo>
                  <a:pt x="0" y="600648"/>
                </a:lnTo>
                <a:lnTo>
                  <a:pt x="0" y="0"/>
                </a:lnTo>
                <a:close/>
              </a:path>
            </a:pathLst>
          </a:custGeom>
          <a:blipFill>
            <a:blip r:embed="rId9"/>
            <a:stretch>
              <a:fillRect/>
            </a:stretch>
          </a:blipFill>
        </p:spPr>
        <p:txBody>
          <a:bodyPr/>
          <a:lstStyle/>
          <a:p>
            <a:endParaRPr lang="en-US"/>
          </a:p>
        </p:txBody>
      </p:sp>
      <p:sp>
        <p:nvSpPr>
          <p:cNvPr id="11" name="Freeform 11"/>
          <p:cNvSpPr/>
          <p:nvPr/>
        </p:nvSpPr>
        <p:spPr>
          <a:xfrm>
            <a:off x="6610225" y="8465395"/>
            <a:ext cx="934834" cy="841351"/>
          </a:xfrm>
          <a:custGeom>
            <a:avLst/>
            <a:gdLst/>
            <a:ahLst/>
            <a:cxnLst/>
            <a:rect l="l" t="t" r="r" b="b"/>
            <a:pathLst>
              <a:path w="934834" h="841351">
                <a:moveTo>
                  <a:pt x="0" y="0"/>
                </a:moveTo>
                <a:lnTo>
                  <a:pt x="934834" y="0"/>
                </a:lnTo>
                <a:lnTo>
                  <a:pt x="934834" y="841351"/>
                </a:lnTo>
                <a:lnTo>
                  <a:pt x="0" y="841351"/>
                </a:lnTo>
                <a:lnTo>
                  <a:pt x="0" y="0"/>
                </a:lnTo>
                <a:close/>
              </a:path>
            </a:pathLst>
          </a:custGeom>
          <a:blipFill>
            <a:blip r:embed="rId10"/>
            <a:stretch>
              <a:fillRect/>
            </a:stretch>
          </a:blipFill>
          <a:ln cap="sq">
            <a:noFill/>
            <a:prstDash val="solid"/>
            <a:miter/>
          </a:ln>
        </p:spPr>
        <p:txBody>
          <a:bodyPr/>
          <a:lstStyle/>
          <a:p>
            <a:endParaRPr lang="en-US"/>
          </a:p>
        </p:txBody>
      </p:sp>
      <p:sp>
        <p:nvSpPr>
          <p:cNvPr id="12" name="TextBox 12"/>
          <p:cNvSpPr txBox="1"/>
          <p:nvPr/>
        </p:nvSpPr>
        <p:spPr>
          <a:xfrm>
            <a:off x="849366" y="981075"/>
            <a:ext cx="15585054" cy="582295"/>
          </a:xfrm>
          <a:prstGeom prst="rect">
            <a:avLst/>
          </a:prstGeom>
        </p:spPr>
        <p:txBody>
          <a:bodyPr lIns="0" tIns="0" rIns="0" bIns="0" rtlCol="0" anchor="t">
            <a:spAutoFit/>
          </a:bodyPr>
          <a:lstStyle/>
          <a:p>
            <a:pPr algn="just">
              <a:lnSpc>
                <a:spcPts val="4550"/>
              </a:lnSpc>
              <a:spcBef>
                <a:spcPct val="0"/>
              </a:spcBef>
            </a:pPr>
            <a:r>
              <a:rPr lang="en-US" sz="3500">
                <a:solidFill>
                  <a:srgbClr val="F41B3E"/>
                </a:solidFill>
                <a:latin typeface="DejaVu Serif Bold"/>
                <a:ea typeface="DejaVu Serif Bold"/>
                <a:cs typeface="DejaVu Serif Bold"/>
                <a:sym typeface="DejaVu Serif Bold"/>
              </a:rPr>
              <a:t>2. Thực hành định dạng kí tự và bố trí hình ảnh trong văn bản</a:t>
            </a:r>
          </a:p>
        </p:txBody>
      </p:sp>
      <p:sp>
        <p:nvSpPr>
          <p:cNvPr id="13" name="TextBox 13"/>
          <p:cNvSpPr txBox="1"/>
          <p:nvPr/>
        </p:nvSpPr>
        <p:spPr>
          <a:xfrm>
            <a:off x="1710328" y="29818"/>
            <a:ext cx="13982343" cy="824230"/>
          </a:xfrm>
          <a:prstGeom prst="rect">
            <a:avLst/>
          </a:prstGeom>
        </p:spPr>
        <p:txBody>
          <a:bodyPr lIns="0" tIns="0" rIns="0" bIns="0" rtlCol="0" anchor="t">
            <a:spAutoFit/>
          </a:bodyPr>
          <a:lstStyle/>
          <a:p>
            <a:pPr marL="0" lvl="0" indent="0" algn="ctr">
              <a:lnSpc>
                <a:spcPts val="7399"/>
              </a:lnSpc>
              <a:spcBef>
                <a:spcPct val="0"/>
              </a:spcBef>
            </a:pPr>
            <a:r>
              <a:rPr lang="en-US" sz="3699">
                <a:solidFill>
                  <a:srgbClr val="056528"/>
                </a:solidFill>
                <a:latin typeface="Bogart Heavy"/>
                <a:ea typeface="Bogart Heavy"/>
                <a:cs typeface="Bogart Heavy"/>
                <a:sym typeface="Bogart Heavy"/>
              </a:rPr>
              <a:t>Bài 6: Định dạng kí tự và bố trí hình ảnh trong văn bản</a:t>
            </a:r>
          </a:p>
        </p:txBody>
      </p:sp>
      <p:sp>
        <p:nvSpPr>
          <p:cNvPr id="14" name="TextBox 14"/>
          <p:cNvSpPr txBox="1"/>
          <p:nvPr/>
        </p:nvSpPr>
        <p:spPr>
          <a:xfrm>
            <a:off x="3982567" y="1796827"/>
            <a:ext cx="6866188" cy="547369"/>
          </a:xfrm>
          <a:prstGeom prst="rect">
            <a:avLst/>
          </a:prstGeom>
        </p:spPr>
        <p:txBody>
          <a:bodyPr lIns="0" tIns="0" rIns="0" bIns="0" rtlCol="0" anchor="t">
            <a:spAutoFit/>
          </a:bodyPr>
          <a:lstStyle/>
          <a:p>
            <a:pPr marL="0" lvl="0" indent="0" algn="just">
              <a:lnSpc>
                <a:spcPts val="4480"/>
              </a:lnSpc>
              <a:spcBef>
                <a:spcPct val="0"/>
              </a:spcBef>
            </a:pPr>
            <a:r>
              <a:rPr lang="en-US" sz="3200">
                <a:solidFill>
                  <a:srgbClr val="000000"/>
                </a:solidFill>
                <a:latin typeface="DejaVu Serif Bold"/>
                <a:ea typeface="DejaVu Serif Bold"/>
                <a:cs typeface="DejaVu Serif Bold"/>
                <a:sym typeface="DejaVu Serif Bold"/>
              </a:rPr>
              <a:t>c) Định dạng các đầu mục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6434420" y="61336"/>
            <a:ext cx="1853580" cy="1237264"/>
          </a:xfrm>
          <a:custGeom>
            <a:avLst/>
            <a:gdLst/>
            <a:ahLst/>
            <a:cxnLst/>
            <a:rect l="l" t="t" r="r" b="b"/>
            <a:pathLst>
              <a:path w="1853580" h="1237264">
                <a:moveTo>
                  <a:pt x="1853580" y="0"/>
                </a:moveTo>
                <a:lnTo>
                  <a:pt x="0" y="0"/>
                </a:lnTo>
                <a:lnTo>
                  <a:pt x="0" y="1237264"/>
                </a:lnTo>
                <a:lnTo>
                  <a:pt x="1853580" y="1237264"/>
                </a:lnTo>
                <a:lnTo>
                  <a:pt x="185358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0" y="0"/>
            <a:ext cx="1121680" cy="1186963"/>
          </a:xfrm>
          <a:custGeom>
            <a:avLst/>
            <a:gdLst/>
            <a:ahLst/>
            <a:cxnLst/>
            <a:rect l="l" t="t" r="r" b="b"/>
            <a:pathLst>
              <a:path w="1121680" h="1186963">
                <a:moveTo>
                  <a:pt x="0" y="0"/>
                </a:moveTo>
                <a:lnTo>
                  <a:pt x="1121680" y="0"/>
                </a:lnTo>
                <a:lnTo>
                  <a:pt x="1121680" y="1186963"/>
                </a:lnTo>
                <a:lnTo>
                  <a:pt x="0" y="11869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a:off x="16167820" y="8714105"/>
            <a:ext cx="2120180" cy="1592785"/>
          </a:xfrm>
          <a:custGeom>
            <a:avLst/>
            <a:gdLst/>
            <a:ahLst/>
            <a:cxnLst/>
            <a:rect l="l" t="t" r="r" b="b"/>
            <a:pathLst>
              <a:path w="2120180" h="1592785">
                <a:moveTo>
                  <a:pt x="0" y="0"/>
                </a:moveTo>
                <a:lnTo>
                  <a:pt x="2120180" y="0"/>
                </a:lnTo>
                <a:lnTo>
                  <a:pt x="2120180" y="1592785"/>
                </a:lnTo>
                <a:lnTo>
                  <a:pt x="0" y="1592785"/>
                </a:lnTo>
                <a:lnTo>
                  <a:pt x="0" y="0"/>
                </a:lnTo>
                <a:close/>
              </a:path>
            </a:pathLst>
          </a:custGeom>
          <a:blipFill>
            <a:blip r:embed="rId6"/>
            <a:stretch>
              <a:fillRect/>
            </a:stretch>
          </a:blipFill>
        </p:spPr>
        <p:txBody>
          <a:bodyPr/>
          <a:lstStyle/>
          <a:p>
            <a:endParaRPr lang="en-US"/>
          </a:p>
        </p:txBody>
      </p:sp>
      <p:grpSp>
        <p:nvGrpSpPr>
          <p:cNvPr id="5" name="Group 5"/>
          <p:cNvGrpSpPr/>
          <p:nvPr/>
        </p:nvGrpSpPr>
        <p:grpSpPr>
          <a:xfrm>
            <a:off x="911656" y="1734820"/>
            <a:ext cx="14781015" cy="1158905"/>
            <a:chOff x="0" y="0"/>
            <a:chExt cx="4350296" cy="341085"/>
          </a:xfrm>
        </p:grpSpPr>
        <p:sp>
          <p:nvSpPr>
            <p:cNvPr id="6" name="Freeform 6"/>
            <p:cNvSpPr/>
            <p:nvPr/>
          </p:nvSpPr>
          <p:spPr>
            <a:xfrm>
              <a:off x="0" y="0"/>
              <a:ext cx="4350296" cy="341085"/>
            </a:xfrm>
            <a:custGeom>
              <a:avLst/>
              <a:gdLst/>
              <a:ahLst/>
              <a:cxnLst/>
              <a:rect l="l" t="t" r="r" b="b"/>
              <a:pathLst>
                <a:path w="4350296" h="341085">
                  <a:moveTo>
                    <a:pt x="4190276" y="0"/>
                  </a:moveTo>
                  <a:lnTo>
                    <a:pt x="160020" y="0"/>
                  </a:lnTo>
                  <a:lnTo>
                    <a:pt x="0" y="160020"/>
                  </a:lnTo>
                  <a:lnTo>
                    <a:pt x="0" y="181065"/>
                  </a:lnTo>
                  <a:lnTo>
                    <a:pt x="160020" y="341085"/>
                  </a:lnTo>
                  <a:lnTo>
                    <a:pt x="4190276" y="341085"/>
                  </a:lnTo>
                  <a:lnTo>
                    <a:pt x="4350296" y="181065"/>
                  </a:lnTo>
                  <a:lnTo>
                    <a:pt x="4350296" y="160020"/>
                  </a:lnTo>
                  <a:lnTo>
                    <a:pt x="4190276" y="0"/>
                  </a:lnTo>
                  <a:close/>
                </a:path>
              </a:pathLst>
            </a:custGeom>
            <a:solidFill>
              <a:srgbClr val="FFDC10"/>
            </a:solidFill>
          </p:spPr>
          <p:txBody>
            <a:bodyPr/>
            <a:lstStyle/>
            <a:p>
              <a:endParaRPr lang="en-US"/>
            </a:p>
          </p:txBody>
        </p:sp>
        <p:sp>
          <p:nvSpPr>
            <p:cNvPr id="7" name="TextBox 7"/>
            <p:cNvSpPr txBox="1"/>
            <p:nvPr/>
          </p:nvSpPr>
          <p:spPr>
            <a:xfrm>
              <a:off x="63500" y="6350"/>
              <a:ext cx="4223296" cy="271235"/>
            </a:xfrm>
            <a:prstGeom prst="rect">
              <a:avLst/>
            </a:prstGeom>
          </p:spPr>
          <p:txBody>
            <a:bodyPr lIns="50800" tIns="50800" rIns="50800" bIns="50800" rtlCol="0" anchor="ctr"/>
            <a:lstStyle/>
            <a:p>
              <a:pPr marL="0" lvl="0" indent="0" algn="just">
                <a:lnSpc>
                  <a:spcPts val="4199"/>
                </a:lnSpc>
                <a:spcBef>
                  <a:spcPct val="0"/>
                </a:spcBef>
              </a:pPr>
              <a:r>
                <a:rPr lang="en-US" sz="2999">
                  <a:solidFill>
                    <a:srgbClr val="000000"/>
                  </a:solidFill>
                  <a:latin typeface="DejaVu Serif Bold"/>
                  <a:ea typeface="DejaVu Serif Bold"/>
                  <a:cs typeface="DejaVu Serif Bold"/>
                  <a:sym typeface="DejaVu Serif Bold"/>
                </a:rPr>
                <a:t>Nhiệm vụ 1: Thay đổi vị trí của hình ảnh</a:t>
              </a:r>
            </a:p>
          </p:txBody>
        </p:sp>
      </p:grpSp>
      <p:grpSp>
        <p:nvGrpSpPr>
          <p:cNvPr id="8" name="Group 8"/>
          <p:cNvGrpSpPr/>
          <p:nvPr/>
        </p:nvGrpSpPr>
        <p:grpSpPr>
          <a:xfrm>
            <a:off x="0" y="3198337"/>
            <a:ext cx="3774273" cy="909507"/>
            <a:chOff x="0" y="0"/>
            <a:chExt cx="5032364" cy="1212677"/>
          </a:xfrm>
        </p:grpSpPr>
        <p:sp>
          <p:nvSpPr>
            <p:cNvPr id="9" name="Freeform 9"/>
            <p:cNvSpPr/>
            <p:nvPr/>
          </p:nvSpPr>
          <p:spPr>
            <a:xfrm>
              <a:off x="0" y="0"/>
              <a:ext cx="5032364" cy="1212677"/>
            </a:xfrm>
            <a:custGeom>
              <a:avLst/>
              <a:gdLst/>
              <a:ahLst/>
              <a:cxnLst/>
              <a:rect l="l" t="t" r="r" b="b"/>
              <a:pathLst>
                <a:path w="5032364" h="1212677">
                  <a:moveTo>
                    <a:pt x="0" y="0"/>
                  </a:moveTo>
                  <a:lnTo>
                    <a:pt x="5032364" y="0"/>
                  </a:lnTo>
                  <a:lnTo>
                    <a:pt x="5032364" y="1212677"/>
                  </a:lnTo>
                  <a:lnTo>
                    <a:pt x="0" y="1212677"/>
                  </a:lnTo>
                  <a:lnTo>
                    <a:pt x="0" y="0"/>
                  </a:lnTo>
                  <a:close/>
                </a:path>
              </a:pathLst>
            </a:custGeom>
            <a:blipFill>
              <a:blip r:embed="rId7"/>
              <a:stretch>
                <a:fillRect l="-820" r="-820"/>
              </a:stretch>
            </a:blipFill>
          </p:spPr>
          <p:txBody>
            <a:bodyPr/>
            <a:lstStyle/>
            <a:p>
              <a:endParaRPr lang="en-US"/>
            </a:p>
          </p:txBody>
        </p:sp>
        <p:sp>
          <p:nvSpPr>
            <p:cNvPr id="10" name="TextBox 10"/>
            <p:cNvSpPr txBox="1"/>
            <p:nvPr/>
          </p:nvSpPr>
          <p:spPr>
            <a:xfrm>
              <a:off x="469271" y="66549"/>
              <a:ext cx="4432207" cy="716430"/>
            </a:xfrm>
            <a:prstGeom prst="rect">
              <a:avLst/>
            </a:prstGeom>
          </p:spPr>
          <p:txBody>
            <a:bodyPr lIns="0" tIns="0" rIns="0" bIns="0" rtlCol="0" anchor="t">
              <a:spAutoFit/>
            </a:bodyPr>
            <a:lstStyle/>
            <a:p>
              <a:pPr algn="ctr">
                <a:lnSpc>
                  <a:spcPts val="4674"/>
                </a:lnSpc>
              </a:pPr>
              <a:r>
                <a:rPr lang="en-US" sz="3137">
                  <a:solidFill>
                    <a:srgbClr val="FFFFFF"/>
                  </a:solidFill>
                  <a:latin typeface="Bogart Heavy"/>
                  <a:ea typeface="Bogart Heavy"/>
                  <a:cs typeface="Bogart Heavy"/>
                  <a:sym typeface="Bogart Heavy"/>
                </a:rPr>
                <a:t>Hướng dẫn</a:t>
              </a:r>
            </a:p>
          </p:txBody>
        </p:sp>
      </p:grpSp>
      <p:sp>
        <p:nvSpPr>
          <p:cNvPr id="11" name="Freeform 11"/>
          <p:cNvSpPr/>
          <p:nvPr/>
        </p:nvSpPr>
        <p:spPr>
          <a:xfrm>
            <a:off x="9411971" y="4279294"/>
            <a:ext cx="8421947" cy="5222292"/>
          </a:xfrm>
          <a:custGeom>
            <a:avLst/>
            <a:gdLst/>
            <a:ahLst/>
            <a:cxnLst/>
            <a:rect l="l" t="t" r="r" b="b"/>
            <a:pathLst>
              <a:path w="8421947" h="5222292">
                <a:moveTo>
                  <a:pt x="0" y="0"/>
                </a:moveTo>
                <a:lnTo>
                  <a:pt x="8421947" y="0"/>
                </a:lnTo>
                <a:lnTo>
                  <a:pt x="8421947" y="5222293"/>
                </a:lnTo>
                <a:lnTo>
                  <a:pt x="0" y="5222293"/>
                </a:lnTo>
                <a:lnTo>
                  <a:pt x="0" y="0"/>
                </a:lnTo>
                <a:close/>
              </a:path>
            </a:pathLst>
          </a:custGeom>
          <a:blipFill>
            <a:blip r:embed="rId8"/>
            <a:stretch>
              <a:fillRect/>
            </a:stretch>
          </a:blipFill>
        </p:spPr>
        <p:txBody>
          <a:bodyPr/>
          <a:lstStyle/>
          <a:p>
            <a:endParaRPr lang="en-US"/>
          </a:p>
        </p:txBody>
      </p:sp>
      <p:sp>
        <p:nvSpPr>
          <p:cNvPr id="12" name="TextBox 12"/>
          <p:cNvSpPr txBox="1"/>
          <p:nvPr/>
        </p:nvSpPr>
        <p:spPr>
          <a:xfrm>
            <a:off x="849366" y="981075"/>
            <a:ext cx="15585054" cy="582295"/>
          </a:xfrm>
          <a:prstGeom prst="rect">
            <a:avLst/>
          </a:prstGeom>
        </p:spPr>
        <p:txBody>
          <a:bodyPr lIns="0" tIns="0" rIns="0" bIns="0" rtlCol="0" anchor="t">
            <a:spAutoFit/>
          </a:bodyPr>
          <a:lstStyle/>
          <a:p>
            <a:pPr algn="just">
              <a:lnSpc>
                <a:spcPts val="4550"/>
              </a:lnSpc>
              <a:spcBef>
                <a:spcPct val="0"/>
              </a:spcBef>
            </a:pPr>
            <a:r>
              <a:rPr lang="en-US" sz="3500">
                <a:solidFill>
                  <a:srgbClr val="F41B3E"/>
                </a:solidFill>
                <a:latin typeface="DejaVu Serif Bold"/>
                <a:ea typeface="DejaVu Serif Bold"/>
                <a:cs typeface="DejaVu Serif Bold"/>
                <a:sym typeface="DejaVu Serif Bold"/>
              </a:rPr>
              <a:t>2. Thực hành định dạng kí tự và bố trí hình ảnh trong văn bản</a:t>
            </a:r>
          </a:p>
        </p:txBody>
      </p:sp>
      <p:sp>
        <p:nvSpPr>
          <p:cNvPr id="13" name="TextBox 13"/>
          <p:cNvSpPr txBox="1"/>
          <p:nvPr/>
        </p:nvSpPr>
        <p:spPr>
          <a:xfrm>
            <a:off x="1710328" y="29818"/>
            <a:ext cx="13982343" cy="824230"/>
          </a:xfrm>
          <a:prstGeom prst="rect">
            <a:avLst/>
          </a:prstGeom>
        </p:spPr>
        <p:txBody>
          <a:bodyPr lIns="0" tIns="0" rIns="0" bIns="0" rtlCol="0" anchor="t">
            <a:spAutoFit/>
          </a:bodyPr>
          <a:lstStyle/>
          <a:p>
            <a:pPr marL="0" lvl="0" indent="0" algn="ctr">
              <a:lnSpc>
                <a:spcPts val="7399"/>
              </a:lnSpc>
              <a:spcBef>
                <a:spcPct val="0"/>
              </a:spcBef>
            </a:pPr>
            <a:r>
              <a:rPr lang="en-US" sz="3699">
                <a:solidFill>
                  <a:srgbClr val="056528"/>
                </a:solidFill>
                <a:latin typeface="Bogart Heavy"/>
                <a:ea typeface="Bogart Heavy"/>
                <a:cs typeface="Bogart Heavy"/>
                <a:sym typeface="Bogart Heavy"/>
              </a:rPr>
              <a:t>Bài 6: Định dạng kí tự và bố trí hình ảnh trong văn bản</a:t>
            </a:r>
          </a:p>
        </p:txBody>
      </p:sp>
      <p:sp>
        <p:nvSpPr>
          <p:cNvPr id="14" name="TextBox 14"/>
          <p:cNvSpPr txBox="1"/>
          <p:nvPr/>
        </p:nvSpPr>
        <p:spPr>
          <a:xfrm>
            <a:off x="4023794" y="2998500"/>
            <a:ext cx="12947072" cy="1109344"/>
          </a:xfrm>
          <a:prstGeom prst="rect">
            <a:avLst/>
          </a:prstGeom>
        </p:spPr>
        <p:txBody>
          <a:bodyPr lIns="0" tIns="0" rIns="0" bIns="0" rtlCol="0" anchor="t">
            <a:spAutoFit/>
          </a:bodyPr>
          <a:lstStyle/>
          <a:p>
            <a:pPr marL="0" lvl="0" indent="0" algn="just">
              <a:lnSpc>
                <a:spcPts val="4480"/>
              </a:lnSpc>
              <a:spcBef>
                <a:spcPct val="0"/>
              </a:spcBef>
            </a:pPr>
            <a:r>
              <a:rPr lang="en-US" sz="3200">
                <a:solidFill>
                  <a:srgbClr val="000000"/>
                </a:solidFill>
                <a:latin typeface="DejaVu Serif Bold"/>
                <a:ea typeface="DejaVu Serif Bold"/>
                <a:cs typeface="DejaVu Serif Bold"/>
                <a:sym typeface="DejaVu Serif Bold"/>
              </a:rPr>
              <a:t>Thực hiện các bước sau để di chuyển hình ảnh đến vị trí như minh họa trong Hình 36</a:t>
            </a:r>
          </a:p>
        </p:txBody>
      </p:sp>
      <p:grpSp>
        <p:nvGrpSpPr>
          <p:cNvPr id="15" name="Group 15"/>
          <p:cNvGrpSpPr/>
          <p:nvPr/>
        </p:nvGrpSpPr>
        <p:grpSpPr>
          <a:xfrm>
            <a:off x="643685" y="4279294"/>
            <a:ext cx="8500315" cy="5791200"/>
            <a:chOff x="0" y="0"/>
            <a:chExt cx="11333754" cy="7721600"/>
          </a:xfrm>
        </p:grpSpPr>
        <p:sp>
          <p:nvSpPr>
            <p:cNvPr id="16" name="Freeform 16"/>
            <p:cNvSpPr/>
            <p:nvPr/>
          </p:nvSpPr>
          <p:spPr>
            <a:xfrm>
              <a:off x="4976516" y="2748488"/>
              <a:ext cx="1000743" cy="786298"/>
            </a:xfrm>
            <a:custGeom>
              <a:avLst/>
              <a:gdLst/>
              <a:ahLst/>
              <a:cxnLst/>
              <a:rect l="l" t="t" r="r" b="b"/>
              <a:pathLst>
                <a:path w="1000743" h="786298">
                  <a:moveTo>
                    <a:pt x="0" y="0"/>
                  </a:moveTo>
                  <a:lnTo>
                    <a:pt x="1000744" y="0"/>
                  </a:lnTo>
                  <a:lnTo>
                    <a:pt x="1000744" y="786299"/>
                  </a:lnTo>
                  <a:lnTo>
                    <a:pt x="0" y="786299"/>
                  </a:lnTo>
                  <a:lnTo>
                    <a:pt x="0" y="0"/>
                  </a:lnTo>
                  <a:close/>
                </a:path>
              </a:pathLst>
            </a:custGeom>
            <a:blipFill>
              <a:blip r:embed="rId9"/>
              <a:stretch>
                <a:fillRect/>
              </a:stretch>
            </a:blipFill>
            <a:ln cap="sq">
              <a:noFill/>
              <a:prstDash val="solid"/>
              <a:miter/>
            </a:ln>
          </p:spPr>
          <p:txBody>
            <a:bodyPr/>
            <a:lstStyle/>
            <a:p>
              <a:endParaRPr lang="en-US"/>
            </a:p>
          </p:txBody>
        </p:sp>
        <p:sp>
          <p:nvSpPr>
            <p:cNvPr id="17" name="TextBox 17"/>
            <p:cNvSpPr txBox="1"/>
            <p:nvPr/>
          </p:nvSpPr>
          <p:spPr>
            <a:xfrm>
              <a:off x="0" y="-66675"/>
              <a:ext cx="11333754" cy="7788275"/>
            </a:xfrm>
            <a:prstGeom prst="rect">
              <a:avLst/>
            </a:prstGeom>
          </p:spPr>
          <p:txBody>
            <a:bodyPr lIns="0" tIns="0" rIns="0" bIns="0" rtlCol="0" anchor="t">
              <a:spAutoFit/>
            </a:bodyPr>
            <a:lstStyle/>
            <a:p>
              <a:pPr marL="0" lvl="0" indent="0" algn="just">
                <a:lnSpc>
                  <a:spcPts val="4200"/>
                </a:lnSpc>
                <a:spcBef>
                  <a:spcPct val="0"/>
                </a:spcBef>
              </a:pPr>
              <a:r>
                <a:rPr lang="en-US" sz="3000" u="none" strike="noStrike">
                  <a:solidFill>
                    <a:srgbClr val="F48117"/>
                  </a:solidFill>
                  <a:latin typeface="DejaVu Serif Bold"/>
                  <a:ea typeface="DejaVu Serif Bold"/>
                  <a:cs typeface="DejaVu Serif Bold"/>
                  <a:sym typeface="DejaVu Serif Bold"/>
                </a:rPr>
                <a:t>Bước 1:</a:t>
              </a:r>
              <a:r>
                <a:rPr lang="en-US" sz="3000" u="none" strike="noStrike">
                  <a:solidFill>
                    <a:srgbClr val="000000"/>
                  </a:solidFill>
                  <a:latin typeface="DejaVu Serif Bold"/>
                  <a:ea typeface="DejaVu Serif Bold"/>
                  <a:cs typeface="DejaVu Serif Bold"/>
                  <a:sym typeface="DejaVu Serif Bold"/>
                </a:rPr>
                <a:t> Chọn hình ảnh. Khi đó nút lệnh      xuất hiện ở bên cạnh hình ảnh.</a:t>
              </a:r>
            </a:p>
            <a:p>
              <a:pPr marL="0" lvl="0" indent="0" algn="just">
                <a:lnSpc>
                  <a:spcPts val="4200"/>
                </a:lnSpc>
                <a:spcBef>
                  <a:spcPct val="0"/>
                </a:spcBef>
              </a:pPr>
              <a:endParaRPr lang="en-US" sz="3000" u="none" strike="noStrike">
                <a:solidFill>
                  <a:srgbClr val="000000"/>
                </a:solidFill>
                <a:latin typeface="DejaVu Serif Bold"/>
                <a:ea typeface="DejaVu Serif Bold"/>
                <a:cs typeface="DejaVu Serif Bold"/>
                <a:sym typeface="DejaVu Serif Bold"/>
              </a:endParaRPr>
            </a:p>
            <a:p>
              <a:pPr marL="0" lvl="0" indent="0" algn="just">
                <a:lnSpc>
                  <a:spcPts val="4200"/>
                </a:lnSpc>
                <a:spcBef>
                  <a:spcPct val="0"/>
                </a:spcBef>
              </a:pPr>
              <a:r>
                <a:rPr lang="en-US" sz="3000" u="none" strike="noStrike">
                  <a:solidFill>
                    <a:srgbClr val="F48117"/>
                  </a:solidFill>
                  <a:latin typeface="DejaVu Serif Bold"/>
                  <a:ea typeface="DejaVu Serif Bold"/>
                  <a:cs typeface="DejaVu Serif Bold"/>
                  <a:sym typeface="DejaVu Serif Bold"/>
                </a:rPr>
                <a:t>Bước 2:</a:t>
              </a:r>
              <a:r>
                <a:rPr lang="en-US" sz="3000" u="none" strike="noStrike">
                  <a:solidFill>
                    <a:srgbClr val="000000"/>
                  </a:solidFill>
                  <a:latin typeface="DejaVu Serif Bold"/>
                  <a:ea typeface="DejaVu Serif Bold"/>
                  <a:cs typeface="DejaVu Serif Bold"/>
                  <a:sym typeface="DejaVu Serif Bold"/>
                </a:rPr>
                <a:t> Nháy chuột vào nút lệnh     và chọn cách bố trí      (Square - văn bản dàn xung quanh hình ảnh) như minh hoạ trong Hình 33.</a:t>
              </a:r>
            </a:p>
            <a:p>
              <a:pPr marL="0" lvl="0" indent="0" algn="just">
                <a:lnSpc>
                  <a:spcPts val="4200"/>
                </a:lnSpc>
                <a:spcBef>
                  <a:spcPct val="0"/>
                </a:spcBef>
              </a:pPr>
              <a:endParaRPr lang="en-US" sz="3000" u="none" strike="noStrike">
                <a:solidFill>
                  <a:srgbClr val="000000"/>
                </a:solidFill>
                <a:latin typeface="DejaVu Serif Bold"/>
                <a:ea typeface="DejaVu Serif Bold"/>
                <a:cs typeface="DejaVu Serif Bold"/>
                <a:sym typeface="DejaVu Serif Bold"/>
              </a:endParaRPr>
            </a:p>
            <a:p>
              <a:pPr marL="0" lvl="0" indent="0" algn="just">
                <a:lnSpc>
                  <a:spcPts val="4200"/>
                </a:lnSpc>
                <a:spcBef>
                  <a:spcPct val="0"/>
                </a:spcBef>
              </a:pPr>
              <a:r>
                <a:rPr lang="en-US" sz="3000" u="none" strike="noStrike">
                  <a:solidFill>
                    <a:srgbClr val="F48117"/>
                  </a:solidFill>
                  <a:latin typeface="DejaVu Serif Bold"/>
                  <a:ea typeface="DejaVu Serif Bold"/>
                  <a:cs typeface="DejaVu Serif Bold"/>
                  <a:sym typeface="DejaVu Serif Bold"/>
                </a:rPr>
                <a:t>Bước 3:</a:t>
              </a:r>
              <a:r>
                <a:rPr lang="en-US" sz="3000" u="none" strike="noStrike">
                  <a:solidFill>
                    <a:srgbClr val="000000"/>
                  </a:solidFill>
                  <a:latin typeface="DejaVu Serif Bold"/>
                  <a:ea typeface="DejaVu Serif Bold"/>
                  <a:cs typeface="DejaVu Serif Bold"/>
                  <a:sym typeface="DejaVu Serif Bold"/>
                </a:rPr>
                <a:t> Nháy chuột vào hình ảnh, nhấn giữ và di chuyển chuột để đưa ảnh đến vị trí mới.</a:t>
              </a:r>
            </a:p>
          </p:txBody>
        </p:sp>
        <p:sp>
          <p:nvSpPr>
            <p:cNvPr id="18" name="Freeform 18"/>
            <p:cNvSpPr/>
            <p:nvPr/>
          </p:nvSpPr>
          <p:spPr>
            <a:xfrm>
              <a:off x="1295191" y="613379"/>
              <a:ext cx="1000743" cy="786298"/>
            </a:xfrm>
            <a:custGeom>
              <a:avLst/>
              <a:gdLst/>
              <a:ahLst/>
              <a:cxnLst/>
              <a:rect l="l" t="t" r="r" b="b"/>
              <a:pathLst>
                <a:path w="1000743" h="786298">
                  <a:moveTo>
                    <a:pt x="0" y="0"/>
                  </a:moveTo>
                  <a:lnTo>
                    <a:pt x="1000743" y="0"/>
                  </a:lnTo>
                  <a:lnTo>
                    <a:pt x="1000743" y="786298"/>
                  </a:lnTo>
                  <a:lnTo>
                    <a:pt x="0" y="786298"/>
                  </a:lnTo>
                  <a:lnTo>
                    <a:pt x="0" y="0"/>
                  </a:lnTo>
                  <a:close/>
                </a:path>
              </a:pathLst>
            </a:custGeom>
            <a:blipFill>
              <a:blip r:embed="rId9"/>
              <a:stretch>
                <a:fillRect/>
              </a:stretch>
            </a:blipFill>
            <a:ln cap="sq">
              <a:noFill/>
              <a:prstDash val="solid"/>
              <a:miter/>
            </a:ln>
          </p:spPr>
          <p:txBody>
            <a:bodyPr/>
            <a:lstStyle/>
            <a:p>
              <a:endParaRPr lang="en-US"/>
            </a:p>
          </p:txBody>
        </p:sp>
        <p:sp>
          <p:nvSpPr>
            <p:cNvPr id="19" name="Freeform 19"/>
            <p:cNvSpPr/>
            <p:nvPr/>
          </p:nvSpPr>
          <p:spPr>
            <a:xfrm>
              <a:off x="9685533" y="1962190"/>
              <a:ext cx="1000743" cy="786298"/>
            </a:xfrm>
            <a:custGeom>
              <a:avLst/>
              <a:gdLst/>
              <a:ahLst/>
              <a:cxnLst/>
              <a:rect l="l" t="t" r="r" b="b"/>
              <a:pathLst>
                <a:path w="1000743" h="786298">
                  <a:moveTo>
                    <a:pt x="0" y="0"/>
                  </a:moveTo>
                  <a:lnTo>
                    <a:pt x="1000744" y="0"/>
                  </a:lnTo>
                  <a:lnTo>
                    <a:pt x="1000744" y="786298"/>
                  </a:lnTo>
                  <a:lnTo>
                    <a:pt x="0" y="786298"/>
                  </a:lnTo>
                  <a:lnTo>
                    <a:pt x="0" y="0"/>
                  </a:lnTo>
                  <a:close/>
                </a:path>
              </a:pathLst>
            </a:custGeom>
            <a:blipFill>
              <a:blip r:embed="rId9"/>
              <a:stretch>
                <a:fillRect/>
              </a:stretch>
            </a:blipFill>
            <a:ln cap="sq">
              <a:noFill/>
              <a:prstDash val="solid"/>
              <a:miter/>
            </a:ln>
          </p:spPr>
          <p:txBody>
            <a:bodyPr/>
            <a:lstStyle/>
            <a:p>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6434420" y="61336"/>
            <a:ext cx="1853580" cy="1237264"/>
          </a:xfrm>
          <a:custGeom>
            <a:avLst/>
            <a:gdLst/>
            <a:ahLst/>
            <a:cxnLst/>
            <a:rect l="l" t="t" r="r" b="b"/>
            <a:pathLst>
              <a:path w="1853580" h="1237264">
                <a:moveTo>
                  <a:pt x="1853580" y="0"/>
                </a:moveTo>
                <a:lnTo>
                  <a:pt x="0" y="0"/>
                </a:lnTo>
                <a:lnTo>
                  <a:pt x="0" y="1237264"/>
                </a:lnTo>
                <a:lnTo>
                  <a:pt x="1853580" y="1237264"/>
                </a:lnTo>
                <a:lnTo>
                  <a:pt x="185358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0" y="0"/>
            <a:ext cx="1121680" cy="1186963"/>
          </a:xfrm>
          <a:custGeom>
            <a:avLst/>
            <a:gdLst/>
            <a:ahLst/>
            <a:cxnLst/>
            <a:rect l="l" t="t" r="r" b="b"/>
            <a:pathLst>
              <a:path w="1121680" h="1186963">
                <a:moveTo>
                  <a:pt x="0" y="0"/>
                </a:moveTo>
                <a:lnTo>
                  <a:pt x="1121680" y="0"/>
                </a:lnTo>
                <a:lnTo>
                  <a:pt x="1121680" y="1186963"/>
                </a:lnTo>
                <a:lnTo>
                  <a:pt x="0" y="11869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a:off x="16167820" y="8714105"/>
            <a:ext cx="2120180" cy="1592785"/>
          </a:xfrm>
          <a:custGeom>
            <a:avLst/>
            <a:gdLst/>
            <a:ahLst/>
            <a:cxnLst/>
            <a:rect l="l" t="t" r="r" b="b"/>
            <a:pathLst>
              <a:path w="2120180" h="1592785">
                <a:moveTo>
                  <a:pt x="0" y="0"/>
                </a:moveTo>
                <a:lnTo>
                  <a:pt x="2120180" y="0"/>
                </a:lnTo>
                <a:lnTo>
                  <a:pt x="2120180" y="1592785"/>
                </a:lnTo>
                <a:lnTo>
                  <a:pt x="0" y="1592785"/>
                </a:lnTo>
                <a:lnTo>
                  <a:pt x="0" y="0"/>
                </a:lnTo>
                <a:close/>
              </a:path>
            </a:pathLst>
          </a:custGeom>
          <a:blipFill>
            <a:blip r:embed="rId6"/>
            <a:stretch>
              <a:fillRect/>
            </a:stretch>
          </a:blipFill>
        </p:spPr>
        <p:txBody>
          <a:bodyPr/>
          <a:lstStyle/>
          <a:p>
            <a:endParaRPr lang="en-US"/>
          </a:p>
        </p:txBody>
      </p:sp>
      <p:grpSp>
        <p:nvGrpSpPr>
          <p:cNvPr id="5" name="Group 5"/>
          <p:cNvGrpSpPr/>
          <p:nvPr/>
        </p:nvGrpSpPr>
        <p:grpSpPr>
          <a:xfrm>
            <a:off x="881762" y="962025"/>
            <a:ext cx="3918837" cy="1037046"/>
            <a:chOff x="0" y="0"/>
            <a:chExt cx="4856072" cy="1217629"/>
          </a:xfrm>
        </p:grpSpPr>
        <p:sp>
          <p:nvSpPr>
            <p:cNvPr id="6" name="TextBox 6"/>
            <p:cNvSpPr txBox="1"/>
            <p:nvPr/>
          </p:nvSpPr>
          <p:spPr>
            <a:xfrm>
              <a:off x="1645444" y="448622"/>
              <a:ext cx="3210628" cy="769006"/>
            </a:xfrm>
            <a:prstGeom prst="rect">
              <a:avLst/>
            </a:prstGeom>
          </p:spPr>
          <p:txBody>
            <a:bodyPr lIns="0" tIns="0" rIns="0" bIns="0" rtlCol="0" anchor="t">
              <a:spAutoFit/>
            </a:bodyPr>
            <a:lstStyle/>
            <a:p>
              <a:pPr algn="just">
                <a:lnSpc>
                  <a:spcPts val="4880"/>
                </a:lnSpc>
              </a:pPr>
              <a:r>
                <a:rPr lang="en-US" sz="3486">
                  <a:solidFill>
                    <a:srgbClr val="E61F93"/>
                  </a:solidFill>
                  <a:latin typeface="Paytone One"/>
                  <a:ea typeface="Paytone One"/>
                  <a:cs typeface="Paytone One"/>
                  <a:sym typeface="Paytone One"/>
                </a:rPr>
                <a:t>LUYỆN TẬP</a:t>
              </a:r>
            </a:p>
          </p:txBody>
        </p:sp>
        <p:sp>
          <p:nvSpPr>
            <p:cNvPr id="7" name="Freeform 7"/>
            <p:cNvSpPr/>
            <p:nvPr/>
          </p:nvSpPr>
          <p:spPr>
            <a:xfrm>
              <a:off x="0" y="0"/>
              <a:ext cx="1645444" cy="1217629"/>
            </a:xfrm>
            <a:custGeom>
              <a:avLst/>
              <a:gdLst/>
              <a:ahLst/>
              <a:cxnLst/>
              <a:rect l="l" t="t" r="r" b="b"/>
              <a:pathLst>
                <a:path w="1645444" h="1217629">
                  <a:moveTo>
                    <a:pt x="0" y="0"/>
                  </a:moveTo>
                  <a:lnTo>
                    <a:pt x="1645444" y="0"/>
                  </a:lnTo>
                  <a:lnTo>
                    <a:pt x="1645444" y="1217629"/>
                  </a:lnTo>
                  <a:lnTo>
                    <a:pt x="0" y="1217629"/>
                  </a:lnTo>
                  <a:lnTo>
                    <a:pt x="0" y="0"/>
                  </a:lnTo>
                  <a:close/>
                </a:path>
              </a:pathLst>
            </a:custGeom>
            <a:blipFill>
              <a:blip r:embed="rId7"/>
              <a:stretch>
                <a:fillRect/>
              </a:stretch>
            </a:blipFill>
          </p:spPr>
          <p:txBody>
            <a:bodyPr/>
            <a:lstStyle/>
            <a:p>
              <a:endParaRPr lang="en-US"/>
            </a:p>
          </p:txBody>
        </p:sp>
      </p:grpSp>
      <p:sp>
        <p:nvSpPr>
          <p:cNvPr id="8" name="Freeform 8"/>
          <p:cNvSpPr/>
          <p:nvPr/>
        </p:nvSpPr>
        <p:spPr>
          <a:xfrm>
            <a:off x="2176152" y="3371426"/>
            <a:ext cx="14258268" cy="5668950"/>
          </a:xfrm>
          <a:custGeom>
            <a:avLst/>
            <a:gdLst/>
            <a:ahLst/>
            <a:cxnLst/>
            <a:rect l="l" t="t" r="r" b="b"/>
            <a:pathLst>
              <a:path w="14258268" h="5668950">
                <a:moveTo>
                  <a:pt x="0" y="0"/>
                </a:moveTo>
                <a:lnTo>
                  <a:pt x="14258268" y="0"/>
                </a:lnTo>
                <a:lnTo>
                  <a:pt x="14258268" y="5668950"/>
                </a:lnTo>
                <a:lnTo>
                  <a:pt x="0" y="5668950"/>
                </a:lnTo>
                <a:lnTo>
                  <a:pt x="0" y="0"/>
                </a:lnTo>
                <a:close/>
              </a:path>
            </a:pathLst>
          </a:custGeom>
          <a:blipFill>
            <a:blip r:embed="rId8"/>
            <a:stretch>
              <a:fillRect/>
            </a:stretch>
          </a:blipFill>
          <a:ln w="38100" cap="sq">
            <a:solidFill>
              <a:srgbClr val="000000"/>
            </a:solidFill>
            <a:prstDash val="lgDash"/>
            <a:miter/>
          </a:ln>
        </p:spPr>
        <p:txBody>
          <a:bodyPr/>
          <a:lstStyle/>
          <a:p>
            <a:endParaRPr lang="en-US"/>
          </a:p>
        </p:txBody>
      </p:sp>
      <p:sp>
        <p:nvSpPr>
          <p:cNvPr id="9" name="TextBox 9"/>
          <p:cNvSpPr txBox="1"/>
          <p:nvPr/>
        </p:nvSpPr>
        <p:spPr>
          <a:xfrm>
            <a:off x="1710328" y="29818"/>
            <a:ext cx="13982343" cy="824230"/>
          </a:xfrm>
          <a:prstGeom prst="rect">
            <a:avLst/>
          </a:prstGeom>
        </p:spPr>
        <p:txBody>
          <a:bodyPr lIns="0" tIns="0" rIns="0" bIns="0" rtlCol="0" anchor="t">
            <a:spAutoFit/>
          </a:bodyPr>
          <a:lstStyle/>
          <a:p>
            <a:pPr marL="0" lvl="0" indent="0" algn="ctr">
              <a:lnSpc>
                <a:spcPts val="7399"/>
              </a:lnSpc>
              <a:spcBef>
                <a:spcPct val="0"/>
              </a:spcBef>
            </a:pPr>
            <a:r>
              <a:rPr lang="en-US" sz="3699">
                <a:solidFill>
                  <a:srgbClr val="056528"/>
                </a:solidFill>
                <a:latin typeface="Bogart Heavy"/>
                <a:ea typeface="Bogart Heavy"/>
                <a:cs typeface="Bogart Heavy"/>
                <a:sym typeface="Bogart Heavy"/>
              </a:rPr>
              <a:t>Bài 6: Định dạng kí tự và bố trí hình ảnh trong văn bản</a:t>
            </a:r>
          </a:p>
        </p:txBody>
      </p:sp>
      <p:sp>
        <p:nvSpPr>
          <p:cNvPr id="10" name="TextBox 10"/>
          <p:cNvSpPr txBox="1"/>
          <p:nvPr/>
        </p:nvSpPr>
        <p:spPr>
          <a:xfrm>
            <a:off x="1028700" y="1999071"/>
            <a:ext cx="16580671" cy="1154430"/>
          </a:xfrm>
          <a:prstGeom prst="rect">
            <a:avLst/>
          </a:prstGeom>
        </p:spPr>
        <p:txBody>
          <a:bodyPr lIns="0" tIns="0" rIns="0" bIns="0" rtlCol="0" anchor="t">
            <a:spAutoFit/>
          </a:bodyPr>
          <a:lstStyle/>
          <a:p>
            <a:pPr marL="0" lvl="0" indent="0" algn="just">
              <a:lnSpc>
                <a:spcPts val="4619"/>
              </a:lnSpc>
              <a:spcBef>
                <a:spcPct val="0"/>
              </a:spcBef>
            </a:pPr>
            <a:r>
              <a:rPr lang="en-US" sz="3299">
                <a:solidFill>
                  <a:srgbClr val="000000"/>
                </a:solidFill>
                <a:latin typeface="Crimson Pro Bold"/>
                <a:ea typeface="Crimson Pro Bold"/>
                <a:cs typeface="Crimson Pro Bold"/>
                <a:sym typeface="Crimson Pro Bold"/>
              </a:rPr>
              <a:t>Lớp 5A của các bạn An, Minh, Khoa chuẩn bị đi tham quan. Hình 37 là văn bản trình bày lịch trình chuyến đi.</a:t>
            </a:r>
          </a:p>
        </p:txBody>
      </p:sp>
      <p:sp>
        <p:nvSpPr>
          <p:cNvPr id="11" name="TextBox 11"/>
          <p:cNvSpPr txBox="1"/>
          <p:nvPr/>
        </p:nvSpPr>
        <p:spPr>
          <a:xfrm>
            <a:off x="6248400" y="9326778"/>
            <a:ext cx="7019522" cy="448841"/>
          </a:xfrm>
          <a:prstGeom prst="rect">
            <a:avLst/>
          </a:prstGeom>
        </p:spPr>
        <p:txBody>
          <a:bodyPr wrap="square" lIns="0" tIns="0" rIns="0" bIns="0" rtlCol="0" anchor="t">
            <a:spAutoFit/>
          </a:bodyPr>
          <a:lstStyle/>
          <a:p>
            <a:pPr marL="0" lvl="0" indent="0" algn="just">
              <a:lnSpc>
                <a:spcPts val="3500"/>
              </a:lnSpc>
              <a:spcBef>
                <a:spcPct val="0"/>
              </a:spcBef>
            </a:pPr>
            <a:r>
              <a:rPr lang="en-US" sz="2500" u="none" strike="noStrike">
                <a:solidFill>
                  <a:srgbClr val="000000"/>
                </a:solidFill>
                <a:latin typeface="DejaVu Serif Bold"/>
                <a:ea typeface="DejaVu Serif Bold"/>
                <a:cs typeface="DejaVu Serif Bold"/>
                <a:sym typeface="DejaVu Serif Bold"/>
              </a:rPr>
              <a:t>Hình 37. Lịch trình tham quan</a:t>
            </a:r>
          </a:p>
        </p:txBody>
      </p:sp>
      <p:sp>
        <p:nvSpPr>
          <p:cNvPr id="12" name="Freeform 12"/>
          <p:cNvSpPr/>
          <p:nvPr/>
        </p:nvSpPr>
        <p:spPr>
          <a:xfrm>
            <a:off x="0" y="9258300"/>
            <a:ext cx="1476887" cy="1048590"/>
          </a:xfrm>
          <a:custGeom>
            <a:avLst/>
            <a:gdLst/>
            <a:ahLst/>
            <a:cxnLst/>
            <a:rect l="l" t="t" r="r" b="b"/>
            <a:pathLst>
              <a:path w="1476887" h="1048590">
                <a:moveTo>
                  <a:pt x="0" y="0"/>
                </a:moveTo>
                <a:lnTo>
                  <a:pt x="1476887" y="0"/>
                </a:lnTo>
                <a:lnTo>
                  <a:pt x="1476887" y="1048590"/>
                </a:lnTo>
                <a:lnTo>
                  <a:pt x="0" y="1048590"/>
                </a:lnTo>
                <a:lnTo>
                  <a:pt x="0" y="0"/>
                </a:lnTo>
                <a:close/>
              </a:path>
            </a:pathLst>
          </a:custGeom>
          <a:blipFill>
            <a:blip r:embed="rId9"/>
            <a:stretch>
              <a:fillRect/>
            </a:stretch>
          </a:blipFill>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6434420" y="61336"/>
            <a:ext cx="1853580" cy="1237264"/>
          </a:xfrm>
          <a:custGeom>
            <a:avLst/>
            <a:gdLst/>
            <a:ahLst/>
            <a:cxnLst/>
            <a:rect l="l" t="t" r="r" b="b"/>
            <a:pathLst>
              <a:path w="1853580" h="1237264">
                <a:moveTo>
                  <a:pt x="1853580" y="0"/>
                </a:moveTo>
                <a:lnTo>
                  <a:pt x="0" y="0"/>
                </a:lnTo>
                <a:lnTo>
                  <a:pt x="0" y="1237264"/>
                </a:lnTo>
                <a:lnTo>
                  <a:pt x="1853580" y="1237264"/>
                </a:lnTo>
                <a:lnTo>
                  <a:pt x="185358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0" y="0"/>
            <a:ext cx="1121680" cy="1186963"/>
          </a:xfrm>
          <a:custGeom>
            <a:avLst/>
            <a:gdLst/>
            <a:ahLst/>
            <a:cxnLst/>
            <a:rect l="l" t="t" r="r" b="b"/>
            <a:pathLst>
              <a:path w="1121680" h="1186963">
                <a:moveTo>
                  <a:pt x="0" y="0"/>
                </a:moveTo>
                <a:lnTo>
                  <a:pt x="1121680" y="0"/>
                </a:lnTo>
                <a:lnTo>
                  <a:pt x="1121680" y="1186963"/>
                </a:lnTo>
                <a:lnTo>
                  <a:pt x="0" y="11869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a:off x="16167820" y="8714105"/>
            <a:ext cx="2120180" cy="1592785"/>
          </a:xfrm>
          <a:custGeom>
            <a:avLst/>
            <a:gdLst/>
            <a:ahLst/>
            <a:cxnLst/>
            <a:rect l="l" t="t" r="r" b="b"/>
            <a:pathLst>
              <a:path w="2120180" h="1592785">
                <a:moveTo>
                  <a:pt x="0" y="0"/>
                </a:moveTo>
                <a:lnTo>
                  <a:pt x="2120180" y="0"/>
                </a:lnTo>
                <a:lnTo>
                  <a:pt x="2120180" y="1592785"/>
                </a:lnTo>
                <a:lnTo>
                  <a:pt x="0" y="1592785"/>
                </a:lnTo>
                <a:lnTo>
                  <a:pt x="0" y="0"/>
                </a:lnTo>
                <a:close/>
              </a:path>
            </a:pathLst>
          </a:custGeom>
          <a:blipFill>
            <a:blip r:embed="rId6"/>
            <a:stretch>
              <a:fillRect/>
            </a:stretch>
          </a:blipFill>
        </p:spPr>
        <p:txBody>
          <a:bodyPr/>
          <a:lstStyle/>
          <a:p>
            <a:endParaRPr lang="en-US"/>
          </a:p>
        </p:txBody>
      </p:sp>
      <p:grpSp>
        <p:nvGrpSpPr>
          <p:cNvPr id="5" name="Group 5"/>
          <p:cNvGrpSpPr/>
          <p:nvPr/>
        </p:nvGrpSpPr>
        <p:grpSpPr>
          <a:xfrm>
            <a:off x="881762" y="962025"/>
            <a:ext cx="3918837" cy="1048590"/>
            <a:chOff x="0" y="0"/>
            <a:chExt cx="4856072" cy="1217629"/>
          </a:xfrm>
        </p:grpSpPr>
        <p:sp>
          <p:nvSpPr>
            <p:cNvPr id="6" name="TextBox 6"/>
            <p:cNvSpPr txBox="1"/>
            <p:nvPr/>
          </p:nvSpPr>
          <p:spPr>
            <a:xfrm>
              <a:off x="1645444" y="448622"/>
              <a:ext cx="3210628" cy="769006"/>
            </a:xfrm>
            <a:prstGeom prst="rect">
              <a:avLst/>
            </a:prstGeom>
          </p:spPr>
          <p:txBody>
            <a:bodyPr lIns="0" tIns="0" rIns="0" bIns="0" rtlCol="0" anchor="t">
              <a:spAutoFit/>
            </a:bodyPr>
            <a:lstStyle/>
            <a:p>
              <a:pPr algn="just">
                <a:lnSpc>
                  <a:spcPts val="4880"/>
                </a:lnSpc>
              </a:pPr>
              <a:r>
                <a:rPr lang="en-US" sz="3486">
                  <a:solidFill>
                    <a:srgbClr val="E61F93"/>
                  </a:solidFill>
                  <a:latin typeface="Paytone One"/>
                  <a:ea typeface="Paytone One"/>
                  <a:cs typeface="Paytone One"/>
                  <a:sym typeface="Paytone One"/>
                </a:rPr>
                <a:t>LUYỆN TẬP</a:t>
              </a:r>
            </a:p>
          </p:txBody>
        </p:sp>
        <p:sp>
          <p:nvSpPr>
            <p:cNvPr id="7" name="Freeform 7"/>
            <p:cNvSpPr/>
            <p:nvPr/>
          </p:nvSpPr>
          <p:spPr>
            <a:xfrm>
              <a:off x="0" y="0"/>
              <a:ext cx="1645444" cy="1217629"/>
            </a:xfrm>
            <a:custGeom>
              <a:avLst/>
              <a:gdLst/>
              <a:ahLst/>
              <a:cxnLst/>
              <a:rect l="l" t="t" r="r" b="b"/>
              <a:pathLst>
                <a:path w="1645444" h="1217629">
                  <a:moveTo>
                    <a:pt x="0" y="0"/>
                  </a:moveTo>
                  <a:lnTo>
                    <a:pt x="1645444" y="0"/>
                  </a:lnTo>
                  <a:lnTo>
                    <a:pt x="1645444" y="1217629"/>
                  </a:lnTo>
                  <a:lnTo>
                    <a:pt x="0" y="1217629"/>
                  </a:lnTo>
                  <a:lnTo>
                    <a:pt x="0" y="0"/>
                  </a:lnTo>
                  <a:close/>
                </a:path>
              </a:pathLst>
            </a:custGeom>
            <a:blipFill>
              <a:blip r:embed="rId7"/>
              <a:stretch>
                <a:fillRect/>
              </a:stretch>
            </a:blipFill>
          </p:spPr>
          <p:txBody>
            <a:bodyPr/>
            <a:lstStyle/>
            <a:p>
              <a:endParaRPr lang="en-US"/>
            </a:p>
          </p:txBody>
        </p:sp>
      </p:grpSp>
      <p:sp>
        <p:nvSpPr>
          <p:cNvPr id="8" name="Freeform 8"/>
          <p:cNvSpPr/>
          <p:nvPr/>
        </p:nvSpPr>
        <p:spPr>
          <a:xfrm>
            <a:off x="0" y="9258300"/>
            <a:ext cx="1476887" cy="1048590"/>
          </a:xfrm>
          <a:custGeom>
            <a:avLst/>
            <a:gdLst/>
            <a:ahLst/>
            <a:cxnLst/>
            <a:rect l="l" t="t" r="r" b="b"/>
            <a:pathLst>
              <a:path w="1476887" h="1048590">
                <a:moveTo>
                  <a:pt x="0" y="0"/>
                </a:moveTo>
                <a:lnTo>
                  <a:pt x="1476887" y="0"/>
                </a:lnTo>
                <a:lnTo>
                  <a:pt x="1476887" y="1048590"/>
                </a:lnTo>
                <a:lnTo>
                  <a:pt x="0" y="1048590"/>
                </a:lnTo>
                <a:lnTo>
                  <a:pt x="0" y="0"/>
                </a:lnTo>
                <a:close/>
              </a:path>
            </a:pathLst>
          </a:custGeom>
          <a:blipFill>
            <a:blip r:embed="rId8"/>
            <a:stretch>
              <a:fillRect/>
            </a:stretch>
          </a:blipFill>
        </p:spPr>
        <p:txBody>
          <a:bodyPr/>
          <a:lstStyle/>
          <a:p>
            <a:endParaRPr lang="en-US"/>
          </a:p>
        </p:txBody>
      </p:sp>
      <p:sp>
        <p:nvSpPr>
          <p:cNvPr id="9" name="Freeform 9"/>
          <p:cNvSpPr/>
          <p:nvPr/>
        </p:nvSpPr>
        <p:spPr>
          <a:xfrm>
            <a:off x="13863314" y="1551564"/>
            <a:ext cx="1829357" cy="2193573"/>
          </a:xfrm>
          <a:custGeom>
            <a:avLst/>
            <a:gdLst/>
            <a:ahLst/>
            <a:cxnLst/>
            <a:rect l="l" t="t" r="r" b="b"/>
            <a:pathLst>
              <a:path w="1829357" h="2193573">
                <a:moveTo>
                  <a:pt x="0" y="0"/>
                </a:moveTo>
                <a:lnTo>
                  <a:pt x="1829357" y="0"/>
                </a:lnTo>
                <a:lnTo>
                  <a:pt x="1829357" y="2193573"/>
                </a:lnTo>
                <a:lnTo>
                  <a:pt x="0" y="2193573"/>
                </a:lnTo>
                <a:lnTo>
                  <a:pt x="0" y="0"/>
                </a:lnTo>
                <a:close/>
              </a:path>
            </a:pathLst>
          </a:custGeom>
          <a:blipFill>
            <a:blip r:embed="rId9"/>
            <a:stretch>
              <a:fillRect/>
            </a:stretch>
          </a:blipFill>
        </p:spPr>
        <p:txBody>
          <a:bodyPr/>
          <a:lstStyle/>
          <a:p>
            <a:endParaRPr lang="en-US"/>
          </a:p>
        </p:txBody>
      </p:sp>
      <p:sp>
        <p:nvSpPr>
          <p:cNvPr id="10" name="Freeform 10"/>
          <p:cNvSpPr/>
          <p:nvPr/>
        </p:nvSpPr>
        <p:spPr>
          <a:xfrm>
            <a:off x="11180574" y="4442652"/>
            <a:ext cx="6612294" cy="2785629"/>
          </a:xfrm>
          <a:custGeom>
            <a:avLst/>
            <a:gdLst/>
            <a:ahLst/>
            <a:cxnLst/>
            <a:rect l="l" t="t" r="r" b="b"/>
            <a:pathLst>
              <a:path w="6612294" h="2785629">
                <a:moveTo>
                  <a:pt x="0" y="0"/>
                </a:moveTo>
                <a:lnTo>
                  <a:pt x="6612294" y="0"/>
                </a:lnTo>
                <a:lnTo>
                  <a:pt x="6612294" y="2785629"/>
                </a:lnTo>
                <a:lnTo>
                  <a:pt x="0" y="2785629"/>
                </a:lnTo>
                <a:lnTo>
                  <a:pt x="0" y="0"/>
                </a:lnTo>
                <a:close/>
              </a:path>
            </a:pathLst>
          </a:custGeom>
          <a:blipFill>
            <a:blip r:embed="rId10"/>
            <a:stretch>
              <a:fillRect/>
            </a:stretch>
          </a:blipFill>
          <a:ln w="38100" cap="sq">
            <a:solidFill>
              <a:srgbClr val="000000"/>
            </a:solidFill>
            <a:prstDash val="lgDash"/>
            <a:miter/>
          </a:ln>
        </p:spPr>
        <p:txBody>
          <a:bodyPr/>
          <a:lstStyle/>
          <a:p>
            <a:endParaRPr lang="en-US"/>
          </a:p>
        </p:txBody>
      </p:sp>
      <p:sp>
        <p:nvSpPr>
          <p:cNvPr id="11" name="TextBox 11"/>
          <p:cNvSpPr txBox="1"/>
          <p:nvPr/>
        </p:nvSpPr>
        <p:spPr>
          <a:xfrm>
            <a:off x="881763" y="2046333"/>
            <a:ext cx="11251145" cy="6964680"/>
          </a:xfrm>
          <a:prstGeom prst="rect">
            <a:avLst/>
          </a:prstGeom>
        </p:spPr>
        <p:txBody>
          <a:bodyPr lIns="0" tIns="0" rIns="0" bIns="0" rtlCol="0" anchor="t">
            <a:spAutoFit/>
          </a:bodyPr>
          <a:lstStyle/>
          <a:p>
            <a:pPr algn="just">
              <a:lnSpc>
                <a:spcPts val="4619"/>
              </a:lnSpc>
            </a:pPr>
            <a:r>
              <a:rPr lang="en-US" sz="3299">
                <a:solidFill>
                  <a:srgbClr val="000000"/>
                </a:solidFill>
                <a:latin typeface="Crimson Pro Bold"/>
                <a:ea typeface="Crimson Pro Bold"/>
                <a:cs typeface="Crimson Pro Bold"/>
                <a:sym typeface="Crimson Pro Bold"/>
              </a:rPr>
              <a:t>a) Tệp văn bản </a:t>
            </a:r>
            <a:r>
              <a:rPr lang="en-US" sz="3299">
                <a:solidFill>
                  <a:srgbClr val="F48117"/>
                </a:solidFill>
                <a:latin typeface="Crimson Pro Bold"/>
                <a:ea typeface="Crimson Pro Bold"/>
                <a:cs typeface="Crimson Pro Bold"/>
                <a:sym typeface="Crimson Pro Bold"/>
              </a:rPr>
              <a:t>ChuyenThamQuan</a:t>
            </a:r>
            <a:r>
              <a:rPr lang="en-US" sz="3299">
                <a:solidFill>
                  <a:srgbClr val="000000"/>
                </a:solidFill>
                <a:latin typeface="Crimson Pro Bold"/>
                <a:ea typeface="Crimson Pro Bold"/>
                <a:cs typeface="Crimson Pro Bold"/>
                <a:sym typeface="Crimson Pro Bold"/>
              </a:rPr>
              <a:t> được lưu trong máy tính và có nội dung như minh họa trong Hình 37. Em hãy mở tệp văn bản và thực hiện thao tác định dạng kí tự theo yêu cầu sau đây:</a:t>
            </a:r>
          </a:p>
          <a:p>
            <a:pPr algn="just">
              <a:lnSpc>
                <a:spcPts val="4619"/>
              </a:lnSpc>
            </a:pPr>
            <a:r>
              <a:rPr lang="en-US" sz="3299">
                <a:solidFill>
                  <a:srgbClr val="000000"/>
                </a:solidFill>
                <a:latin typeface="Crimson Pro Bold"/>
                <a:ea typeface="Crimson Pro Bold"/>
                <a:cs typeface="Crimson Pro Bold"/>
                <a:sym typeface="Crimson Pro Bold"/>
              </a:rPr>
              <a:t>– Tiêu đề Lịch trình chuyến đi tham quan có </a:t>
            </a:r>
            <a:r>
              <a:rPr lang="en-US" sz="3299">
                <a:solidFill>
                  <a:srgbClr val="F48117"/>
                </a:solidFill>
                <a:latin typeface="Crimson Pro Bold"/>
                <a:ea typeface="Crimson Pro Bold"/>
                <a:cs typeface="Crimson Pro Bold"/>
                <a:sym typeface="Crimson Pro Bold"/>
              </a:rPr>
              <a:t>phông chữ Arial, cỡ chữ 15, kiểu chữ đậm, màu đỏ</a:t>
            </a:r>
            <a:r>
              <a:rPr lang="en-US" sz="3299">
                <a:solidFill>
                  <a:srgbClr val="000000"/>
                </a:solidFill>
                <a:latin typeface="Crimson Pro Bold"/>
                <a:ea typeface="Crimson Pro Bold"/>
                <a:cs typeface="Crimson Pro Bold"/>
                <a:sym typeface="Crimson Pro Bold"/>
              </a:rPr>
              <a:t>.</a:t>
            </a:r>
          </a:p>
          <a:p>
            <a:pPr algn="just">
              <a:lnSpc>
                <a:spcPts val="4619"/>
              </a:lnSpc>
            </a:pPr>
            <a:r>
              <a:rPr lang="en-US" sz="3299">
                <a:solidFill>
                  <a:srgbClr val="000000"/>
                </a:solidFill>
                <a:latin typeface="Crimson Pro Bold"/>
                <a:ea typeface="Crimson Pro Bold"/>
                <a:cs typeface="Crimson Pro Bold"/>
                <a:sym typeface="Crimson Pro Bold"/>
              </a:rPr>
              <a:t>– </a:t>
            </a:r>
            <a:r>
              <a:rPr lang="en-US" sz="3299">
                <a:solidFill>
                  <a:srgbClr val="F48117"/>
                </a:solidFill>
                <a:latin typeface="Crimson Pro Bold"/>
                <a:ea typeface="Crimson Pro Bold"/>
                <a:cs typeface="Crimson Pro Bold"/>
                <a:sym typeface="Crimson Pro Bold"/>
              </a:rPr>
              <a:t>Các mốc thời gian: kiểu chữ đậm và nghiêng, màu xanh</a:t>
            </a:r>
            <a:r>
              <a:rPr lang="en-US" sz="3299">
                <a:solidFill>
                  <a:srgbClr val="000000"/>
                </a:solidFill>
                <a:latin typeface="Crimson Pro Bold"/>
                <a:ea typeface="Crimson Pro Bold"/>
                <a:cs typeface="Crimson Pro Bold"/>
                <a:sym typeface="Crimson Pro Bold"/>
              </a:rPr>
              <a:t>.</a:t>
            </a:r>
          </a:p>
          <a:p>
            <a:pPr algn="just">
              <a:lnSpc>
                <a:spcPts val="4619"/>
              </a:lnSpc>
            </a:pPr>
            <a:endParaRPr lang="en-US" sz="3299">
              <a:solidFill>
                <a:srgbClr val="000000"/>
              </a:solidFill>
              <a:latin typeface="Crimson Pro Bold"/>
              <a:ea typeface="Crimson Pro Bold"/>
              <a:cs typeface="Crimson Pro Bold"/>
              <a:sym typeface="Crimson Pro Bold"/>
            </a:endParaRPr>
          </a:p>
          <a:p>
            <a:pPr algn="just">
              <a:lnSpc>
                <a:spcPts val="4619"/>
              </a:lnSpc>
            </a:pPr>
            <a:r>
              <a:rPr lang="en-US" sz="3299">
                <a:solidFill>
                  <a:srgbClr val="000000"/>
                </a:solidFill>
                <a:latin typeface="Crimson Pro Bold"/>
                <a:ea typeface="Crimson Pro Bold"/>
                <a:cs typeface="Crimson Pro Bold"/>
                <a:sym typeface="Crimson Pro Bold"/>
              </a:rPr>
              <a:t>b) Em hãy chèn hình ảnh minh họa cho văn bản.</a:t>
            </a:r>
          </a:p>
          <a:p>
            <a:pPr algn="just">
              <a:lnSpc>
                <a:spcPts val="4619"/>
              </a:lnSpc>
            </a:pPr>
            <a:endParaRPr lang="en-US" sz="3299">
              <a:solidFill>
                <a:srgbClr val="000000"/>
              </a:solidFill>
              <a:latin typeface="Crimson Pro Bold"/>
              <a:ea typeface="Crimson Pro Bold"/>
              <a:cs typeface="Crimson Pro Bold"/>
              <a:sym typeface="Crimson Pro Bold"/>
            </a:endParaRPr>
          </a:p>
          <a:p>
            <a:pPr marL="0" lvl="0" indent="0" algn="just">
              <a:lnSpc>
                <a:spcPts val="4619"/>
              </a:lnSpc>
              <a:spcBef>
                <a:spcPct val="0"/>
              </a:spcBef>
            </a:pPr>
            <a:r>
              <a:rPr lang="en-US" sz="3299">
                <a:solidFill>
                  <a:srgbClr val="000000"/>
                </a:solidFill>
                <a:latin typeface="Crimson Pro Bold"/>
                <a:ea typeface="Crimson Pro Bold"/>
                <a:cs typeface="Crimson Pro Bold"/>
                <a:sym typeface="Crimson Pro Bold"/>
              </a:rPr>
              <a:t>c) Em hãy đưa ra hai điều tích cực và một mong muốn thay đổi về cách trình bày văn bản sau khi thực hiện các yêu cầu ở Câu a và Câu b.</a:t>
            </a:r>
          </a:p>
        </p:txBody>
      </p:sp>
      <p:sp>
        <p:nvSpPr>
          <p:cNvPr id="12" name="TextBox 12"/>
          <p:cNvSpPr txBox="1"/>
          <p:nvPr/>
        </p:nvSpPr>
        <p:spPr>
          <a:xfrm>
            <a:off x="1710328" y="29818"/>
            <a:ext cx="13982343" cy="824230"/>
          </a:xfrm>
          <a:prstGeom prst="rect">
            <a:avLst/>
          </a:prstGeom>
        </p:spPr>
        <p:txBody>
          <a:bodyPr lIns="0" tIns="0" rIns="0" bIns="0" rtlCol="0" anchor="t">
            <a:spAutoFit/>
          </a:bodyPr>
          <a:lstStyle/>
          <a:p>
            <a:pPr marL="0" lvl="0" indent="0" algn="ctr">
              <a:lnSpc>
                <a:spcPts val="7399"/>
              </a:lnSpc>
              <a:spcBef>
                <a:spcPct val="0"/>
              </a:spcBef>
            </a:pPr>
            <a:r>
              <a:rPr lang="en-US" sz="3699">
                <a:solidFill>
                  <a:srgbClr val="056528"/>
                </a:solidFill>
                <a:latin typeface="Bogart Heavy"/>
                <a:ea typeface="Bogart Heavy"/>
                <a:cs typeface="Bogart Heavy"/>
                <a:sym typeface="Bogart Heavy"/>
              </a:rPr>
              <a:t>Bài 6: Định dạng kí tự và bố trí hình ảnh trong văn bản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flipH="1">
            <a:off x="16434420" y="61336"/>
            <a:ext cx="1853580" cy="1237264"/>
          </a:xfrm>
          <a:custGeom>
            <a:avLst/>
            <a:gdLst/>
            <a:ahLst/>
            <a:cxnLst/>
            <a:rect l="l" t="t" r="r" b="b"/>
            <a:pathLst>
              <a:path w="1853580" h="1237264">
                <a:moveTo>
                  <a:pt x="1853580" y="0"/>
                </a:moveTo>
                <a:lnTo>
                  <a:pt x="0" y="0"/>
                </a:lnTo>
                <a:lnTo>
                  <a:pt x="0" y="1237264"/>
                </a:lnTo>
                <a:lnTo>
                  <a:pt x="1853580" y="1237264"/>
                </a:lnTo>
                <a:lnTo>
                  <a:pt x="185358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3" name="Freeform 3"/>
          <p:cNvSpPr/>
          <p:nvPr/>
        </p:nvSpPr>
        <p:spPr>
          <a:xfrm>
            <a:off x="0" y="0"/>
            <a:ext cx="1121680" cy="1186963"/>
          </a:xfrm>
          <a:custGeom>
            <a:avLst/>
            <a:gdLst/>
            <a:ahLst/>
            <a:cxnLst/>
            <a:rect l="l" t="t" r="r" b="b"/>
            <a:pathLst>
              <a:path w="1121680" h="1186963">
                <a:moveTo>
                  <a:pt x="0" y="0"/>
                </a:moveTo>
                <a:lnTo>
                  <a:pt x="1121680" y="0"/>
                </a:lnTo>
                <a:lnTo>
                  <a:pt x="1121680" y="1186963"/>
                </a:lnTo>
                <a:lnTo>
                  <a:pt x="0" y="118696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4" name="Freeform 4"/>
          <p:cNvSpPr/>
          <p:nvPr/>
        </p:nvSpPr>
        <p:spPr>
          <a:xfrm>
            <a:off x="16167820" y="8714105"/>
            <a:ext cx="2120180" cy="1592785"/>
          </a:xfrm>
          <a:custGeom>
            <a:avLst/>
            <a:gdLst/>
            <a:ahLst/>
            <a:cxnLst/>
            <a:rect l="l" t="t" r="r" b="b"/>
            <a:pathLst>
              <a:path w="2120180" h="1592785">
                <a:moveTo>
                  <a:pt x="0" y="0"/>
                </a:moveTo>
                <a:lnTo>
                  <a:pt x="2120180" y="0"/>
                </a:lnTo>
                <a:lnTo>
                  <a:pt x="2120180" y="1592785"/>
                </a:lnTo>
                <a:lnTo>
                  <a:pt x="0" y="1592785"/>
                </a:lnTo>
                <a:lnTo>
                  <a:pt x="0" y="0"/>
                </a:lnTo>
                <a:close/>
              </a:path>
            </a:pathLst>
          </a:custGeom>
          <a:blipFill>
            <a:blip r:embed="rId7"/>
            <a:stretch>
              <a:fillRect/>
            </a:stretch>
          </a:blipFill>
        </p:spPr>
        <p:txBody>
          <a:bodyPr/>
          <a:lstStyle/>
          <a:p>
            <a:endParaRPr lang="en-US"/>
          </a:p>
        </p:txBody>
      </p:sp>
      <p:sp>
        <p:nvSpPr>
          <p:cNvPr id="5" name="Freeform 5"/>
          <p:cNvSpPr/>
          <p:nvPr/>
        </p:nvSpPr>
        <p:spPr>
          <a:xfrm>
            <a:off x="0" y="9258300"/>
            <a:ext cx="1476887" cy="1048590"/>
          </a:xfrm>
          <a:custGeom>
            <a:avLst/>
            <a:gdLst/>
            <a:ahLst/>
            <a:cxnLst/>
            <a:rect l="l" t="t" r="r" b="b"/>
            <a:pathLst>
              <a:path w="1476887" h="1048590">
                <a:moveTo>
                  <a:pt x="0" y="0"/>
                </a:moveTo>
                <a:lnTo>
                  <a:pt x="1476887" y="0"/>
                </a:lnTo>
                <a:lnTo>
                  <a:pt x="1476887" y="1048590"/>
                </a:lnTo>
                <a:lnTo>
                  <a:pt x="0" y="1048590"/>
                </a:lnTo>
                <a:lnTo>
                  <a:pt x="0" y="0"/>
                </a:lnTo>
                <a:close/>
              </a:path>
            </a:pathLst>
          </a:custGeom>
          <a:blipFill>
            <a:blip r:embed="rId8"/>
            <a:stretch>
              <a:fillRect/>
            </a:stretch>
          </a:blipFill>
        </p:spPr>
        <p:txBody>
          <a:bodyPr/>
          <a:lstStyle/>
          <a:p>
            <a:endParaRPr lang="en-US"/>
          </a:p>
        </p:txBody>
      </p:sp>
      <p:sp>
        <p:nvSpPr>
          <p:cNvPr id="6" name="TextBox 6"/>
          <p:cNvSpPr txBox="1"/>
          <p:nvPr/>
        </p:nvSpPr>
        <p:spPr>
          <a:xfrm>
            <a:off x="1786878" y="954719"/>
            <a:ext cx="13982343" cy="824230"/>
          </a:xfrm>
          <a:prstGeom prst="rect">
            <a:avLst/>
          </a:prstGeom>
        </p:spPr>
        <p:txBody>
          <a:bodyPr lIns="0" tIns="0" rIns="0" bIns="0" rtlCol="0" anchor="t">
            <a:spAutoFit/>
          </a:bodyPr>
          <a:lstStyle/>
          <a:p>
            <a:pPr marL="0" lvl="0" indent="0" algn="ctr">
              <a:lnSpc>
                <a:spcPts val="7399"/>
              </a:lnSpc>
              <a:spcBef>
                <a:spcPct val="0"/>
              </a:spcBef>
            </a:pPr>
            <a:r>
              <a:rPr lang="en-US" sz="3699">
                <a:solidFill>
                  <a:srgbClr val="056528"/>
                </a:solidFill>
                <a:latin typeface="Bogart Heavy"/>
                <a:ea typeface="Bogart Heavy"/>
                <a:cs typeface="Bogart Heavy"/>
                <a:sym typeface="Bogart Heavy"/>
              </a:rPr>
              <a:t>Bài 6: Định dạng kí tự và bố trí hình ảnh trong văn bản</a:t>
            </a:r>
          </a:p>
        </p:txBody>
      </p:sp>
      <p:grpSp>
        <p:nvGrpSpPr>
          <p:cNvPr id="7" name="Group 7"/>
          <p:cNvGrpSpPr/>
          <p:nvPr/>
        </p:nvGrpSpPr>
        <p:grpSpPr>
          <a:xfrm>
            <a:off x="1121680" y="1807835"/>
            <a:ext cx="3681745" cy="850181"/>
            <a:chOff x="0" y="0"/>
            <a:chExt cx="4908994" cy="1133574"/>
          </a:xfrm>
        </p:grpSpPr>
        <p:sp>
          <p:nvSpPr>
            <p:cNvPr id="8" name="Freeform 8"/>
            <p:cNvSpPr/>
            <p:nvPr/>
          </p:nvSpPr>
          <p:spPr>
            <a:xfrm>
              <a:off x="0" y="0"/>
              <a:ext cx="1369736" cy="1133574"/>
            </a:xfrm>
            <a:custGeom>
              <a:avLst/>
              <a:gdLst/>
              <a:ahLst/>
              <a:cxnLst/>
              <a:rect l="l" t="t" r="r" b="b"/>
              <a:pathLst>
                <a:path w="1369736" h="1133574">
                  <a:moveTo>
                    <a:pt x="0" y="0"/>
                  </a:moveTo>
                  <a:lnTo>
                    <a:pt x="1369736" y="0"/>
                  </a:lnTo>
                  <a:lnTo>
                    <a:pt x="1369736" y="1133574"/>
                  </a:lnTo>
                  <a:lnTo>
                    <a:pt x="0" y="1133574"/>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610613" y="295713"/>
              <a:ext cx="3298380" cy="797727"/>
            </a:xfrm>
            <a:prstGeom prst="rect">
              <a:avLst/>
            </a:prstGeom>
          </p:spPr>
          <p:txBody>
            <a:bodyPr lIns="0" tIns="0" rIns="0" bIns="0" rtlCol="0" anchor="t">
              <a:spAutoFit/>
            </a:bodyPr>
            <a:lstStyle/>
            <a:p>
              <a:pPr algn="just">
                <a:lnSpc>
                  <a:spcPts val="5014"/>
                </a:lnSpc>
              </a:pPr>
              <a:r>
                <a:rPr lang="en-US" sz="3581">
                  <a:solidFill>
                    <a:srgbClr val="E61F93"/>
                  </a:solidFill>
                  <a:latin typeface="Paytone One"/>
                  <a:ea typeface="Paytone One"/>
                  <a:cs typeface="Paytone One"/>
                  <a:sym typeface="Paytone One"/>
                </a:rPr>
                <a:t>VẬN DỤNG</a:t>
              </a:r>
            </a:p>
          </p:txBody>
        </p:sp>
      </p:grpSp>
      <p:sp>
        <p:nvSpPr>
          <p:cNvPr id="10" name="TextBox 10"/>
          <p:cNvSpPr txBox="1"/>
          <p:nvPr/>
        </p:nvSpPr>
        <p:spPr>
          <a:xfrm>
            <a:off x="1744964" y="2945973"/>
            <a:ext cx="14973300" cy="1077218"/>
          </a:xfrm>
          <a:prstGeom prst="rect">
            <a:avLst/>
          </a:prstGeom>
        </p:spPr>
        <p:txBody>
          <a:bodyPr wrap="square" lIns="0" tIns="0" rIns="0" bIns="0" rtlCol="0" anchor="t">
            <a:spAutoFit/>
          </a:bodyPr>
          <a:lstStyle/>
          <a:p>
            <a:pPr marL="0" lvl="0" indent="0" algn="just">
              <a:lnSpc>
                <a:spcPts val="4200"/>
              </a:lnSpc>
              <a:spcBef>
                <a:spcPct val="0"/>
              </a:spcBef>
            </a:pPr>
            <a:r>
              <a:rPr lang="en-US" sz="3600" b="1" u="none" strike="noStrike">
                <a:solidFill>
                  <a:srgbClr val="000000"/>
                </a:solidFill>
                <a:latin typeface="Consolas" panose="020B0609020204030204" pitchFamily="49" charset="0"/>
                <a:ea typeface="DejaVu Serif Bold"/>
                <a:cs typeface="DejaVu Serif Bold"/>
                <a:sym typeface="DejaVu Serif Bold"/>
              </a:rPr>
              <a:t>Em hãy định dạng, chỉnh sửa văn bản để thực hiện điều mong muốn thay đổi đã nêu trong Câu c của phần Luyện tập.</a:t>
            </a:r>
          </a:p>
        </p:txBody>
      </p:sp>
      <p:sp>
        <p:nvSpPr>
          <p:cNvPr id="11" name="TextBox 11"/>
          <p:cNvSpPr txBox="1"/>
          <p:nvPr/>
        </p:nvSpPr>
        <p:spPr>
          <a:xfrm>
            <a:off x="1370427" y="5816294"/>
            <a:ext cx="15547147" cy="1670685"/>
          </a:xfrm>
          <a:prstGeom prst="rect">
            <a:avLst/>
          </a:prstGeom>
        </p:spPr>
        <p:txBody>
          <a:bodyPr lIns="0" tIns="0" rIns="0" bIns="0" rtlCol="0" anchor="t">
            <a:spAutoFit/>
          </a:bodyPr>
          <a:lstStyle/>
          <a:p>
            <a:pPr algn="ctr">
              <a:lnSpc>
                <a:spcPts val="6794"/>
              </a:lnSpc>
            </a:pPr>
            <a:r>
              <a:rPr lang="en-US" sz="4499">
                <a:solidFill>
                  <a:srgbClr val="056528"/>
                </a:solidFill>
                <a:latin typeface="Bogart Heavy"/>
                <a:ea typeface="Bogart Heavy"/>
                <a:cs typeface="Bogart Heavy"/>
                <a:sym typeface="Bogart Heavy"/>
              </a:rPr>
              <a:t>Tiết học đến đây là kết thúc</a:t>
            </a:r>
          </a:p>
          <a:p>
            <a:pPr algn="ctr">
              <a:lnSpc>
                <a:spcPts val="6794"/>
              </a:lnSpc>
            </a:pPr>
            <a:r>
              <a:rPr lang="en-US" sz="4499">
                <a:solidFill>
                  <a:srgbClr val="056528"/>
                </a:solidFill>
                <a:latin typeface="Bogart Heavy"/>
                <a:ea typeface="Bogart Heavy"/>
                <a:cs typeface="Bogart Heavy"/>
                <a:sym typeface="Bogart Heavy"/>
              </a:rPr>
              <a:t>Hẹn gặp lại các em ở tiết học sau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83092" y="-85725"/>
            <a:ext cx="10227092" cy="10287000"/>
          </a:xfrm>
          <a:custGeom>
            <a:avLst/>
            <a:gdLst/>
            <a:ahLst/>
            <a:cxnLst/>
            <a:rect l="l" t="t" r="r" b="b"/>
            <a:pathLst>
              <a:path w="10227092" h="10287000">
                <a:moveTo>
                  <a:pt x="0" y="0"/>
                </a:moveTo>
                <a:lnTo>
                  <a:pt x="10227092" y="0"/>
                </a:lnTo>
                <a:lnTo>
                  <a:pt x="10227092" y="10287000"/>
                </a:lnTo>
                <a:lnTo>
                  <a:pt x="0" y="10287000"/>
                </a:lnTo>
                <a:lnTo>
                  <a:pt x="0" y="0"/>
                </a:lnTo>
                <a:close/>
              </a:path>
            </a:pathLst>
          </a:custGeom>
          <a:blipFill>
            <a:blip r:embed="rId2">
              <a:extLst>
                <a:ext uri="{96DAC541-7B7A-43D3-8B79-37D633B846F1}">
                  <asvg:svgBlip xmlns:asvg="http://schemas.microsoft.com/office/drawing/2016/SVG/main" xmlns="" r:embed="rId3"/>
                </a:ext>
              </a:extLst>
            </a:blip>
            <a:stretch>
              <a:fillRect r="-585"/>
            </a:stretch>
          </a:blipFill>
        </p:spPr>
        <p:txBody>
          <a:bodyPr/>
          <a:lstStyle/>
          <a:p>
            <a:endParaRPr lang="en-US"/>
          </a:p>
        </p:txBody>
      </p:sp>
      <p:sp>
        <p:nvSpPr>
          <p:cNvPr id="3" name="Freeform 3"/>
          <p:cNvSpPr/>
          <p:nvPr/>
        </p:nvSpPr>
        <p:spPr>
          <a:xfrm>
            <a:off x="9144000" y="-85725"/>
            <a:ext cx="10227092" cy="10287000"/>
          </a:xfrm>
          <a:custGeom>
            <a:avLst/>
            <a:gdLst/>
            <a:ahLst/>
            <a:cxnLst/>
            <a:rect l="l" t="t" r="r" b="b"/>
            <a:pathLst>
              <a:path w="10227092" h="10287000">
                <a:moveTo>
                  <a:pt x="0" y="0"/>
                </a:moveTo>
                <a:lnTo>
                  <a:pt x="10227092" y="0"/>
                </a:lnTo>
                <a:lnTo>
                  <a:pt x="10227092" y="10287000"/>
                </a:lnTo>
                <a:lnTo>
                  <a:pt x="0" y="10287000"/>
                </a:lnTo>
                <a:lnTo>
                  <a:pt x="0" y="0"/>
                </a:lnTo>
                <a:close/>
              </a:path>
            </a:pathLst>
          </a:custGeom>
          <a:blipFill>
            <a:blip r:embed="rId2">
              <a:extLst>
                <a:ext uri="{96DAC541-7B7A-43D3-8B79-37D633B846F1}">
                  <asvg:svgBlip xmlns:asvg="http://schemas.microsoft.com/office/drawing/2016/SVG/main" xmlns="" r:embed="rId3"/>
                </a:ext>
              </a:extLst>
            </a:blip>
            <a:stretch>
              <a:fillRect r="-585"/>
            </a:stretch>
          </a:blipFill>
        </p:spPr>
        <p:txBody>
          <a:bodyPr/>
          <a:lstStyle/>
          <a:p>
            <a:endParaRPr lang="en-US"/>
          </a:p>
        </p:txBody>
      </p:sp>
      <p:sp>
        <p:nvSpPr>
          <p:cNvPr id="4" name="Freeform 4"/>
          <p:cNvSpPr/>
          <p:nvPr/>
        </p:nvSpPr>
        <p:spPr>
          <a:xfrm>
            <a:off x="-2417680" y="7228045"/>
            <a:ext cx="6594057" cy="3368963"/>
          </a:xfrm>
          <a:custGeom>
            <a:avLst/>
            <a:gdLst/>
            <a:ahLst/>
            <a:cxnLst/>
            <a:rect l="l" t="t" r="r" b="b"/>
            <a:pathLst>
              <a:path w="6594057" h="3368963">
                <a:moveTo>
                  <a:pt x="0" y="0"/>
                </a:moveTo>
                <a:lnTo>
                  <a:pt x="6594057" y="0"/>
                </a:lnTo>
                <a:lnTo>
                  <a:pt x="6594057" y="3368964"/>
                </a:lnTo>
                <a:lnTo>
                  <a:pt x="0" y="33689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a:off x="-149352" y="7919591"/>
            <a:ext cx="6594057" cy="3368963"/>
          </a:xfrm>
          <a:custGeom>
            <a:avLst/>
            <a:gdLst/>
            <a:ahLst/>
            <a:cxnLst/>
            <a:rect l="l" t="t" r="r" b="b"/>
            <a:pathLst>
              <a:path w="6594057" h="3368963">
                <a:moveTo>
                  <a:pt x="0" y="0"/>
                </a:moveTo>
                <a:lnTo>
                  <a:pt x="6594057" y="0"/>
                </a:lnTo>
                <a:lnTo>
                  <a:pt x="6594057" y="3368964"/>
                </a:lnTo>
                <a:lnTo>
                  <a:pt x="0" y="33689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a:off x="3147677" y="7561616"/>
            <a:ext cx="6594057" cy="3368963"/>
          </a:xfrm>
          <a:custGeom>
            <a:avLst/>
            <a:gdLst/>
            <a:ahLst/>
            <a:cxnLst/>
            <a:rect l="l" t="t" r="r" b="b"/>
            <a:pathLst>
              <a:path w="6594057" h="3368963">
                <a:moveTo>
                  <a:pt x="0" y="0"/>
                </a:moveTo>
                <a:lnTo>
                  <a:pt x="6594056" y="0"/>
                </a:lnTo>
                <a:lnTo>
                  <a:pt x="6594056" y="3368964"/>
                </a:lnTo>
                <a:lnTo>
                  <a:pt x="0" y="33689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a:off x="6146001" y="7919591"/>
            <a:ext cx="6594057" cy="3368963"/>
          </a:xfrm>
          <a:custGeom>
            <a:avLst/>
            <a:gdLst/>
            <a:ahLst/>
            <a:cxnLst/>
            <a:rect l="l" t="t" r="r" b="b"/>
            <a:pathLst>
              <a:path w="6594057" h="3368963">
                <a:moveTo>
                  <a:pt x="0" y="0"/>
                </a:moveTo>
                <a:lnTo>
                  <a:pt x="6594057" y="0"/>
                </a:lnTo>
                <a:lnTo>
                  <a:pt x="6594057" y="3368964"/>
                </a:lnTo>
                <a:lnTo>
                  <a:pt x="0" y="33689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8" name="Freeform 8"/>
          <p:cNvSpPr/>
          <p:nvPr/>
        </p:nvSpPr>
        <p:spPr>
          <a:xfrm>
            <a:off x="13038761" y="7228045"/>
            <a:ext cx="6594057" cy="3368963"/>
          </a:xfrm>
          <a:custGeom>
            <a:avLst/>
            <a:gdLst/>
            <a:ahLst/>
            <a:cxnLst/>
            <a:rect l="l" t="t" r="r" b="b"/>
            <a:pathLst>
              <a:path w="6594057" h="3368963">
                <a:moveTo>
                  <a:pt x="0" y="0"/>
                </a:moveTo>
                <a:lnTo>
                  <a:pt x="6594057" y="0"/>
                </a:lnTo>
                <a:lnTo>
                  <a:pt x="6594057" y="3368964"/>
                </a:lnTo>
                <a:lnTo>
                  <a:pt x="0" y="33689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9" name="Freeform 9"/>
          <p:cNvSpPr/>
          <p:nvPr/>
        </p:nvSpPr>
        <p:spPr>
          <a:xfrm>
            <a:off x="9741733" y="7561616"/>
            <a:ext cx="6594057" cy="3368963"/>
          </a:xfrm>
          <a:custGeom>
            <a:avLst/>
            <a:gdLst/>
            <a:ahLst/>
            <a:cxnLst/>
            <a:rect l="l" t="t" r="r" b="b"/>
            <a:pathLst>
              <a:path w="6594057" h="3368963">
                <a:moveTo>
                  <a:pt x="0" y="0"/>
                </a:moveTo>
                <a:lnTo>
                  <a:pt x="6594057" y="0"/>
                </a:lnTo>
                <a:lnTo>
                  <a:pt x="6594057" y="3368964"/>
                </a:lnTo>
                <a:lnTo>
                  <a:pt x="0" y="33689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10" name="Group 10"/>
          <p:cNvGrpSpPr/>
          <p:nvPr/>
        </p:nvGrpSpPr>
        <p:grpSpPr>
          <a:xfrm>
            <a:off x="1406793" y="-361950"/>
            <a:ext cx="7105712" cy="8281541"/>
            <a:chOff x="0" y="0"/>
            <a:chExt cx="1871463" cy="2181147"/>
          </a:xfrm>
        </p:grpSpPr>
        <p:sp>
          <p:nvSpPr>
            <p:cNvPr id="11" name="Freeform 11"/>
            <p:cNvSpPr/>
            <p:nvPr/>
          </p:nvSpPr>
          <p:spPr>
            <a:xfrm>
              <a:off x="0" y="0"/>
              <a:ext cx="1871463" cy="2181147"/>
            </a:xfrm>
            <a:custGeom>
              <a:avLst/>
              <a:gdLst/>
              <a:ahLst/>
              <a:cxnLst/>
              <a:rect l="l" t="t" r="r" b="b"/>
              <a:pathLst>
                <a:path w="1871463" h="2181147">
                  <a:moveTo>
                    <a:pt x="0" y="0"/>
                  </a:moveTo>
                  <a:lnTo>
                    <a:pt x="1871463" y="0"/>
                  </a:lnTo>
                  <a:lnTo>
                    <a:pt x="1871463" y="2181147"/>
                  </a:lnTo>
                  <a:lnTo>
                    <a:pt x="0" y="2181147"/>
                  </a:lnTo>
                  <a:close/>
                </a:path>
              </a:pathLst>
            </a:custGeom>
            <a:solidFill>
              <a:srgbClr val="FEFDF6"/>
            </a:solidFill>
          </p:spPr>
          <p:txBody>
            <a:bodyPr/>
            <a:lstStyle/>
            <a:p>
              <a:endParaRPr lang="en-US"/>
            </a:p>
          </p:txBody>
        </p:sp>
        <p:sp>
          <p:nvSpPr>
            <p:cNvPr id="12" name="TextBox 12"/>
            <p:cNvSpPr txBox="1"/>
            <p:nvPr/>
          </p:nvSpPr>
          <p:spPr>
            <a:xfrm>
              <a:off x="0" y="-38100"/>
              <a:ext cx="1871463" cy="2219247"/>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941531" y="7228045"/>
            <a:ext cx="8036236" cy="841566"/>
            <a:chOff x="0" y="0"/>
            <a:chExt cx="2116540" cy="221647"/>
          </a:xfrm>
        </p:grpSpPr>
        <p:sp>
          <p:nvSpPr>
            <p:cNvPr id="14" name="Freeform 14"/>
            <p:cNvSpPr/>
            <p:nvPr/>
          </p:nvSpPr>
          <p:spPr>
            <a:xfrm>
              <a:off x="0" y="0"/>
              <a:ext cx="2116540" cy="221647"/>
            </a:xfrm>
            <a:custGeom>
              <a:avLst/>
              <a:gdLst/>
              <a:ahLst/>
              <a:cxnLst/>
              <a:rect l="l" t="t" r="r" b="b"/>
              <a:pathLst>
                <a:path w="2116540" h="221647">
                  <a:moveTo>
                    <a:pt x="0" y="0"/>
                  </a:moveTo>
                  <a:lnTo>
                    <a:pt x="2116540" y="0"/>
                  </a:lnTo>
                  <a:lnTo>
                    <a:pt x="2116540" y="221647"/>
                  </a:lnTo>
                  <a:lnTo>
                    <a:pt x="0" y="221647"/>
                  </a:lnTo>
                  <a:close/>
                </a:path>
              </a:pathLst>
            </a:custGeom>
            <a:solidFill>
              <a:srgbClr val="FFD15A"/>
            </a:solidFill>
          </p:spPr>
          <p:txBody>
            <a:bodyPr/>
            <a:lstStyle/>
            <a:p>
              <a:endParaRPr lang="en-US"/>
            </a:p>
          </p:txBody>
        </p:sp>
        <p:sp>
          <p:nvSpPr>
            <p:cNvPr id="15" name="TextBox 15"/>
            <p:cNvSpPr txBox="1"/>
            <p:nvPr/>
          </p:nvSpPr>
          <p:spPr>
            <a:xfrm>
              <a:off x="0" y="-38100"/>
              <a:ext cx="2116540" cy="259747"/>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flipH="1">
            <a:off x="11688222" y="820940"/>
            <a:ext cx="5138647" cy="10467615"/>
          </a:xfrm>
          <a:custGeom>
            <a:avLst/>
            <a:gdLst/>
            <a:ahLst/>
            <a:cxnLst/>
            <a:rect l="l" t="t" r="r" b="b"/>
            <a:pathLst>
              <a:path w="5138647" h="10467615">
                <a:moveTo>
                  <a:pt x="5138648" y="0"/>
                </a:moveTo>
                <a:lnTo>
                  <a:pt x="0" y="0"/>
                </a:lnTo>
                <a:lnTo>
                  <a:pt x="0" y="10467615"/>
                </a:lnTo>
                <a:lnTo>
                  <a:pt x="5138648" y="10467615"/>
                </a:lnTo>
                <a:lnTo>
                  <a:pt x="5138648"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7" name="Freeform 17"/>
          <p:cNvSpPr/>
          <p:nvPr/>
        </p:nvSpPr>
        <p:spPr>
          <a:xfrm rot="252878">
            <a:off x="7975771" y="3983322"/>
            <a:ext cx="3141695" cy="3124559"/>
          </a:xfrm>
          <a:custGeom>
            <a:avLst/>
            <a:gdLst/>
            <a:ahLst/>
            <a:cxnLst/>
            <a:rect l="l" t="t" r="r" b="b"/>
            <a:pathLst>
              <a:path w="3141695" h="3124559">
                <a:moveTo>
                  <a:pt x="0" y="0"/>
                </a:moveTo>
                <a:lnTo>
                  <a:pt x="3141695" y="0"/>
                </a:lnTo>
                <a:lnTo>
                  <a:pt x="3141695" y="3124558"/>
                </a:lnTo>
                <a:lnTo>
                  <a:pt x="0" y="312455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8" name="Freeform 18"/>
          <p:cNvSpPr/>
          <p:nvPr/>
        </p:nvSpPr>
        <p:spPr>
          <a:xfrm rot="160133">
            <a:off x="-744264" y="203779"/>
            <a:ext cx="2638025" cy="1549240"/>
          </a:xfrm>
          <a:custGeom>
            <a:avLst/>
            <a:gdLst/>
            <a:ahLst/>
            <a:cxnLst/>
            <a:rect l="l" t="t" r="r" b="b"/>
            <a:pathLst>
              <a:path w="2638025" h="1549240">
                <a:moveTo>
                  <a:pt x="0" y="0"/>
                </a:moveTo>
                <a:lnTo>
                  <a:pt x="2638025" y="0"/>
                </a:lnTo>
                <a:lnTo>
                  <a:pt x="2638025" y="1549240"/>
                </a:lnTo>
                <a:lnTo>
                  <a:pt x="0" y="154924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9" name="Freeform 19"/>
          <p:cNvSpPr/>
          <p:nvPr/>
        </p:nvSpPr>
        <p:spPr>
          <a:xfrm>
            <a:off x="15117147" y="1333105"/>
            <a:ext cx="821480" cy="811025"/>
          </a:xfrm>
          <a:custGeom>
            <a:avLst/>
            <a:gdLst/>
            <a:ahLst/>
            <a:cxnLst/>
            <a:rect l="l" t="t" r="r" b="b"/>
            <a:pathLst>
              <a:path w="821480" h="811025">
                <a:moveTo>
                  <a:pt x="0" y="0"/>
                </a:moveTo>
                <a:lnTo>
                  <a:pt x="821480" y="0"/>
                </a:lnTo>
                <a:lnTo>
                  <a:pt x="821480" y="811025"/>
                </a:lnTo>
                <a:lnTo>
                  <a:pt x="0" y="81102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20" name="Freeform 20"/>
          <p:cNvSpPr/>
          <p:nvPr/>
        </p:nvSpPr>
        <p:spPr>
          <a:xfrm>
            <a:off x="15938627" y="820940"/>
            <a:ext cx="518768" cy="512165"/>
          </a:xfrm>
          <a:custGeom>
            <a:avLst/>
            <a:gdLst/>
            <a:ahLst/>
            <a:cxnLst/>
            <a:rect l="l" t="t" r="r" b="b"/>
            <a:pathLst>
              <a:path w="518768" h="512165">
                <a:moveTo>
                  <a:pt x="0" y="0"/>
                </a:moveTo>
                <a:lnTo>
                  <a:pt x="518768" y="0"/>
                </a:lnTo>
                <a:lnTo>
                  <a:pt x="518768" y="512165"/>
                </a:lnTo>
                <a:lnTo>
                  <a:pt x="0" y="51216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21" name="Freeform 21"/>
          <p:cNvSpPr/>
          <p:nvPr/>
        </p:nvSpPr>
        <p:spPr>
          <a:xfrm rot="-5399999">
            <a:off x="16653922" y="2488728"/>
            <a:ext cx="3240804" cy="2193535"/>
          </a:xfrm>
          <a:custGeom>
            <a:avLst/>
            <a:gdLst/>
            <a:ahLst/>
            <a:cxnLst/>
            <a:rect l="l" t="t" r="r" b="b"/>
            <a:pathLst>
              <a:path w="3240804" h="2193535">
                <a:moveTo>
                  <a:pt x="0" y="0"/>
                </a:moveTo>
                <a:lnTo>
                  <a:pt x="3240804" y="0"/>
                </a:lnTo>
                <a:lnTo>
                  <a:pt x="3240804" y="2193534"/>
                </a:lnTo>
                <a:lnTo>
                  <a:pt x="0" y="219353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22" name="Freeform 22"/>
          <p:cNvSpPr/>
          <p:nvPr/>
        </p:nvSpPr>
        <p:spPr>
          <a:xfrm rot="9107094">
            <a:off x="9866882" y="1294284"/>
            <a:ext cx="1443007" cy="472257"/>
          </a:xfrm>
          <a:custGeom>
            <a:avLst/>
            <a:gdLst/>
            <a:ahLst/>
            <a:cxnLst/>
            <a:rect l="l" t="t" r="r" b="b"/>
            <a:pathLst>
              <a:path w="1443007" h="472257">
                <a:moveTo>
                  <a:pt x="0" y="0"/>
                </a:moveTo>
                <a:lnTo>
                  <a:pt x="1443007" y="0"/>
                </a:lnTo>
                <a:lnTo>
                  <a:pt x="1443007" y="472257"/>
                </a:lnTo>
                <a:lnTo>
                  <a:pt x="0" y="47225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sp>
        <p:nvSpPr>
          <p:cNvPr id="23" name="Freeform 23"/>
          <p:cNvSpPr/>
          <p:nvPr/>
        </p:nvSpPr>
        <p:spPr>
          <a:xfrm>
            <a:off x="708914" y="4908594"/>
            <a:ext cx="1146153" cy="1146153"/>
          </a:xfrm>
          <a:custGeom>
            <a:avLst/>
            <a:gdLst/>
            <a:ahLst/>
            <a:cxnLst/>
            <a:rect l="l" t="t" r="r" b="b"/>
            <a:pathLst>
              <a:path w="1146153" h="1146153">
                <a:moveTo>
                  <a:pt x="0" y="0"/>
                </a:moveTo>
                <a:lnTo>
                  <a:pt x="1146153" y="0"/>
                </a:lnTo>
                <a:lnTo>
                  <a:pt x="1146153" y="1146153"/>
                </a:lnTo>
                <a:lnTo>
                  <a:pt x="0" y="1146153"/>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US"/>
          </a:p>
        </p:txBody>
      </p:sp>
      <p:pic>
        <p:nvPicPr>
          <p:cNvPr id="27" name="Picture 26" descr="A red and green text on a black background&#10;&#10;Description automatically generated">
            <a:extLst>
              <a:ext uri="{FF2B5EF4-FFF2-40B4-BE49-F238E27FC236}">
                <a16:creationId xmlns:a16="http://schemas.microsoft.com/office/drawing/2014/main" xmlns="" id="{11DC1776-0317-C6DF-2277-739E875C05A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295400" y="1104900"/>
            <a:ext cx="7200000" cy="5547841"/>
          </a:xfrm>
          <a:prstGeom prst="rect">
            <a:avLst/>
          </a:prstGeom>
        </p:spPr>
      </p:pic>
    </p:spTree>
    <p:extLst>
      <p:ext uri="{BB962C8B-B14F-4D97-AF65-F5344CB8AC3E}">
        <p14:creationId xmlns:p14="http://schemas.microsoft.com/office/powerpoint/2010/main" val="192123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7" name="AutoShape 51"/>
          <p:cNvSpPr>
            <a:spLocks noChangeArrowheads="1"/>
          </p:cNvSpPr>
          <p:nvPr/>
        </p:nvSpPr>
        <p:spPr bwMode="auto">
          <a:xfrm>
            <a:off x="3500437" y="1022177"/>
            <a:ext cx="11815763" cy="1682922"/>
          </a:xfrm>
          <a:prstGeom prst="roundRect">
            <a:avLst>
              <a:gd name="adj" fmla="val 16667"/>
            </a:avLst>
          </a:prstGeom>
          <a:solidFill>
            <a:srgbClr val="C00000"/>
          </a:solidFill>
          <a:ln w="5715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a:solidFill>
                  <a:srgbClr val="FFFF00"/>
                </a:solidFill>
                <a:latin typeface="Bogart Heavy" panose="020B0604020202020204" charset="0"/>
              </a:rPr>
              <a:t>Câu 1: Lệnh dùng để thay đổi phông </a:t>
            </a:r>
            <a:r>
              <a:rPr lang="en-US" sz="3200">
                <a:solidFill>
                  <a:srgbClr val="FFFF00"/>
                </a:solidFill>
                <a:latin typeface="Bogart Heavy" panose="020B0604020202020204" charset="0"/>
              </a:rPr>
              <a:t>chữ </a:t>
            </a:r>
            <a:r>
              <a:rPr lang="en-US" sz="3200" smtClean="0">
                <a:solidFill>
                  <a:srgbClr val="FFFF00"/>
                </a:solidFill>
                <a:latin typeface="Bogart Heavy" panose="020B0604020202020204" charset="0"/>
              </a:rPr>
              <a:t>nằm </a:t>
            </a:r>
            <a:r>
              <a:rPr lang="en-US" sz="3200">
                <a:solidFill>
                  <a:srgbClr val="FFFF00"/>
                </a:solidFill>
                <a:latin typeface="Bogart Heavy" panose="020B0604020202020204" charset="0"/>
              </a:rPr>
              <a:t>ở </a:t>
            </a:r>
            <a:endParaRPr lang="en-US" sz="3200" smtClean="0">
              <a:solidFill>
                <a:srgbClr val="FFFF00"/>
              </a:solidFill>
              <a:latin typeface="Bogart Heavy" panose="020B0604020202020204" charset="0"/>
            </a:endParaRPr>
          </a:p>
          <a:p>
            <a:r>
              <a:rPr lang="en-US" sz="3200" smtClean="0">
                <a:solidFill>
                  <a:srgbClr val="FFFF00"/>
                </a:solidFill>
                <a:latin typeface="Bogart Heavy" panose="020B0604020202020204" charset="0"/>
              </a:rPr>
              <a:t>nhóm </a:t>
            </a:r>
            <a:r>
              <a:rPr lang="en-US" sz="3200">
                <a:solidFill>
                  <a:srgbClr val="FFFF00"/>
                </a:solidFill>
                <a:latin typeface="Bogart Heavy" panose="020B0604020202020204" charset="0"/>
              </a:rPr>
              <a:t>lệnh nào?</a:t>
            </a:r>
          </a:p>
        </p:txBody>
      </p:sp>
      <p:grpSp>
        <p:nvGrpSpPr>
          <p:cNvPr id="4099" name="Group 51"/>
          <p:cNvGrpSpPr>
            <a:grpSpLocks/>
          </p:cNvGrpSpPr>
          <p:nvPr/>
        </p:nvGrpSpPr>
        <p:grpSpPr bwMode="auto">
          <a:xfrm>
            <a:off x="180975" y="0"/>
            <a:ext cx="481013" cy="10287000"/>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3000">
                <a:latin typeface=".VnTime" pitchFamily="34" charset="0"/>
              </a:endParaRPr>
            </a:p>
          </p:txBody>
        </p:sp>
        <p:sp>
          <p:nvSpPr>
            <p:cNvPr id="4133"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000">
                <a:latin typeface=".VnTime" pitchFamily="34" charset="0"/>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3000">
                <a:effectLst>
                  <a:glow rad="101600">
                    <a:schemeClr val="accent1">
                      <a:satMod val="175000"/>
                      <a:alpha val="40000"/>
                    </a:schemeClr>
                  </a:glow>
                </a:effectLst>
                <a:latin typeface=".VnTime" pitchFamily="34" charset="0"/>
              </a:endParaRPr>
            </a:p>
          </p:txBody>
        </p:sp>
      </p:grpSp>
      <p:sp>
        <p:nvSpPr>
          <p:cNvPr id="3" name="AutoShape 51"/>
          <p:cNvSpPr>
            <a:spLocks noChangeArrowheads="1"/>
          </p:cNvSpPr>
          <p:nvPr/>
        </p:nvSpPr>
        <p:spPr bwMode="auto">
          <a:xfrm>
            <a:off x="6136482" y="3559968"/>
            <a:ext cx="3543300" cy="1233488"/>
          </a:xfrm>
          <a:prstGeom prst="roundRect">
            <a:avLst>
              <a:gd name="adj" fmla="val 16667"/>
            </a:avLst>
          </a:prstGeom>
          <a:solidFill>
            <a:srgbClr val="7030A0"/>
          </a:solidFill>
          <a:ln w="76200">
            <a:solidFill>
              <a:srgbClr val="FFFF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6000">
                <a:solidFill>
                  <a:srgbClr val="00B0F0"/>
                </a:solidFill>
              </a:rPr>
              <a:t>Home</a:t>
            </a:r>
            <a:endParaRPr lang="en-US" altLang="en-US" sz="6000" b="1">
              <a:solidFill>
                <a:srgbClr val="00B0F0"/>
              </a:solidFill>
            </a:endParaRPr>
          </a:p>
        </p:txBody>
      </p:sp>
      <p:pic>
        <p:nvPicPr>
          <p:cNvPr id="39" name="Picture 37" descr="Blue_chapterlist"/>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633" y="3931445"/>
            <a:ext cx="3498056" cy="526256"/>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10">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886200" y="3676650"/>
            <a:ext cx="2400300" cy="100965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1" name="cached_combo42.wav"/>
            </a:hlinkHover>
          </p:cNvPr>
          <p:cNvSpPr>
            <a:spLocks noChangeArrowheads="1"/>
          </p:cNvSpPr>
          <p:nvPr/>
        </p:nvSpPr>
        <p:spPr bwMode="auto">
          <a:xfrm>
            <a:off x="4000500" y="3771900"/>
            <a:ext cx="1257300" cy="914400"/>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000">
              <a:latin typeface=".VnTime" pitchFamily="34" charset="0"/>
            </a:endParaRPr>
          </a:p>
        </p:txBody>
      </p:sp>
      <p:sp>
        <p:nvSpPr>
          <p:cNvPr id="1044" name="WordArt 226"/>
          <p:cNvSpPr>
            <a:spLocks noChangeArrowheads="1" noChangeShapeType="1" noTextEdit="1"/>
          </p:cNvSpPr>
          <p:nvPr/>
        </p:nvSpPr>
        <p:spPr bwMode="auto">
          <a:xfrm>
            <a:off x="4229101" y="3886200"/>
            <a:ext cx="690563" cy="581025"/>
          </a:xfrm>
          <a:prstGeom prst="rect">
            <a:avLst/>
          </a:prstGeom>
        </p:spPr>
        <p:txBody>
          <a:bodyPr wrap="none" fromWordArt="1">
            <a:prstTxWarp prst="textInflate">
              <a:avLst>
                <a:gd name="adj" fmla="val 13634"/>
              </a:avLst>
            </a:prstTxWarp>
          </a:bodyPr>
          <a:lstStyle/>
          <a:p>
            <a:pPr algn="ctr"/>
            <a:r>
              <a:rPr lang="en-US" sz="5400" kern="10">
                <a:ln w="9525">
                  <a:solidFill>
                    <a:srgbClr val="FFFF00"/>
                  </a:solidFill>
                  <a:round/>
                  <a:headEnd/>
                  <a:tailEnd/>
                </a:ln>
                <a:solidFill>
                  <a:srgbClr val="FFFF00"/>
                </a:solidFill>
                <a:latin typeface=".VnTimeH"/>
              </a:rPr>
              <a:t>A</a:t>
            </a:r>
          </a:p>
        </p:txBody>
      </p:sp>
      <p:sp>
        <p:nvSpPr>
          <p:cNvPr id="4" name="AutoShape 51"/>
          <p:cNvSpPr>
            <a:spLocks noChangeArrowheads="1"/>
          </p:cNvSpPr>
          <p:nvPr/>
        </p:nvSpPr>
        <p:spPr bwMode="auto">
          <a:xfrm>
            <a:off x="6060282" y="5281613"/>
            <a:ext cx="3655218" cy="1233488"/>
          </a:xfrm>
          <a:prstGeom prst="roundRect">
            <a:avLst>
              <a:gd name="adj" fmla="val 16667"/>
            </a:avLst>
          </a:prstGeom>
          <a:solidFill>
            <a:srgbClr val="7030A0"/>
          </a:solidFill>
          <a:ln w="76200">
            <a:solidFill>
              <a:srgbClr val="FFFF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6000">
                <a:solidFill>
                  <a:srgbClr val="00B0F0"/>
                </a:solidFill>
              </a:rPr>
              <a:t>Insert</a:t>
            </a:r>
            <a:endParaRPr lang="en-US" altLang="en-US" sz="6000" b="1">
              <a:solidFill>
                <a:srgbClr val="00B0F0"/>
              </a:solidFill>
            </a:endParaRPr>
          </a:p>
        </p:txBody>
      </p:sp>
      <p:pic>
        <p:nvPicPr>
          <p:cNvPr id="5" name="Picture 37" descr="Blue_chapterlist"/>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633" y="5645945"/>
            <a:ext cx="3498056" cy="526256"/>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10">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886200" y="5312570"/>
            <a:ext cx="2250282" cy="1202531"/>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1" name="cached_combo42.wav"/>
            </a:hlinkHover>
          </p:cNvPr>
          <p:cNvSpPr>
            <a:spLocks noChangeArrowheads="1"/>
          </p:cNvSpPr>
          <p:nvPr/>
        </p:nvSpPr>
        <p:spPr bwMode="auto">
          <a:xfrm>
            <a:off x="4000501" y="5486400"/>
            <a:ext cx="1226345" cy="914400"/>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000">
              <a:latin typeface=".VnTime" pitchFamily="34" charset="0"/>
            </a:endParaRPr>
          </a:p>
        </p:txBody>
      </p:sp>
      <p:sp>
        <p:nvSpPr>
          <p:cNvPr id="8" name="WordArt 226"/>
          <p:cNvSpPr>
            <a:spLocks noChangeArrowheads="1" noChangeShapeType="1" noTextEdit="1"/>
          </p:cNvSpPr>
          <p:nvPr/>
        </p:nvSpPr>
        <p:spPr bwMode="auto">
          <a:xfrm>
            <a:off x="4338638" y="5591175"/>
            <a:ext cx="690563" cy="581025"/>
          </a:xfrm>
          <a:prstGeom prst="rect">
            <a:avLst/>
          </a:prstGeom>
        </p:spPr>
        <p:txBody>
          <a:bodyPr wrap="none" fromWordArt="1">
            <a:prstTxWarp prst="textInflate">
              <a:avLst>
                <a:gd name="adj" fmla="val 13634"/>
              </a:avLst>
            </a:prstTxWarp>
          </a:bodyPr>
          <a:lstStyle/>
          <a:p>
            <a:pPr algn="ctr"/>
            <a:r>
              <a:rPr lang="en-US" sz="5400" kern="10">
                <a:ln w="9525">
                  <a:solidFill>
                    <a:srgbClr val="FFFF00"/>
                  </a:solidFill>
                  <a:round/>
                  <a:headEnd/>
                  <a:tailEnd/>
                </a:ln>
                <a:solidFill>
                  <a:srgbClr val="FFFF00"/>
                </a:solidFill>
                <a:latin typeface=".VnTimeH"/>
              </a:rPr>
              <a:t>b</a:t>
            </a:r>
          </a:p>
        </p:txBody>
      </p:sp>
      <p:sp>
        <p:nvSpPr>
          <p:cNvPr id="9" name="AutoShape 51"/>
          <p:cNvSpPr>
            <a:spLocks noChangeArrowheads="1"/>
          </p:cNvSpPr>
          <p:nvPr/>
        </p:nvSpPr>
        <p:spPr bwMode="auto">
          <a:xfrm>
            <a:off x="6057900" y="6996113"/>
            <a:ext cx="3657600" cy="1233488"/>
          </a:xfrm>
          <a:prstGeom prst="roundRect">
            <a:avLst>
              <a:gd name="adj" fmla="val 16667"/>
            </a:avLst>
          </a:prstGeom>
          <a:solidFill>
            <a:srgbClr val="7030A0"/>
          </a:solidFill>
          <a:ln w="76200">
            <a:solidFill>
              <a:srgbClr val="FFFF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6000">
                <a:solidFill>
                  <a:srgbClr val="00B0F0"/>
                </a:solidFill>
              </a:rPr>
              <a:t>Layout</a:t>
            </a:r>
          </a:p>
        </p:txBody>
      </p:sp>
      <p:pic>
        <p:nvPicPr>
          <p:cNvPr id="11" name="Picture 37" descr="Blue_chapterlist"/>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633" y="7360445"/>
            <a:ext cx="3498056" cy="526256"/>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10">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886200" y="7027070"/>
            <a:ext cx="2250282" cy="1202531"/>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1" name="cached_combo42.wav"/>
            </a:hlinkHover>
          </p:cNvPr>
          <p:cNvSpPr>
            <a:spLocks noChangeArrowheads="1"/>
          </p:cNvSpPr>
          <p:nvPr/>
        </p:nvSpPr>
        <p:spPr bwMode="auto">
          <a:xfrm>
            <a:off x="4000501" y="7086601"/>
            <a:ext cx="1226345" cy="919163"/>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000">
              <a:latin typeface=".VnTime" pitchFamily="34" charset="0"/>
            </a:endParaRPr>
          </a:p>
        </p:txBody>
      </p:sp>
      <p:sp>
        <p:nvSpPr>
          <p:cNvPr id="15" name="WordArt 226"/>
          <p:cNvSpPr>
            <a:spLocks noChangeArrowheads="1" noChangeShapeType="1" noTextEdit="1"/>
          </p:cNvSpPr>
          <p:nvPr/>
        </p:nvSpPr>
        <p:spPr bwMode="auto">
          <a:xfrm>
            <a:off x="4229101" y="7305675"/>
            <a:ext cx="690563" cy="581025"/>
          </a:xfrm>
          <a:prstGeom prst="rect">
            <a:avLst/>
          </a:prstGeom>
        </p:spPr>
        <p:txBody>
          <a:bodyPr wrap="none" fromWordArt="1">
            <a:prstTxWarp prst="textInflate">
              <a:avLst>
                <a:gd name="adj" fmla="val 13634"/>
              </a:avLst>
            </a:prstTxWarp>
          </a:bodyPr>
          <a:lstStyle/>
          <a:p>
            <a:pPr algn="ctr"/>
            <a:r>
              <a:rPr lang="en-US" sz="5400" kern="10">
                <a:ln w="9525">
                  <a:solidFill>
                    <a:srgbClr val="FFFF00"/>
                  </a:solidFill>
                  <a:round/>
                  <a:headEnd/>
                  <a:tailEnd/>
                </a:ln>
                <a:solidFill>
                  <a:srgbClr val="FFFF00"/>
                </a:solidFill>
                <a:latin typeface=".VnTimeH"/>
              </a:rPr>
              <a:t>c</a:t>
            </a:r>
          </a:p>
        </p:txBody>
      </p:sp>
      <p:sp>
        <p:nvSpPr>
          <p:cNvPr id="6171" name="AutoShape 27"/>
          <p:cNvSpPr>
            <a:spLocks noChangeArrowheads="1"/>
          </p:cNvSpPr>
          <p:nvPr/>
        </p:nvSpPr>
        <p:spPr bwMode="auto">
          <a:xfrm>
            <a:off x="1257300" y="841137"/>
            <a:ext cx="1943100" cy="2057400"/>
          </a:xfrm>
          <a:prstGeom prst="sun">
            <a:avLst>
              <a:gd name="adj" fmla="val 19880"/>
            </a:avLst>
          </a:prstGeom>
          <a:gradFill rotWithShape="1">
            <a:gsLst>
              <a:gs pos="0">
                <a:srgbClr val="FF0066"/>
              </a:gs>
              <a:gs pos="100000">
                <a:srgbClr val="E9EE10"/>
              </a:gs>
            </a:gsLst>
            <a:path path="rect">
              <a:fillToRect l="50000" t="50000" r="50000" b="50000"/>
            </a:path>
          </a:gradFill>
          <a:ln w="22225">
            <a:solidFill>
              <a:srgbClr val="8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700"/>
          </a:p>
        </p:txBody>
      </p:sp>
      <p:sp>
        <p:nvSpPr>
          <p:cNvPr id="6172" name="WordArt 28"/>
          <p:cNvSpPr>
            <a:spLocks noChangeArrowheads="1" noChangeShapeType="1" noTextEdit="1"/>
          </p:cNvSpPr>
          <p:nvPr/>
        </p:nvSpPr>
        <p:spPr bwMode="auto">
          <a:xfrm>
            <a:off x="1828800" y="1526937"/>
            <a:ext cx="800100" cy="571500"/>
          </a:xfrm>
          <a:prstGeom prst="rect">
            <a:avLst/>
          </a:prstGeom>
        </p:spPr>
        <p:txBody>
          <a:bodyPr wrap="none" fromWordArt="1">
            <a:prstTxWarp prst="textPlain">
              <a:avLst>
                <a:gd name="adj" fmla="val 50000"/>
              </a:avLst>
            </a:prstTxWarp>
          </a:bodyPr>
          <a:lstStyle/>
          <a:p>
            <a:pPr algn="ctr"/>
            <a:r>
              <a:rPr lang="en-US" sz="5400" b="1" kern="10">
                <a:ln w="19050">
                  <a:solidFill>
                    <a:srgbClr val="00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Câu 1</a:t>
            </a:r>
          </a:p>
        </p:txBody>
      </p:sp>
      <p:pic>
        <p:nvPicPr>
          <p:cNvPr id="4117" name="Picture 29" descr="Picture1"/>
          <p:cNvPicPr>
            <a:picLocks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3200400" y="228600"/>
            <a:ext cx="1280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33"/>
          <p:cNvGrpSpPr>
            <a:grpSpLocks/>
          </p:cNvGrpSpPr>
          <p:nvPr/>
        </p:nvGrpSpPr>
        <p:grpSpPr bwMode="auto">
          <a:xfrm>
            <a:off x="9601200" y="8229600"/>
            <a:ext cx="2057400" cy="2057400"/>
            <a:chOff x="4320" y="2928"/>
            <a:chExt cx="1104" cy="1104"/>
          </a:xfrm>
        </p:grpSpPr>
        <p:sp>
          <p:nvSpPr>
            <p:cNvPr id="4130" name="AutoShape 34"/>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9000" b="1">
                <a:solidFill>
                  <a:srgbClr val="FF0066"/>
                </a:solidFill>
                <a:latin typeface=".VnHelvetInsH" pitchFamily="34" charset="0"/>
              </a:endParaRPr>
            </a:p>
          </p:txBody>
        </p:sp>
        <p:sp>
          <p:nvSpPr>
            <p:cNvPr id="4131" name="WordArt 35"/>
            <p:cNvSpPr>
              <a:spLocks noChangeArrowheads="1" noChangeShapeType="1" noTextEdit="1"/>
            </p:cNvSpPr>
            <p:nvPr/>
          </p:nvSpPr>
          <p:spPr bwMode="auto">
            <a:xfrm>
              <a:off x="4563" y="3168"/>
              <a:ext cx="654" cy="504"/>
            </a:xfrm>
            <a:prstGeom prst="rect">
              <a:avLst/>
            </a:prstGeom>
          </p:spPr>
          <p:txBody>
            <a:bodyPr wrap="none" fromWordArt="1">
              <a:prstTxWarp prst="textPlain">
                <a:avLst>
                  <a:gd name="adj" fmla="val 50000"/>
                </a:avLst>
              </a:prstTxWarp>
            </a:bodyPr>
            <a:lstStyle/>
            <a:p>
              <a:pPr algn="ctr"/>
              <a:r>
                <a:rPr lang="en-US" sz="42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 giờ</a:t>
              </a:r>
            </a:p>
          </p:txBody>
        </p:sp>
      </p:grpSp>
      <p:sp>
        <p:nvSpPr>
          <p:cNvPr id="6180" name="WordArt 36"/>
          <p:cNvSpPr>
            <a:spLocks noChangeArrowheads="1" noChangeShapeType="1" noTextEdit="1"/>
          </p:cNvSpPr>
          <p:nvPr/>
        </p:nvSpPr>
        <p:spPr bwMode="auto">
          <a:xfrm>
            <a:off x="10058400"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6181" name="WordArt 37"/>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6182" name="WordArt 38"/>
          <p:cNvSpPr>
            <a:spLocks noChangeArrowheads="1" noChangeShapeType="1" noTextEdit="1"/>
          </p:cNvSpPr>
          <p:nvPr/>
        </p:nvSpPr>
        <p:spPr bwMode="auto">
          <a:xfrm>
            <a:off x="10086975" y="8715375"/>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6183" name="WordArt 39"/>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6184" name="WordArt 40"/>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6185" name="WordArt 41"/>
          <p:cNvSpPr>
            <a:spLocks noChangeArrowheads="1" noChangeShapeType="1" noTextEdit="1"/>
          </p:cNvSpPr>
          <p:nvPr/>
        </p:nvSpPr>
        <p:spPr bwMode="auto">
          <a:xfrm>
            <a:off x="10058400"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6186" name="WordArt 42"/>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6187" name="WordArt 43"/>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6188" name="WordArt 44"/>
          <p:cNvSpPr>
            <a:spLocks noChangeArrowheads="1" noChangeShapeType="1" noTextEdit="1"/>
          </p:cNvSpPr>
          <p:nvPr/>
        </p:nvSpPr>
        <p:spPr bwMode="auto">
          <a:xfrm>
            <a:off x="10172700"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6189" name="WordArt 45"/>
          <p:cNvSpPr>
            <a:spLocks noChangeArrowheads="1" noChangeShapeType="1" noTextEdit="1"/>
          </p:cNvSpPr>
          <p:nvPr/>
        </p:nvSpPr>
        <p:spPr bwMode="auto">
          <a:xfrm>
            <a:off x="10201275" y="8715375"/>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6190" name="WordArt 46"/>
          <p:cNvSpPr>
            <a:spLocks noChangeArrowheads="1" noChangeShapeType="1" noTextEdit="1"/>
          </p:cNvSpPr>
          <p:nvPr/>
        </p:nvSpPr>
        <p:spPr bwMode="auto">
          <a:xfrm>
            <a:off x="10086975" y="8715375"/>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Tree>
    <p:custDataLst>
      <p:tags r:id="rId1"/>
    </p:custDataLst>
    <p:extLst>
      <p:ext uri="{BB962C8B-B14F-4D97-AF65-F5344CB8AC3E}">
        <p14:creationId xmlns:p14="http://schemas.microsoft.com/office/powerpoint/2010/main" val="1663224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71"/>
                                        </p:tgtEl>
                                        <p:attrNameLst>
                                          <p:attrName>style.visibility</p:attrName>
                                        </p:attrNameLst>
                                      </p:cBhvr>
                                      <p:to>
                                        <p:strVal val="visible"/>
                                      </p:to>
                                    </p:set>
                                    <p:anim calcmode="lin" valueType="num">
                                      <p:cBhvr>
                                        <p:cTn id="7" dur="500" fill="hold"/>
                                        <p:tgtEl>
                                          <p:spTgt spid="6171"/>
                                        </p:tgtEl>
                                        <p:attrNameLst>
                                          <p:attrName>ppt_w</p:attrName>
                                        </p:attrNameLst>
                                      </p:cBhvr>
                                      <p:tavLst>
                                        <p:tav tm="0">
                                          <p:val>
                                            <p:fltVal val="0"/>
                                          </p:val>
                                        </p:tav>
                                        <p:tav tm="100000">
                                          <p:val>
                                            <p:strVal val="#ppt_w"/>
                                          </p:val>
                                        </p:tav>
                                      </p:tavLst>
                                    </p:anim>
                                    <p:anim calcmode="lin" valueType="num">
                                      <p:cBhvr>
                                        <p:cTn id="8" dur="500" fill="hold"/>
                                        <p:tgtEl>
                                          <p:spTgt spid="6171"/>
                                        </p:tgtEl>
                                        <p:attrNameLst>
                                          <p:attrName>ppt_h</p:attrName>
                                        </p:attrNameLst>
                                      </p:cBhvr>
                                      <p:tavLst>
                                        <p:tav tm="0">
                                          <p:val>
                                            <p:fltVal val="0"/>
                                          </p:val>
                                        </p:tav>
                                        <p:tav tm="100000">
                                          <p:val>
                                            <p:strVal val="#ppt_h"/>
                                          </p:val>
                                        </p:tav>
                                      </p:tavLst>
                                    </p:anim>
                                    <p:animEffect transition="in" filter="fade">
                                      <p:cBhvr>
                                        <p:cTn id="9" dur="500"/>
                                        <p:tgtEl>
                                          <p:spTgt spid="617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172"/>
                                        </p:tgtEl>
                                        <p:attrNameLst>
                                          <p:attrName>style.visibility</p:attrName>
                                        </p:attrNameLst>
                                      </p:cBhvr>
                                      <p:to>
                                        <p:strVal val="visible"/>
                                      </p:to>
                                    </p:set>
                                    <p:anim calcmode="lin" valueType="num">
                                      <p:cBhvr>
                                        <p:cTn id="12" dur="500" fill="hold"/>
                                        <p:tgtEl>
                                          <p:spTgt spid="6172"/>
                                        </p:tgtEl>
                                        <p:attrNameLst>
                                          <p:attrName>ppt_w</p:attrName>
                                        </p:attrNameLst>
                                      </p:cBhvr>
                                      <p:tavLst>
                                        <p:tav tm="0">
                                          <p:val>
                                            <p:fltVal val="0"/>
                                          </p:val>
                                        </p:tav>
                                        <p:tav tm="100000">
                                          <p:val>
                                            <p:strVal val="#ppt_w"/>
                                          </p:val>
                                        </p:tav>
                                      </p:tavLst>
                                    </p:anim>
                                    <p:anim calcmode="lin" valueType="num">
                                      <p:cBhvr>
                                        <p:cTn id="13" dur="500" fill="hold"/>
                                        <p:tgtEl>
                                          <p:spTgt spid="6172"/>
                                        </p:tgtEl>
                                        <p:attrNameLst>
                                          <p:attrName>ppt_h</p:attrName>
                                        </p:attrNameLst>
                                      </p:cBhvr>
                                      <p:tavLst>
                                        <p:tav tm="0">
                                          <p:val>
                                            <p:fltVal val="0"/>
                                          </p:val>
                                        </p:tav>
                                        <p:tav tm="100000">
                                          <p:val>
                                            <p:strVal val="#ppt_h"/>
                                          </p:val>
                                        </p:tav>
                                      </p:tavLst>
                                    </p:anim>
                                    <p:animEffect transition="in" filter="fade">
                                      <p:cBhvr>
                                        <p:cTn id="14" dur="500"/>
                                        <p:tgtEl>
                                          <p:spTgt spid="6172"/>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6171"/>
                                        </p:tgtEl>
                                        <p:attrNameLst>
                                          <p:attrName>r</p:attrName>
                                        </p:attrNameLst>
                                      </p:cBhvr>
                                    </p:animRot>
                                  </p:childTnLst>
                                </p:cTn>
                              </p:par>
                              <p:par>
                                <p:cTn id="17" presetID="2" presetClass="entr" presetSubtype="8" fill="hold"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checkerboard(across)">
                                      <p:cBhvr>
                                        <p:cTn id="25" dur="500"/>
                                        <p:tgtEl>
                                          <p:spTgt spid="39"/>
                                        </p:tgtEl>
                                      </p:cBhvr>
                                    </p:animEffect>
                                  </p:childTnLst>
                                </p:cTn>
                              </p:par>
                              <p:par>
                                <p:cTn id="26" presetID="5" presetClass="entr" presetSubtype="1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checkerboard(across)">
                                      <p:cBhvr>
                                        <p:cTn id="28" dur="500"/>
                                        <p:tgtEl>
                                          <p:spTgt spid="40"/>
                                        </p:tgtEl>
                                      </p:cBhvr>
                                    </p:animEffect>
                                  </p:childTnLst>
                                  <p:subTnLst>
                                    <p:audio>
                                      <p:cMediaNode>
                                        <p:cTn display="0" masterRel="sameClick">
                                          <p:stCondLst>
                                            <p:cond evt="begin" delay="0">
                                              <p:tn val="26"/>
                                            </p:cond>
                                          </p:stCondLst>
                                          <p:endCondLst>
                                            <p:cond evt="onStopAudio" delay="0">
                                              <p:tgtEl>
                                                <p:sldTgt/>
                                              </p:tgtEl>
                                            </p:cond>
                                          </p:endCondLst>
                                        </p:cTn>
                                        <p:tgtEl>
                                          <p:sndTgt r:embed="rId4" name="Chimes 3-CL (2).wav"/>
                                        </p:tgtEl>
                                      </p:cMediaNode>
                                    </p:audio>
                                  </p:subTnLst>
                                </p:cTn>
                              </p:par>
                              <p:par>
                                <p:cTn id="29" presetID="5" presetClass="entr" presetSubtype="10" fill="hold" nodeType="withEffect">
                                  <p:stCondLst>
                                    <p:cond delay="0"/>
                                  </p:stCondLst>
                                  <p:childTnLst>
                                    <p:set>
                                      <p:cBhvr>
                                        <p:cTn id="30" dur="1" fill="hold">
                                          <p:stCondLst>
                                            <p:cond delay="0"/>
                                          </p:stCondLst>
                                        </p:cTn>
                                        <p:tgtEl>
                                          <p:spTgt spid="1043"/>
                                        </p:tgtEl>
                                        <p:attrNameLst>
                                          <p:attrName>style.visibility</p:attrName>
                                        </p:attrNameLst>
                                      </p:cBhvr>
                                      <p:to>
                                        <p:strVal val="visible"/>
                                      </p:to>
                                    </p:set>
                                    <p:animEffect transition="in" filter="checkerboard(across)">
                                      <p:cBhvr>
                                        <p:cTn id="31" dur="500"/>
                                        <p:tgtEl>
                                          <p:spTgt spid="1043"/>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044"/>
                                        </p:tgtEl>
                                        <p:attrNameLst>
                                          <p:attrName>style.visibility</p:attrName>
                                        </p:attrNameLst>
                                      </p:cBhvr>
                                      <p:to>
                                        <p:strVal val="visible"/>
                                      </p:to>
                                    </p:set>
                                    <p:animEffect transition="in" filter="checkerboard(across)">
                                      <p:cBhvr>
                                        <p:cTn id="34" dur="500"/>
                                        <p:tgtEl>
                                          <p:spTgt spid="1044"/>
                                        </p:tgtEl>
                                      </p:cBhvr>
                                    </p:animEffect>
                                  </p:childTnLst>
                                </p:cTn>
                              </p:par>
                              <p:par>
                                <p:cTn id="35" presetID="22" presetClass="entr" presetSubtype="8" fill="hold" nodeType="withEffect">
                                  <p:stCondLst>
                                    <p:cond delay="0"/>
                                  </p:stCondLst>
                                  <p:iterate type="lt">
                                    <p:tmPct val="0"/>
                                  </p:iterate>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heckerboard(across)">
                                      <p:cBhvr>
                                        <p:cTn id="42" dur="500"/>
                                        <p:tgtEl>
                                          <p:spTgt spid="5"/>
                                        </p:tgtEl>
                                      </p:cBhvr>
                                    </p:animEffect>
                                  </p:childTnLst>
                                </p:cTn>
                              </p:par>
                              <p:par>
                                <p:cTn id="43" presetID="5" presetClass="entr" presetSubtype="1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heckerboard(across)">
                                      <p:cBhvr>
                                        <p:cTn id="45" dur="500"/>
                                        <p:tgtEl>
                                          <p:spTgt spid="6"/>
                                        </p:tgtEl>
                                      </p:cBhvr>
                                    </p:animEffect>
                                  </p:childTnLst>
                                  <p:subTnLst>
                                    <p:audio>
                                      <p:cMediaNode>
                                        <p:cTn display="0" masterRel="sameClick">
                                          <p:stCondLst>
                                            <p:cond evt="begin" delay="0">
                                              <p:tn val="43"/>
                                            </p:cond>
                                          </p:stCondLst>
                                          <p:endCondLst>
                                            <p:cond evt="onStopAudio" delay="0">
                                              <p:tgtEl>
                                                <p:sldTgt/>
                                              </p:tgtEl>
                                            </p:cond>
                                          </p:endCondLst>
                                        </p:cTn>
                                        <p:tgtEl>
                                          <p:sndTgt r:embed="rId4" name="Chimes 3-CL (2).wav"/>
                                        </p:tgtEl>
                                      </p:cMediaNode>
                                    </p:audio>
                                  </p:subTnLst>
                                </p:cTn>
                              </p:par>
                              <p:par>
                                <p:cTn id="46" presetID="5" presetClass="entr" presetSubtype="1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checkerboard(across)">
                                      <p:cBhvr>
                                        <p:cTn id="48" dur="500"/>
                                        <p:tgtEl>
                                          <p:spTgt spid="7"/>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checkerboard(across)">
                                      <p:cBhvr>
                                        <p:cTn id="51" dur="500"/>
                                        <p:tgtEl>
                                          <p:spTgt spid="8"/>
                                        </p:tgtEl>
                                      </p:cBhvr>
                                    </p:animEffect>
                                  </p:childTnLst>
                                </p:cTn>
                              </p:par>
                              <p:par>
                                <p:cTn id="52" presetID="22" presetClass="entr" presetSubtype="8"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heckerboard(across)">
                                      <p:cBhvr>
                                        <p:cTn id="59" dur="500"/>
                                        <p:tgtEl>
                                          <p:spTgt spid="11"/>
                                        </p:tgtEl>
                                      </p:cBhvr>
                                    </p:animEffect>
                                  </p:childTnLst>
                                </p:cTn>
                              </p:par>
                              <p:par>
                                <p:cTn id="60" presetID="5" presetClass="entr" presetSubtype="1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heckerboard(across)">
                                      <p:cBhvr>
                                        <p:cTn id="62" dur="500"/>
                                        <p:tgtEl>
                                          <p:spTgt spid="12"/>
                                        </p:tgtEl>
                                      </p:cBhvr>
                                    </p:animEffect>
                                  </p:childTnLst>
                                  <p:subTnLst>
                                    <p:audio>
                                      <p:cMediaNode>
                                        <p:cTn display="0" masterRel="sameClick">
                                          <p:stCondLst>
                                            <p:cond evt="begin" delay="0">
                                              <p:tn val="60"/>
                                            </p:cond>
                                          </p:stCondLst>
                                          <p:endCondLst>
                                            <p:cond evt="onStopAudio" delay="0">
                                              <p:tgtEl>
                                                <p:sldTgt/>
                                              </p:tgtEl>
                                            </p:cond>
                                          </p:endCondLst>
                                        </p:cTn>
                                        <p:tgtEl>
                                          <p:sndTgt r:embed="rId4" name="Chimes 3-CL (2).wav"/>
                                        </p:tgtEl>
                                      </p:cMediaNode>
                                    </p:audio>
                                  </p:subTnLst>
                                </p:cTn>
                              </p:par>
                              <p:par>
                                <p:cTn id="63" presetID="5" presetClass="entr" presetSubtype="10"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checkerboard(across)">
                                      <p:cBhvr>
                                        <p:cTn id="65" dur="500"/>
                                        <p:tgtEl>
                                          <p:spTgt spid="13"/>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checkerboard(across)">
                                      <p:cBhvr>
                                        <p:cTn id="68" dur="500"/>
                                        <p:tgtEl>
                                          <p:spTgt spid="15"/>
                                        </p:tgtEl>
                                      </p:cBhvr>
                                    </p:animEffect>
                                  </p:childTnLst>
                                </p:cTn>
                              </p:par>
                              <p:par>
                                <p:cTn id="69" presetID="22" presetClass="entr" presetSubtype="8"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left)">
                                      <p:cBhvr>
                                        <p:cTn id="71" dur="500"/>
                                        <p:tgtEl>
                                          <p:spTgt spid="9"/>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6190"/>
                                        </p:tgtEl>
                                        <p:attrNameLst>
                                          <p:attrName>style.visibility</p:attrName>
                                        </p:attrNameLst>
                                      </p:cBhvr>
                                      <p:to>
                                        <p:strVal val="visible"/>
                                      </p:to>
                                    </p:set>
                                    <p:animEffect transition="in" filter="dissolve">
                                      <p:cBhvr>
                                        <p:cTn id="76" dur="500"/>
                                        <p:tgtEl>
                                          <p:spTgt spid="6190"/>
                                        </p:tgtEl>
                                      </p:cBhvr>
                                    </p:animEffect>
                                  </p:childTnLst>
                                  <p:subTnLst>
                                    <p:audio>
                                      <p:cMediaNode>
                                        <p:cTn display="0" masterRel="sameClick">
                                          <p:stCondLst>
                                            <p:cond evt="begin" delay="0">
                                              <p:tn val="74"/>
                                            </p:cond>
                                          </p:stCondLst>
                                          <p:endCondLst>
                                            <p:cond evt="onStopAudio" delay="0">
                                              <p:tgtEl>
                                                <p:sldTgt/>
                                              </p:tgtEl>
                                            </p:cond>
                                          </p:endCondLst>
                                        </p:cTn>
                                        <p:tgtEl>
                                          <p:sndTgt r:embed="rId5" name="camera.wav"/>
                                        </p:tgtEl>
                                      </p:cMediaNode>
                                    </p:audio>
                                  </p:subTnLst>
                                </p:cTn>
                              </p:par>
                            </p:childTnLst>
                          </p:cTn>
                        </p:par>
                        <p:par>
                          <p:cTn id="77" fill="hold" nodeType="afterGroup">
                            <p:stCondLst>
                              <p:cond delay="500"/>
                            </p:stCondLst>
                            <p:childTnLst>
                              <p:par>
                                <p:cTn id="78" presetID="53" presetClass="exit" presetSubtype="0" fill="hold" grpId="1" nodeType="afterEffect">
                                  <p:stCondLst>
                                    <p:cond delay="0"/>
                                  </p:stCondLst>
                                  <p:childTnLst>
                                    <p:anim calcmode="lin" valueType="num">
                                      <p:cBhvr>
                                        <p:cTn id="79" dur="500"/>
                                        <p:tgtEl>
                                          <p:spTgt spid="6190"/>
                                        </p:tgtEl>
                                        <p:attrNameLst>
                                          <p:attrName>ppt_w</p:attrName>
                                        </p:attrNameLst>
                                      </p:cBhvr>
                                      <p:tavLst>
                                        <p:tav tm="0">
                                          <p:val>
                                            <p:strVal val="ppt_w"/>
                                          </p:val>
                                        </p:tav>
                                        <p:tav tm="100000">
                                          <p:val>
                                            <p:fltVal val="0"/>
                                          </p:val>
                                        </p:tav>
                                      </p:tavLst>
                                    </p:anim>
                                    <p:anim calcmode="lin" valueType="num">
                                      <p:cBhvr>
                                        <p:cTn id="80" dur="500"/>
                                        <p:tgtEl>
                                          <p:spTgt spid="6190"/>
                                        </p:tgtEl>
                                        <p:attrNameLst>
                                          <p:attrName>ppt_h</p:attrName>
                                        </p:attrNameLst>
                                      </p:cBhvr>
                                      <p:tavLst>
                                        <p:tav tm="0">
                                          <p:val>
                                            <p:strVal val="ppt_h"/>
                                          </p:val>
                                        </p:tav>
                                        <p:tav tm="100000">
                                          <p:val>
                                            <p:fltVal val="0"/>
                                          </p:val>
                                        </p:tav>
                                      </p:tavLst>
                                    </p:anim>
                                    <p:animEffect transition="out" filter="fade">
                                      <p:cBhvr>
                                        <p:cTn id="81" dur="500"/>
                                        <p:tgtEl>
                                          <p:spTgt spid="6190"/>
                                        </p:tgtEl>
                                      </p:cBhvr>
                                    </p:animEffect>
                                    <p:set>
                                      <p:cBhvr>
                                        <p:cTn id="82" dur="1" fill="hold">
                                          <p:stCondLst>
                                            <p:cond delay="499"/>
                                          </p:stCondLst>
                                        </p:cTn>
                                        <p:tgtEl>
                                          <p:spTgt spid="6190"/>
                                        </p:tgtEl>
                                        <p:attrNameLst>
                                          <p:attrName>style.visibility</p:attrName>
                                        </p:attrNameLst>
                                      </p:cBhvr>
                                      <p:to>
                                        <p:strVal val="hidden"/>
                                      </p:to>
                                    </p:set>
                                  </p:childTnLst>
                                </p:cTn>
                              </p:par>
                            </p:childTnLst>
                          </p:cTn>
                        </p:par>
                        <p:par>
                          <p:cTn id="83" fill="hold" nodeType="afterGroup">
                            <p:stCondLst>
                              <p:cond delay="1000"/>
                            </p:stCondLst>
                            <p:childTnLst>
                              <p:par>
                                <p:cTn id="84" presetID="9" presetClass="entr" presetSubtype="0" fill="hold" grpId="0" nodeType="afterEffect">
                                  <p:stCondLst>
                                    <p:cond delay="0"/>
                                  </p:stCondLst>
                                  <p:childTnLst>
                                    <p:set>
                                      <p:cBhvr>
                                        <p:cTn id="85" dur="1" fill="hold">
                                          <p:stCondLst>
                                            <p:cond delay="0"/>
                                          </p:stCondLst>
                                        </p:cTn>
                                        <p:tgtEl>
                                          <p:spTgt spid="6189"/>
                                        </p:tgtEl>
                                        <p:attrNameLst>
                                          <p:attrName>style.visibility</p:attrName>
                                        </p:attrNameLst>
                                      </p:cBhvr>
                                      <p:to>
                                        <p:strVal val="visible"/>
                                      </p:to>
                                    </p:set>
                                    <p:animEffect transition="in" filter="dissolve">
                                      <p:cBhvr>
                                        <p:cTn id="86" dur="500"/>
                                        <p:tgtEl>
                                          <p:spTgt spid="6189"/>
                                        </p:tgtEl>
                                      </p:cBhvr>
                                    </p:animEffect>
                                  </p:childTnLst>
                                  <p:subTnLst>
                                    <p:audio>
                                      <p:cMediaNode>
                                        <p:cTn display="0" masterRel="sameClick">
                                          <p:stCondLst>
                                            <p:cond evt="begin" delay="0">
                                              <p:tn val="84"/>
                                            </p:cond>
                                          </p:stCondLst>
                                          <p:endCondLst>
                                            <p:cond evt="onStopAudio" delay="0">
                                              <p:tgtEl>
                                                <p:sldTgt/>
                                              </p:tgtEl>
                                            </p:cond>
                                          </p:endCondLst>
                                        </p:cTn>
                                        <p:tgtEl>
                                          <p:sndTgt r:embed="rId5" name="camera.wav"/>
                                        </p:tgtEl>
                                      </p:cMediaNode>
                                    </p:audio>
                                  </p:subTnLst>
                                </p:cTn>
                              </p:par>
                            </p:childTnLst>
                          </p:cTn>
                        </p:par>
                        <p:par>
                          <p:cTn id="87" fill="hold" nodeType="afterGroup">
                            <p:stCondLst>
                              <p:cond delay="1500"/>
                            </p:stCondLst>
                            <p:childTnLst>
                              <p:par>
                                <p:cTn id="88" presetID="53" presetClass="exit" presetSubtype="0" fill="hold" grpId="1" nodeType="afterEffect">
                                  <p:stCondLst>
                                    <p:cond delay="0"/>
                                  </p:stCondLst>
                                  <p:childTnLst>
                                    <p:anim calcmode="lin" valueType="num">
                                      <p:cBhvr>
                                        <p:cTn id="89" dur="500"/>
                                        <p:tgtEl>
                                          <p:spTgt spid="6189"/>
                                        </p:tgtEl>
                                        <p:attrNameLst>
                                          <p:attrName>ppt_w</p:attrName>
                                        </p:attrNameLst>
                                      </p:cBhvr>
                                      <p:tavLst>
                                        <p:tav tm="0">
                                          <p:val>
                                            <p:strVal val="ppt_w"/>
                                          </p:val>
                                        </p:tav>
                                        <p:tav tm="100000">
                                          <p:val>
                                            <p:fltVal val="0"/>
                                          </p:val>
                                        </p:tav>
                                      </p:tavLst>
                                    </p:anim>
                                    <p:anim calcmode="lin" valueType="num">
                                      <p:cBhvr>
                                        <p:cTn id="90" dur="500"/>
                                        <p:tgtEl>
                                          <p:spTgt spid="6189"/>
                                        </p:tgtEl>
                                        <p:attrNameLst>
                                          <p:attrName>ppt_h</p:attrName>
                                        </p:attrNameLst>
                                      </p:cBhvr>
                                      <p:tavLst>
                                        <p:tav tm="0">
                                          <p:val>
                                            <p:strVal val="ppt_h"/>
                                          </p:val>
                                        </p:tav>
                                        <p:tav tm="100000">
                                          <p:val>
                                            <p:fltVal val="0"/>
                                          </p:val>
                                        </p:tav>
                                      </p:tavLst>
                                    </p:anim>
                                    <p:animEffect transition="out" filter="fade">
                                      <p:cBhvr>
                                        <p:cTn id="91" dur="500"/>
                                        <p:tgtEl>
                                          <p:spTgt spid="6189"/>
                                        </p:tgtEl>
                                      </p:cBhvr>
                                    </p:animEffect>
                                    <p:set>
                                      <p:cBhvr>
                                        <p:cTn id="92" dur="1" fill="hold">
                                          <p:stCondLst>
                                            <p:cond delay="499"/>
                                          </p:stCondLst>
                                        </p:cTn>
                                        <p:tgtEl>
                                          <p:spTgt spid="6189"/>
                                        </p:tgtEl>
                                        <p:attrNameLst>
                                          <p:attrName>style.visibility</p:attrName>
                                        </p:attrNameLst>
                                      </p:cBhvr>
                                      <p:to>
                                        <p:strVal val="hidden"/>
                                      </p:to>
                                    </p:set>
                                  </p:childTnLst>
                                </p:cTn>
                              </p:par>
                            </p:childTnLst>
                          </p:cTn>
                        </p:par>
                        <p:par>
                          <p:cTn id="93" fill="hold" nodeType="afterGroup">
                            <p:stCondLst>
                              <p:cond delay="2000"/>
                            </p:stCondLst>
                            <p:childTnLst>
                              <p:par>
                                <p:cTn id="94" presetID="9" presetClass="entr" presetSubtype="0" fill="hold" grpId="0" nodeType="afterEffect">
                                  <p:stCondLst>
                                    <p:cond delay="0"/>
                                  </p:stCondLst>
                                  <p:childTnLst>
                                    <p:set>
                                      <p:cBhvr>
                                        <p:cTn id="95" dur="1" fill="hold">
                                          <p:stCondLst>
                                            <p:cond delay="0"/>
                                          </p:stCondLst>
                                        </p:cTn>
                                        <p:tgtEl>
                                          <p:spTgt spid="6188"/>
                                        </p:tgtEl>
                                        <p:attrNameLst>
                                          <p:attrName>style.visibility</p:attrName>
                                        </p:attrNameLst>
                                      </p:cBhvr>
                                      <p:to>
                                        <p:strVal val="visible"/>
                                      </p:to>
                                    </p:set>
                                    <p:animEffect transition="in" filter="dissolve">
                                      <p:cBhvr>
                                        <p:cTn id="96" dur="500"/>
                                        <p:tgtEl>
                                          <p:spTgt spid="6188"/>
                                        </p:tgtEl>
                                      </p:cBhvr>
                                    </p:animEffect>
                                  </p:childTnLst>
                                  <p:subTnLst>
                                    <p:audio>
                                      <p:cMediaNode>
                                        <p:cTn display="0" masterRel="sameClick">
                                          <p:stCondLst>
                                            <p:cond evt="begin" delay="0">
                                              <p:tn val="94"/>
                                            </p:cond>
                                          </p:stCondLst>
                                          <p:endCondLst>
                                            <p:cond evt="onStopAudio" delay="0">
                                              <p:tgtEl>
                                                <p:sldTgt/>
                                              </p:tgtEl>
                                            </p:cond>
                                          </p:endCondLst>
                                        </p:cTn>
                                        <p:tgtEl>
                                          <p:sndTgt r:embed="rId5" name="camera.wav"/>
                                        </p:tgtEl>
                                      </p:cMediaNode>
                                    </p:audio>
                                  </p:subTnLst>
                                </p:cTn>
                              </p:par>
                            </p:childTnLst>
                          </p:cTn>
                        </p:par>
                        <p:par>
                          <p:cTn id="97" fill="hold" nodeType="afterGroup">
                            <p:stCondLst>
                              <p:cond delay="2500"/>
                            </p:stCondLst>
                            <p:childTnLst>
                              <p:par>
                                <p:cTn id="98" presetID="53" presetClass="exit" presetSubtype="0" fill="hold" grpId="1" nodeType="afterEffect">
                                  <p:stCondLst>
                                    <p:cond delay="0"/>
                                  </p:stCondLst>
                                  <p:childTnLst>
                                    <p:anim calcmode="lin" valueType="num">
                                      <p:cBhvr>
                                        <p:cTn id="99" dur="500"/>
                                        <p:tgtEl>
                                          <p:spTgt spid="6188"/>
                                        </p:tgtEl>
                                        <p:attrNameLst>
                                          <p:attrName>ppt_w</p:attrName>
                                        </p:attrNameLst>
                                      </p:cBhvr>
                                      <p:tavLst>
                                        <p:tav tm="0">
                                          <p:val>
                                            <p:strVal val="ppt_w"/>
                                          </p:val>
                                        </p:tav>
                                        <p:tav tm="100000">
                                          <p:val>
                                            <p:fltVal val="0"/>
                                          </p:val>
                                        </p:tav>
                                      </p:tavLst>
                                    </p:anim>
                                    <p:anim calcmode="lin" valueType="num">
                                      <p:cBhvr>
                                        <p:cTn id="100" dur="500"/>
                                        <p:tgtEl>
                                          <p:spTgt spid="6188"/>
                                        </p:tgtEl>
                                        <p:attrNameLst>
                                          <p:attrName>ppt_h</p:attrName>
                                        </p:attrNameLst>
                                      </p:cBhvr>
                                      <p:tavLst>
                                        <p:tav tm="0">
                                          <p:val>
                                            <p:strVal val="ppt_h"/>
                                          </p:val>
                                        </p:tav>
                                        <p:tav tm="100000">
                                          <p:val>
                                            <p:fltVal val="0"/>
                                          </p:val>
                                        </p:tav>
                                      </p:tavLst>
                                    </p:anim>
                                    <p:animEffect transition="out" filter="fade">
                                      <p:cBhvr>
                                        <p:cTn id="101" dur="500"/>
                                        <p:tgtEl>
                                          <p:spTgt spid="6188"/>
                                        </p:tgtEl>
                                      </p:cBhvr>
                                    </p:animEffect>
                                    <p:set>
                                      <p:cBhvr>
                                        <p:cTn id="102" dur="1" fill="hold">
                                          <p:stCondLst>
                                            <p:cond delay="499"/>
                                          </p:stCondLst>
                                        </p:cTn>
                                        <p:tgtEl>
                                          <p:spTgt spid="6188"/>
                                        </p:tgtEl>
                                        <p:attrNameLst>
                                          <p:attrName>style.visibility</p:attrName>
                                        </p:attrNameLst>
                                      </p:cBhvr>
                                      <p:to>
                                        <p:strVal val="hidden"/>
                                      </p:to>
                                    </p:set>
                                  </p:childTnLst>
                                </p:cTn>
                              </p:par>
                            </p:childTnLst>
                          </p:cTn>
                        </p:par>
                        <p:par>
                          <p:cTn id="103" fill="hold" nodeType="afterGroup">
                            <p:stCondLst>
                              <p:cond delay="3000"/>
                            </p:stCondLst>
                            <p:childTnLst>
                              <p:par>
                                <p:cTn id="104" presetID="9" presetClass="entr" presetSubtype="0" fill="hold" grpId="0" nodeType="afterEffect">
                                  <p:stCondLst>
                                    <p:cond delay="0"/>
                                  </p:stCondLst>
                                  <p:childTnLst>
                                    <p:set>
                                      <p:cBhvr>
                                        <p:cTn id="105" dur="1" fill="hold">
                                          <p:stCondLst>
                                            <p:cond delay="0"/>
                                          </p:stCondLst>
                                        </p:cTn>
                                        <p:tgtEl>
                                          <p:spTgt spid="6187"/>
                                        </p:tgtEl>
                                        <p:attrNameLst>
                                          <p:attrName>style.visibility</p:attrName>
                                        </p:attrNameLst>
                                      </p:cBhvr>
                                      <p:to>
                                        <p:strVal val="visible"/>
                                      </p:to>
                                    </p:set>
                                    <p:animEffect transition="in" filter="dissolve">
                                      <p:cBhvr>
                                        <p:cTn id="106" dur="500"/>
                                        <p:tgtEl>
                                          <p:spTgt spid="6187"/>
                                        </p:tgtEl>
                                      </p:cBhvr>
                                    </p:animEffect>
                                  </p:childTnLst>
                                  <p:subTnLst>
                                    <p:audio>
                                      <p:cMediaNode>
                                        <p:cTn display="0" masterRel="sameClick">
                                          <p:stCondLst>
                                            <p:cond evt="begin" delay="0">
                                              <p:tn val="104"/>
                                            </p:cond>
                                          </p:stCondLst>
                                          <p:endCondLst>
                                            <p:cond evt="onStopAudio" delay="0">
                                              <p:tgtEl>
                                                <p:sldTgt/>
                                              </p:tgtEl>
                                            </p:cond>
                                          </p:endCondLst>
                                        </p:cTn>
                                        <p:tgtEl>
                                          <p:sndTgt r:embed="rId5" name="camera.wav"/>
                                        </p:tgtEl>
                                      </p:cMediaNode>
                                    </p:audio>
                                  </p:subTnLst>
                                </p:cTn>
                              </p:par>
                            </p:childTnLst>
                          </p:cTn>
                        </p:par>
                        <p:par>
                          <p:cTn id="107" fill="hold" nodeType="afterGroup">
                            <p:stCondLst>
                              <p:cond delay="3500"/>
                            </p:stCondLst>
                            <p:childTnLst>
                              <p:par>
                                <p:cTn id="108" presetID="53" presetClass="exit" presetSubtype="0" fill="hold" grpId="1" nodeType="afterEffect">
                                  <p:stCondLst>
                                    <p:cond delay="0"/>
                                  </p:stCondLst>
                                  <p:childTnLst>
                                    <p:anim calcmode="lin" valueType="num">
                                      <p:cBhvr>
                                        <p:cTn id="109" dur="500"/>
                                        <p:tgtEl>
                                          <p:spTgt spid="6187"/>
                                        </p:tgtEl>
                                        <p:attrNameLst>
                                          <p:attrName>ppt_w</p:attrName>
                                        </p:attrNameLst>
                                      </p:cBhvr>
                                      <p:tavLst>
                                        <p:tav tm="0">
                                          <p:val>
                                            <p:strVal val="ppt_w"/>
                                          </p:val>
                                        </p:tav>
                                        <p:tav tm="100000">
                                          <p:val>
                                            <p:fltVal val="0"/>
                                          </p:val>
                                        </p:tav>
                                      </p:tavLst>
                                    </p:anim>
                                    <p:anim calcmode="lin" valueType="num">
                                      <p:cBhvr>
                                        <p:cTn id="110" dur="500"/>
                                        <p:tgtEl>
                                          <p:spTgt spid="6187"/>
                                        </p:tgtEl>
                                        <p:attrNameLst>
                                          <p:attrName>ppt_h</p:attrName>
                                        </p:attrNameLst>
                                      </p:cBhvr>
                                      <p:tavLst>
                                        <p:tav tm="0">
                                          <p:val>
                                            <p:strVal val="ppt_h"/>
                                          </p:val>
                                        </p:tav>
                                        <p:tav tm="100000">
                                          <p:val>
                                            <p:fltVal val="0"/>
                                          </p:val>
                                        </p:tav>
                                      </p:tavLst>
                                    </p:anim>
                                    <p:animEffect transition="out" filter="fade">
                                      <p:cBhvr>
                                        <p:cTn id="111" dur="500"/>
                                        <p:tgtEl>
                                          <p:spTgt spid="6187"/>
                                        </p:tgtEl>
                                      </p:cBhvr>
                                    </p:animEffect>
                                    <p:set>
                                      <p:cBhvr>
                                        <p:cTn id="112" dur="1" fill="hold">
                                          <p:stCondLst>
                                            <p:cond delay="499"/>
                                          </p:stCondLst>
                                        </p:cTn>
                                        <p:tgtEl>
                                          <p:spTgt spid="6187"/>
                                        </p:tgtEl>
                                        <p:attrNameLst>
                                          <p:attrName>style.visibility</p:attrName>
                                        </p:attrNameLst>
                                      </p:cBhvr>
                                      <p:to>
                                        <p:strVal val="hidden"/>
                                      </p:to>
                                    </p:set>
                                  </p:childTnLst>
                                </p:cTn>
                              </p:par>
                            </p:childTnLst>
                          </p:cTn>
                        </p:par>
                        <p:par>
                          <p:cTn id="113" fill="hold" nodeType="afterGroup">
                            <p:stCondLst>
                              <p:cond delay="4000"/>
                            </p:stCondLst>
                            <p:childTnLst>
                              <p:par>
                                <p:cTn id="114" presetID="9" presetClass="entr" presetSubtype="0" fill="hold" grpId="0" nodeType="afterEffect">
                                  <p:stCondLst>
                                    <p:cond delay="0"/>
                                  </p:stCondLst>
                                  <p:childTnLst>
                                    <p:set>
                                      <p:cBhvr>
                                        <p:cTn id="115" dur="1" fill="hold">
                                          <p:stCondLst>
                                            <p:cond delay="0"/>
                                          </p:stCondLst>
                                        </p:cTn>
                                        <p:tgtEl>
                                          <p:spTgt spid="6186"/>
                                        </p:tgtEl>
                                        <p:attrNameLst>
                                          <p:attrName>style.visibility</p:attrName>
                                        </p:attrNameLst>
                                      </p:cBhvr>
                                      <p:to>
                                        <p:strVal val="visible"/>
                                      </p:to>
                                    </p:set>
                                    <p:animEffect transition="in" filter="dissolve">
                                      <p:cBhvr>
                                        <p:cTn id="116" dur="500"/>
                                        <p:tgtEl>
                                          <p:spTgt spid="6186"/>
                                        </p:tgtEl>
                                      </p:cBhvr>
                                    </p:animEffect>
                                  </p:childTnLst>
                                  <p:subTnLst>
                                    <p:audio>
                                      <p:cMediaNode>
                                        <p:cTn display="0" masterRel="sameClick">
                                          <p:stCondLst>
                                            <p:cond evt="begin" delay="0">
                                              <p:tn val="114"/>
                                            </p:cond>
                                          </p:stCondLst>
                                          <p:endCondLst>
                                            <p:cond evt="onStopAudio" delay="0">
                                              <p:tgtEl>
                                                <p:sldTgt/>
                                              </p:tgtEl>
                                            </p:cond>
                                          </p:endCondLst>
                                        </p:cTn>
                                        <p:tgtEl>
                                          <p:sndTgt r:embed="rId5" name="camera.wav"/>
                                        </p:tgtEl>
                                      </p:cMediaNode>
                                    </p:audio>
                                  </p:subTnLst>
                                </p:cTn>
                              </p:par>
                            </p:childTnLst>
                          </p:cTn>
                        </p:par>
                        <p:par>
                          <p:cTn id="117" fill="hold" nodeType="afterGroup">
                            <p:stCondLst>
                              <p:cond delay="4500"/>
                            </p:stCondLst>
                            <p:childTnLst>
                              <p:par>
                                <p:cTn id="118" presetID="53" presetClass="exit" presetSubtype="0" fill="hold" grpId="1" nodeType="afterEffect">
                                  <p:stCondLst>
                                    <p:cond delay="0"/>
                                  </p:stCondLst>
                                  <p:childTnLst>
                                    <p:anim calcmode="lin" valueType="num">
                                      <p:cBhvr>
                                        <p:cTn id="119" dur="500"/>
                                        <p:tgtEl>
                                          <p:spTgt spid="6186"/>
                                        </p:tgtEl>
                                        <p:attrNameLst>
                                          <p:attrName>ppt_w</p:attrName>
                                        </p:attrNameLst>
                                      </p:cBhvr>
                                      <p:tavLst>
                                        <p:tav tm="0">
                                          <p:val>
                                            <p:strVal val="ppt_w"/>
                                          </p:val>
                                        </p:tav>
                                        <p:tav tm="100000">
                                          <p:val>
                                            <p:fltVal val="0"/>
                                          </p:val>
                                        </p:tav>
                                      </p:tavLst>
                                    </p:anim>
                                    <p:anim calcmode="lin" valueType="num">
                                      <p:cBhvr>
                                        <p:cTn id="120" dur="500"/>
                                        <p:tgtEl>
                                          <p:spTgt spid="6186"/>
                                        </p:tgtEl>
                                        <p:attrNameLst>
                                          <p:attrName>ppt_h</p:attrName>
                                        </p:attrNameLst>
                                      </p:cBhvr>
                                      <p:tavLst>
                                        <p:tav tm="0">
                                          <p:val>
                                            <p:strVal val="ppt_h"/>
                                          </p:val>
                                        </p:tav>
                                        <p:tav tm="100000">
                                          <p:val>
                                            <p:fltVal val="0"/>
                                          </p:val>
                                        </p:tav>
                                      </p:tavLst>
                                    </p:anim>
                                    <p:animEffect transition="out" filter="fade">
                                      <p:cBhvr>
                                        <p:cTn id="121" dur="500"/>
                                        <p:tgtEl>
                                          <p:spTgt spid="6186"/>
                                        </p:tgtEl>
                                      </p:cBhvr>
                                    </p:animEffect>
                                    <p:set>
                                      <p:cBhvr>
                                        <p:cTn id="122" dur="1" fill="hold">
                                          <p:stCondLst>
                                            <p:cond delay="499"/>
                                          </p:stCondLst>
                                        </p:cTn>
                                        <p:tgtEl>
                                          <p:spTgt spid="6186"/>
                                        </p:tgtEl>
                                        <p:attrNameLst>
                                          <p:attrName>style.visibility</p:attrName>
                                        </p:attrNameLst>
                                      </p:cBhvr>
                                      <p:to>
                                        <p:strVal val="hidden"/>
                                      </p:to>
                                    </p:set>
                                  </p:childTnLst>
                                </p:cTn>
                              </p:par>
                            </p:childTnLst>
                          </p:cTn>
                        </p:par>
                        <p:par>
                          <p:cTn id="123" fill="hold" nodeType="afterGroup">
                            <p:stCondLst>
                              <p:cond delay="5000"/>
                            </p:stCondLst>
                            <p:childTnLst>
                              <p:par>
                                <p:cTn id="124" presetID="9" presetClass="entr" presetSubtype="0" fill="hold" grpId="0" nodeType="afterEffect">
                                  <p:stCondLst>
                                    <p:cond delay="0"/>
                                  </p:stCondLst>
                                  <p:childTnLst>
                                    <p:set>
                                      <p:cBhvr>
                                        <p:cTn id="125" dur="1" fill="hold">
                                          <p:stCondLst>
                                            <p:cond delay="0"/>
                                          </p:stCondLst>
                                        </p:cTn>
                                        <p:tgtEl>
                                          <p:spTgt spid="6185"/>
                                        </p:tgtEl>
                                        <p:attrNameLst>
                                          <p:attrName>style.visibility</p:attrName>
                                        </p:attrNameLst>
                                      </p:cBhvr>
                                      <p:to>
                                        <p:strVal val="visible"/>
                                      </p:to>
                                    </p:set>
                                    <p:animEffect transition="in" filter="dissolve">
                                      <p:cBhvr>
                                        <p:cTn id="126" dur="500"/>
                                        <p:tgtEl>
                                          <p:spTgt spid="6185"/>
                                        </p:tgtEl>
                                      </p:cBhvr>
                                    </p:animEffect>
                                  </p:childTnLst>
                                  <p:subTnLst>
                                    <p:audio>
                                      <p:cMediaNode>
                                        <p:cTn display="0" masterRel="sameClick">
                                          <p:stCondLst>
                                            <p:cond evt="begin" delay="0">
                                              <p:tn val="124"/>
                                            </p:cond>
                                          </p:stCondLst>
                                          <p:endCondLst>
                                            <p:cond evt="onStopAudio" delay="0">
                                              <p:tgtEl>
                                                <p:sldTgt/>
                                              </p:tgtEl>
                                            </p:cond>
                                          </p:endCondLst>
                                        </p:cTn>
                                        <p:tgtEl>
                                          <p:sndTgt r:embed="rId5" name="camera.wav"/>
                                        </p:tgtEl>
                                      </p:cMediaNode>
                                    </p:audio>
                                  </p:subTnLst>
                                </p:cTn>
                              </p:par>
                            </p:childTnLst>
                          </p:cTn>
                        </p:par>
                        <p:par>
                          <p:cTn id="127" fill="hold" nodeType="afterGroup">
                            <p:stCondLst>
                              <p:cond delay="5500"/>
                            </p:stCondLst>
                            <p:childTnLst>
                              <p:par>
                                <p:cTn id="128" presetID="53" presetClass="exit" presetSubtype="0" fill="hold" grpId="1" nodeType="afterEffect">
                                  <p:stCondLst>
                                    <p:cond delay="0"/>
                                  </p:stCondLst>
                                  <p:childTnLst>
                                    <p:anim calcmode="lin" valueType="num">
                                      <p:cBhvr>
                                        <p:cTn id="129" dur="500"/>
                                        <p:tgtEl>
                                          <p:spTgt spid="6185"/>
                                        </p:tgtEl>
                                        <p:attrNameLst>
                                          <p:attrName>ppt_w</p:attrName>
                                        </p:attrNameLst>
                                      </p:cBhvr>
                                      <p:tavLst>
                                        <p:tav tm="0">
                                          <p:val>
                                            <p:strVal val="ppt_w"/>
                                          </p:val>
                                        </p:tav>
                                        <p:tav tm="100000">
                                          <p:val>
                                            <p:fltVal val="0"/>
                                          </p:val>
                                        </p:tav>
                                      </p:tavLst>
                                    </p:anim>
                                    <p:anim calcmode="lin" valueType="num">
                                      <p:cBhvr>
                                        <p:cTn id="130" dur="500"/>
                                        <p:tgtEl>
                                          <p:spTgt spid="6185"/>
                                        </p:tgtEl>
                                        <p:attrNameLst>
                                          <p:attrName>ppt_h</p:attrName>
                                        </p:attrNameLst>
                                      </p:cBhvr>
                                      <p:tavLst>
                                        <p:tav tm="0">
                                          <p:val>
                                            <p:strVal val="ppt_h"/>
                                          </p:val>
                                        </p:tav>
                                        <p:tav tm="100000">
                                          <p:val>
                                            <p:fltVal val="0"/>
                                          </p:val>
                                        </p:tav>
                                      </p:tavLst>
                                    </p:anim>
                                    <p:animEffect transition="out" filter="fade">
                                      <p:cBhvr>
                                        <p:cTn id="131" dur="500"/>
                                        <p:tgtEl>
                                          <p:spTgt spid="6185"/>
                                        </p:tgtEl>
                                      </p:cBhvr>
                                    </p:animEffect>
                                    <p:set>
                                      <p:cBhvr>
                                        <p:cTn id="132" dur="1" fill="hold">
                                          <p:stCondLst>
                                            <p:cond delay="499"/>
                                          </p:stCondLst>
                                        </p:cTn>
                                        <p:tgtEl>
                                          <p:spTgt spid="6185"/>
                                        </p:tgtEl>
                                        <p:attrNameLst>
                                          <p:attrName>style.visibility</p:attrName>
                                        </p:attrNameLst>
                                      </p:cBhvr>
                                      <p:to>
                                        <p:strVal val="hidden"/>
                                      </p:to>
                                    </p:set>
                                  </p:childTnLst>
                                </p:cTn>
                              </p:par>
                            </p:childTnLst>
                          </p:cTn>
                        </p:par>
                        <p:par>
                          <p:cTn id="133" fill="hold" nodeType="afterGroup">
                            <p:stCondLst>
                              <p:cond delay="6000"/>
                            </p:stCondLst>
                            <p:childTnLst>
                              <p:par>
                                <p:cTn id="134" presetID="9" presetClass="entr" presetSubtype="0" fill="hold" grpId="0" nodeType="afterEffect">
                                  <p:stCondLst>
                                    <p:cond delay="0"/>
                                  </p:stCondLst>
                                  <p:childTnLst>
                                    <p:set>
                                      <p:cBhvr>
                                        <p:cTn id="135" dur="1" fill="hold">
                                          <p:stCondLst>
                                            <p:cond delay="0"/>
                                          </p:stCondLst>
                                        </p:cTn>
                                        <p:tgtEl>
                                          <p:spTgt spid="6184"/>
                                        </p:tgtEl>
                                        <p:attrNameLst>
                                          <p:attrName>style.visibility</p:attrName>
                                        </p:attrNameLst>
                                      </p:cBhvr>
                                      <p:to>
                                        <p:strVal val="visible"/>
                                      </p:to>
                                    </p:set>
                                    <p:animEffect transition="in" filter="dissolve">
                                      <p:cBhvr>
                                        <p:cTn id="136" dur="500"/>
                                        <p:tgtEl>
                                          <p:spTgt spid="6184"/>
                                        </p:tgtEl>
                                      </p:cBhvr>
                                    </p:animEffect>
                                  </p:childTnLst>
                                  <p:subTnLst>
                                    <p:audio>
                                      <p:cMediaNode>
                                        <p:cTn display="0" masterRel="sameClick">
                                          <p:stCondLst>
                                            <p:cond evt="begin" delay="0">
                                              <p:tn val="134"/>
                                            </p:cond>
                                          </p:stCondLst>
                                          <p:endCondLst>
                                            <p:cond evt="onStopAudio" delay="0">
                                              <p:tgtEl>
                                                <p:sldTgt/>
                                              </p:tgtEl>
                                            </p:cond>
                                          </p:endCondLst>
                                        </p:cTn>
                                        <p:tgtEl>
                                          <p:sndTgt r:embed="rId5" name="camera.wav"/>
                                        </p:tgtEl>
                                      </p:cMediaNode>
                                    </p:audio>
                                  </p:subTnLst>
                                </p:cTn>
                              </p:par>
                            </p:childTnLst>
                          </p:cTn>
                        </p:par>
                        <p:par>
                          <p:cTn id="137" fill="hold" nodeType="afterGroup">
                            <p:stCondLst>
                              <p:cond delay="6500"/>
                            </p:stCondLst>
                            <p:childTnLst>
                              <p:par>
                                <p:cTn id="138" presetID="53" presetClass="exit" presetSubtype="0" fill="hold" grpId="1" nodeType="afterEffect">
                                  <p:stCondLst>
                                    <p:cond delay="0"/>
                                  </p:stCondLst>
                                  <p:childTnLst>
                                    <p:anim calcmode="lin" valueType="num">
                                      <p:cBhvr>
                                        <p:cTn id="139" dur="500"/>
                                        <p:tgtEl>
                                          <p:spTgt spid="6184"/>
                                        </p:tgtEl>
                                        <p:attrNameLst>
                                          <p:attrName>ppt_w</p:attrName>
                                        </p:attrNameLst>
                                      </p:cBhvr>
                                      <p:tavLst>
                                        <p:tav tm="0">
                                          <p:val>
                                            <p:strVal val="ppt_w"/>
                                          </p:val>
                                        </p:tav>
                                        <p:tav tm="100000">
                                          <p:val>
                                            <p:fltVal val="0"/>
                                          </p:val>
                                        </p:tav>
                                      </p:tavLst>
                                    </p:anim>
                                    <p:anim calcmode="lin" valueType="num">
                                      <p:cBhvr>
                                        <p:cTn id="140" dur="500"/>
                                        <p:tgtEl>
                                          <p:spTgt spid="6184"/>
                                        </p:tgtEl>
                                        <p:attrNameLst>
                                          <p:attrName>ppt_h</p:attrName>
                                        </p:attrNameLst>
                                      </p:cBhvr>
                                      <p:tavLst>
                                        <p:tav tm="0">
                                          <p:val>
                                            <p:strVal val="ppt_h"/>
                                          </p:val>
                                        </p:tav>
                                        <p:tav tm="100000">
                                          <p:val>
                                            <p:fltVal val="0"/>
                                          </p:val>
                                        </p:tav>
                                      </p:tavLst>
                                    </p:anim>
                                    <p:animEffect transition="out" filter="fade">
                                      <p:cBhvr>
                                        <p:cTn id="141" dur="500"/>
                                        <p:tgtEl>
                                          <p:spTgt spid="6184"/>
                                        </p:tgtEl>
                                      </p:cBhvr>
                                    </p:animEffect>
                                    <p:set>
                                      <p:cBhvr>
                                        <p:cTn id="142" dur="1" fill="hold">
                                          <p:stCondLst>
                                            <p:cond delay="499"/>
                                          </p:stCondLst>
                                        </p:cTn>
                                        <p:tgtEl>
                                          <p:spTgt spid="6184"/>
                                        </p:tgtEl>
                                        <p:attrNameLst>
                                          <p:attrName>style.visibility</p:attrName>
                                        </p:attrNameLst>
                                      </p:cBhvr>
                                      <p:to>
                                        <p:strVal val="hidden"/>
                                      </p:to>
                                    </p:set>
                                  </p:childTnLst>
                                </p:cTn>
                              </p:par>
                            </p:childTnLst>
                          </p:cTn>
                        </p:par>
                        <p:par>
                          <p:cTn id="143" fill="hold" nodeType="afterGroup">
                            <p:stCondLst>
                              <p:cond delay="7000"/>
                            </p:stCondLst>
                            <p:childTnLst>
                              <p:par>
                                <p:cTn id="144" presetID="9" presetClass="entr" presetSubtype="0" fill="hold" grpId="0" nodeType="afterEffect">
                                  <p:stCondLst>
                                    <p:cond delay="0"/>
                                  </p:stCondLst>
                                  <p:childTnLst>
                                    <p:set>
                                      <p:cBhvr>
                                        <p:cTn id="145" dur="1" fill="hold">
                                          <p:stCondLst>
                                            <p:cond delay="0"/>
                                          </p:stCondLst>
                                        </p:cTn>
                                        <p:tgtEl>
                                          <p:spTgt spid="6183"/>
                                        </p:tgtEl>
                                        <p:attrNameLst>
                                          <p:attrName>style.visibility</p:attrName>
                                        </p:attrNameLst>
                                      </p:cBhvr>
                                      <p:to>
                                        <p:strVal val="visible"/>
                                      </p:to>
                                    </p:set>
                                    <p:animEffect transition="in" filter="dissolve">
                                      <p:cBhvr>
                                        <p:cTn id="146" dur="500"/>
                                        <p:tgtEl>
                                          <p:spTgt spid="6183"/>
                                        </p:tgtEl>
                                      </p:cBhvr>
                                    </p:animEffect>
                                  </p:childTnLst>
                                  <p:subTnLst>
                                    <p:audio>
                                      <p:cMediaNode>
                                        <p:cTn display="0" masterRel="sameClick">
                                          <p:stCondLst>
                                            <p:cond evt="begin" delay="0">
                                              <p:tn val="144"/>
                                            </p:cond>
                                          </p:stCondLst>
                                          <p:endCondLst>
                                            <p:cond evt="onStopAudio" delay="0">
                                              <p:tgtEl>
                                                <p:sldTgt/>
                                              </p:tgtEl>
                                            </p:cond>
                                          </p:endCondLst>
                                        </p:cTn>
                                        <p:tgtEl>
                                          <p:sndTgt r:embed="rId5" name="camera.wav"/>
                                        </p:tgtEl>
                                      </p:cMediaNode>
                                    </p:audio>
                                  </p:subTnLst>
                                </p:cTn>
                              </p:par>
                            </p:childTnLst>
                          </p:cTn>
                        </p:par>
                        <p:par>
                          <p:cTn id="147" fill="hold" nodeType="afterGroup">
                            <p:stCondLst>
                              <p:cond delay="7500"/>
                            </p:stCondLst>
                            <p:childTnLst>
                              <p:par>
                                <p:cTn id="148" presetID="53" presetClass="exit" presetSubtype="0" fill="hold" grpId="1" nodeType="afterEffect">
                                  <p:stCondLst>
                                    <p:cond delay="0"/>
                                  </p:stCondLst>
                                  <p:childTnLst>
                                    <p:anim calcmode="lin" valueType="num">
                                      <p:cBhvr>
                                        <p:cTn id="149" dur="500"/>
                                        <p:tgtEl>
                                          <p:spTgt spid="6183"/>
                                        </p:tgtEl>
                                        <p:attrNameLst>
                                          <p:attrName>ppt_w</p:attrName>
                                        </p:attrNameLst>
                                      </p:cBhvr>
                                      <p:tavLst>
                                        <p:tav tm="0">
                                          <p:val>
                                            <p:strVal val="ppt_w"/>
                                          </p:val>
                                        </p:tav>
                                        <p:tav tm="100000">
                                          <p:val>
                                            <p:fltVal val="0"/>
                                          </p:val>
                                        </p:tav>
                                      </p:tavLst>
                                    </p:anim>
                                    <p:anim calcmode="lin" valueType="num">
                                      <p:cBhvr>
                                        <p:cTn id="150" dur="500"/>
                                        <p:tgtEl>
                                          <p:spTgt spid="6183"/>
                                        </p:tgtEl>
                                        <p:attrNameLst>
                                          <p:attrName>ppt_h</p:attrName>
                                        </p:attrNameLst>
                                      </p:cBhvr>
                                      <p:tavLst>
                                        <p:tav tm="0">
                                          <p:val>
                                            <p:strVal val="ppt_h"/>
                                          </p:val>
                                        </p:tav>
                                        <p:tav tm="100000">
                                          <p:val>
                                            <p:fltVal val="0"/>
                                          </p:val>
                                        </p:tav>
                                      </p:tavLst>
                                    </p:anim>
                                    <p:animEffect transition="out" filter="fade">
                                      <p:cBhvr>
                                        <p:cTn id="151" dur="500"/>
                                        <p:tgtEl>
                                          <p:spTgt spid="6183"/>
                                        </p:tgtEl>
                                      </p:cBhvr>
                                    </p:animEffect>
                                    <p:set>
                                      <p:cBhvr>
                                        <p:cTn id="152" dur="1" fill="hold">
                                          <p:stCondLst>
                                            <p:cond delay="499"/>
                                          </p:stCondLst>
                                        </p:cTn>
                                        <p:tgtEl>
                                          <p:spTgt spid="6183"/>
                                        </p:tgtEl>
                                        <p:attrNameLst>
                                          <p:attrName>style.visibility</p:attrName>
                                        </p:attrNameLst>
                                      </p:cBhvr>
                                      <p:to>
                                        <p:strVal val="hidden"/>
                                      </p:to>
                                    </p:set>
                                  </p:childTnLst>
                                </p:cTn>
                              </p:par>
                            </p:childTnLst>
                          </p:cTn>
                        </p:par>
                        <p:par>
                          <p:cTn id="153" fill="hold" nodeType="afterGroup">
                            <p:stCondLst>
                              <p:cond delay="8000"/>
                            </p:stCondLst>
                            <p:childTnLst>
                              <p:par>
                                <p:cTn id="154" presetID="9" presetClass="entr" presetSubtype="0" fill="hold" grpId="0" nodeType="afterEffect">
                                  <p:stCondLst>
                                    <p:cond delay="0"/>
                                  </p:stCondLst>
                                  <p:childTnLst>
                                    <p:set>
                                      <p:cBhvr>
                                        <p:cTn id="155" dur="1" fill="hold">
                                          <p:stCondLst>
                                            <p:cond delay="0"/>
                                          </p:stCondLst>
                                        </p:cTn>
                                        <p:tgtEl>
                                          <p:spTgt spid="6182"/>
                                        </p:tgtEl>
                                        <p:attrNameLst>
                                          <p:attrName>style.visibility</p:attrName>
                                        </p:attrNameLst>
                                      </p:cBhvr>
                                      <p:to>
                                        <p:strVal val="visible"/>
                                      </p:to>
                                    </p:set>
                                    <p:animEffect transition="in" filter="dissolve">
                                      <p:cBhvr>
                                        <p:cTn id="156" dur="500"/>
                                        <p:tgtEl>
                                          <p:spTgt spid="6182"/>
                                        </p:tgtEl>
                                      </p:cBhvr>
                                    </p:animEffect>
                                  </p:childTnLst>
                                  <p:subTnLst>
                                    <p:audio>
                                      <p:cMediaNode>
                                        <p:cTn display="0" masterRel="sameClick">
                                          <p:stCondLst>
                                            <p:cond evt="begin" delay="0">
                                              <p:tn val="154"/>
                                            </p:cond>
                                          </p:stCondLst>
                                          <p:endCondLst>
                                            <p:cond evt="onStopAudio" delay="0">
                                              <p:tgtEl>
                                                <p:sldTgt/>
                                              </p:tgtEl>
                                            </p:cond>
                                          </p:endCondLst>
                                        </p:cTn>
                                        <p:tgtEl>
                                          <p:sndTgt r:embed="rId5" name="camera.wav"/>
                                        </p:tgtEl>
                                      </p:cMediaNode>
                                    </p:audio>
                                  </p:subTnLst>
                                </p:cTn>
                              </p:par>
                            </p:childTnLst>
                          </p:cTn>
                        </p:par>
                        <p:par>
                          <p:cTn id="157" fill="hold" nodeType="afterGroup">
                            <p:stCondLst>
                              <p:cond delay="8500"/>
                            </p:stCondLst>
                            <p:childTnLst>
                              <p:par>
                                <p:cTn id="158" presetID="53" presetClass="exit" presetSubtype="0" fill="hold" grpId="1" nodeType="afterEffect">
                                  <p:stCondLst>
                                    <p:cond delay="0"/>
                                  </p:stCondLst>
                                  <p:childTnLst>
                                    <p:anim calcmode="lin" valueType="num">
                                      <p:cBhvr>
                                        <p:cTn id="159" dur="500"/>
                                        <p:tgtEl>
                                          <p:spTgt spid="6182"/>
                                        </p:tgtEl>
                                        <p:attrNameLst>
                                          <p:attrName>ppt_w</p:attrName>
                                        </p:attrNameLst>
                                      </p:cBhvr>
                                      <p:tavLst>
                                        <p:tav tm="0">
                                          <p:val>
                                            <p:strVal val="ppt_w"/>
                                          </p:val>
                                        </p:tav>
                                        <p:tav tm="100000">
                                          <p:val>
                                            <p:fltVal val="0"/>
                                          </p:val>
                                        </p:tav>
                                      </p:tavLst>
                                    </p:anim>
                                    <p:anim calcmode="lin" valueType="num">
                                      <p:cBhvr>
                                        <p:cTn id="160" dur="500"/>
                                        <p:tgtEl>
                                          <p:spTgt spid="6182"/>
                                        </p:tgtEl>
                                        <p:attrNameLst>
                                          <p:attrName>ppt_h</p:attrName>
                                        </p:attrNameLst>
                                      </p:cBhvr>
                                      <p:tavLst>
                                        <p:tav tm="0">
                                          <p:val>
                                            <p:strVal val="ppt_h"/>
                                          </p:val>
                                        </p:tav>
                                        <p:tav tm="100000">
                                          <p:val>
                                            <p:fltVal val="0"/>
                                          </p:val>
                                        </p:tav>
                                      </p:tavLst>
                                    </p:anim>
                                    <p:animEffect transition="out" filter="fade">
                                      <p:cBhvr>
                                        <p:cTn id="161" dur="500"/>
                                        <p:tgtEl>
                                          <p:spTgt spid="6182"/>
                                        </p:tgtEl>
                                      </p:cBhvr>
                                    </p:animEffect>
                                    <p:set>
                                      <p:cBhvr>
                                        <p:cTn id="162" dur="1" fill="hold">
                                          <p:stCondLst>
                                            <p:cond delay="499"/>
                                          </p:stCondLst>
                                        </p:cTn>
                                        <p:tgtEl>
                                          <p:spTgt spid="6182"/>
                                        </p:tgtEl>
                                        <p:attrNameLst>
                                          <p:attrName>style.visibility</p:attrName>
                                        </p:attrNameLst>
                                      </p:cBhvr>
                                      <p:to>
                                        <p:strVal val="hidden"/>
                                      </p:to>
                                    </p:set>
                                  </p:childTnLst>
                                </p:cTn>
                              </p:par>
                            </p:childTnLst>
                          </p:cTn>
                        </p:par>
                        <p:par>
                          <p:cTn id="163" fill="hold" nodeType="afterGroup">
                            <p:stCondLst>
                              <p:cond delay="9000"/>
                            </p:stCondLst>
                            <p:childTnLst>
                              <p:par>
                                <p:cTn id="164" presetID="9" presetClass="entr" presetSubtype="0" fill="hold" grpId="0" nodeType="afterEffect">
                                  <p:stCondLst>
                                    <p:cond delay="0"/>
                                  </p:stCondLst>
                                  <p:childTnLst>
                                    <p:set>
                                      <p:cBhvr>
                                        <p:cTn id="165" dur="1" fill="hold">
                                          <p:stCondLst>
                                            <p:cond delay="0"/>
                                          </p:stCondLst>
                                        </p:cTn>
                                        <p:tgtEl>
                                          <p:spTgt spid="6181"/>
                                        </p:tgtEl>
                                        <p:attrNameLst>
                                          <p:attrName>style.visibility</p:attrName>
                                        </p:attrNameLst>
                                      </p:cBhvr>
                                      <p:to>
                                        <p:strVal val="visible"/>
                                      </p:to>
                                    </p:set>
                                    <p:animEffect transition="in" filter="dissolve">
                                      <p:cBhvr>
                                        <p:cTn id="166" dur="500"/>
                                        <p:tgtEl>
                                          <p:spTgt spid="6181"/>
                                        </p:tgtEl>
                                      </p:cBhvr>
                                    </p:animEffect>
                                  </p:childTnLst>
                                  <p:subTnLst>
                                    <p:audio>
                                      <p:cMediaNode>
                                        <p:cTn display="0" masterRel="sameClick">
                                          <p:stCondLst>
                                            <p:cond evt="begin" delay="0">
                                              <p:tn val="164"/>
                                            </p:cond>
                                          </p:stCondLst>
                                          <p:endCondLst>
                                            <p:cond evt="onStopAudio" delay="0">
                                              <p:tgtEl>
                                                <p:sldTgt/>
                                              </p:tgtEl>
                                            </p:cond>
                                          </p:endCondLst>
                                        </p:cTn>
                                        <p:tgtEl>
                                          <p:sndTgt r:embed="rId5" name="camera.wav"/>
                                        </p:tgtEl>
                                      </p:cMediaNode>
                                    </p:audio>
                                  </p:subTnLst>
                                </p:cTn>
                              </p:par>
                            </p:childTnLst>
                          </p:cTn>
                        </p:par>
                        <p:par>
                          <p:cTn id="167" fill="hold" nodeType="afterGroup">
                            <p:stCondLst>
                              <p:cond delay="9500"/>
                            </p:stCondLst>
                            <p:childTnLst>
                              <p:par>
                                <p:cTn id="168" presetID="53" presetClass="exit" presetSubtype="0" fill="hold" grpId="1" nodeType="afterEffect">
                                  <p:stCondLst>
                                    <p:cond delay="0"/>
                                  </p:stCondLst>
                                  <p:childTnLst>
                                    <p:anim calcmode="lin" valueType="num">
                                      <p:cBhvr>
                                        <p:cTn id="169" dur="500"/>
                                        <p:tgtEl>
                                          <p:spTgt spid="6181"/>
                                        </p:tgtEl>
                                        <p:attrNameLst>
                                          <p:attrName>ppt_w</p:attrName>
                                        </p:attrNameLst>
                                      </p:cBhvr>
                                      <p:tavLst>
                                        <p:tav tm="0">
                                          <p:val>
                                            <p:strVal val="ppt_w"/>
                                          </p:val>
                                        </p:tav>
                                        <p:tav tm="100000">
                                          <p:val>
                                            <p:fltVal val="0"/>
                                          </p:val>
                                        </p:tav>
                                      </p:tavLst>
                                    </p:anim>
                                    <p:anim calcmode="lin" valueType="num">
                                      <p:cBhvr>
                                        <p:cTn id="170" dur="500"/>
                                        <p:tgtEl>
                                          <p:spTgt spid="6181"/>
                                        </p:tgtEl>
                                        <p:attrNameLst>
                                          <p:attrName>ppt_h</p:attrName>
                                        </p:attrNameLst>
                                      </p:cBhvr>
                                      <p:tavLst>
                                        <p:tav tm="0">
                                          <p:val>
                                            <p:strVal val="ppt_h"/>
                                          </p:val>
                                        </p:tav>
                                        <p:tav tm="100000">
                                          <p:val>
                                            <p:fltVal val="0"/>
                                          </p:val>
                                        </p:tav>
                                      </p:tavLst>
                                    </p:anim>
                                    <p:animEffect transition="out" filter="fade">
                                      <p:cBhvr>
                                        <p:cTn id="171" dur="500"/>
                                        <p:tgtEl>
                                          <p:spTgt spid="6181"/>
                                        </p:tgtEl>
                                      </p:cBhvr>
                                    </p:animEffect>
                                    <p:set>
                                      <p:cBhvr>
                                        <p:cTn id="172" dur="1" fill="hold">
                                          <p:stCondLst>
                                            <p:cond delay="499"/>
                                          </p:stCondLst>
                                        </p:cTn>
                                        <p:tgtEl>
                                          <p:spTgt spid="6181"/>
                                        </p:tgtEl>
                                        <p:attrNameLst>
                                          <p:attrName>style.visibility</p:attrName>
                                        </p:attrNameLst>
                                      </p:cBhvr>
                                      <p:to>
                                        <p:strVal val="hidden"/>
                                      </p:to>
                                    </p:set>
                                  </p:childTnLst>
                                </p:cTn>
                              </p:par>
                            </p:childTnLst>
                          </p:cTn>
                        </p:par>
                        <p:par>
                          <p:cTn id="173" fill="hold" nodeType="afterGroup">
                            <p:stCondLst>
                              <p:cond delay="10000"/>
                            </p:stCondLst>
                            <p:childTnLst>
                              <p:par>
                                <p:cTn id="174" presetID="9" presetClass="entr" presetSubtype="0" fill="hold" grpId="0" nodeType="afterEffect">
                                  <p:stCondLst>
                                    <p:cond delay="0"/>
                                  </p:stCondLst>
                                  <p:childTnLst>
                                    <p:set>
                                      <p:cBhvr>
                                        <p:cTn id="175" dur="1" fill="hold">
                                          <p:stCondLst>
                                            <p:cond delay="0"/>
                                          </p:stCondLst>
                                        </p:cTn>
                                        <p:tgtEl>
                                          <p:spTgt spid="6180"/>
                                        </p:tgtEl>
                                        <p:attrNameLst>
                                          <p:attrName>style.visibility</p:attrName>
                                        </p:attrNameLst>
                                      </p:cBhvr>
                                      <p:to>
                                        <p:strVal val="visible"/>
                                      </p:to>
                                    </p:set>
                                    <p:animEffect transition="in" filter="dissolve">
                                      <p:cBhvr>
                                        <p:cTn id="176" dur="500"/>
                                        <p:tgtEl>
                                          <p:spTgt spid="6180"/>
                                        </p:tgtEl>
                                      </p:cBhvr>
                                    </p:animEffect>
                                  </p:childTnLst>
                                  <p:subTnLst>
                                    <p:audio>
                                      <p:cMediaNode>
                                        <p:cTn display="0" masterRel="sameClick">
                                          <p:stCondLst>
                                            <p:cond evt="begin" delay="0">
                                              <p:tn val="174"/>
                                            </p:cond>
                                          </p:stCondLst>
                                          <p:endCondLst>
                                            <p:cond evt="onStopAudio" delay="0">
                                              <p:tgtEl>
                                                <p:sldTgt/>
                                              </p:tgtEl>
                                            </p:cond>
                                          </p:endCondLst>
                                        </p:cTn>
                                        <p:tgtEl>
                                          <p:sndTgt r:embed="rId5" name="camera.wav"/>
                                        </p:tgtEl>
                                      </p:cMediaNode>
                                    </p:audio>
                                  </p:subTnLst>
                                </p:cTn>
                              </p:par>
                            </p:childTnLst>
                          </p:cTn>
                        </p:par>
                        <p:par>
                          <p:cTn id="177" fill="hold" nodeType="afterGroup">
                            <p:stCondLst>
                              <p:cond delay="10500"/>
                            </p:stCondLst>
                            <p:childTnLst>
                              <p:par>
                                <p:cTn id="178" presetID="53" presetClass="exit" presetSubtype="0" fill="hold" grpId="1" nodeType="afterEffect">
                                  <p:stCondLst>
                                    <p:cond delay="0"/>
                                  </p:stCondLst>
                                  <p:childTnLst>
                                    <p:anim calcmode="lin" valueType="num">
                                      <p:cBhvr>
                                        <p:cTn id="179" dur="500"/>
                                        <p:tgtEl>
                                          <p:spTgt spid="6180"/>
                                        </p:tgtEl>
                                        <p:attrNameLst>
                                          <p:attrName>ppt_w</p:attrName>
                                        </p:attrNameLst>
                                      </p:cBhvr>
                                      <p:tavLst>
                                        <p:tav tm="0">
                                          <p:val>
                                            <p:strVal val="ppt_w"/>
                                          </p:val>
                                        </p:tav>
                                        <p:tav tm="100000">
                                          <p:val>
                                            <p:fltVal val="0"/>
                                          </p:val>
                                        </p:tav>
                                      </p:tavLst>
                                    </p:anim>
                                    <p:anim calcmode="lin" valueType="num">
                                      <p:cBhvr>
                                        <p:cTn id="180" dur="500"/>
                                        <p:tgtEl>
                                          <p:spTgt spid="6180"/>
                                        </p:tgtEl>
                                        <p:attrNameLst>
                                          <p:attrName>ppt_h</p:attrName>
                                        </p:attrNameLst>
                                      </p:cBhvr>
                                      <p:tavLst>
                                        <p:tav tm="0">
                                          <p:val>
                                            <p:strVal val="ppt_h"/>
                                          </p:val>
                                        </p:tav>
                                        <p:tav tm="100000">
                                          <p:val>
                                            <p:fltVal val="0"/>
                                          </p:val>
                                        </p:tav>
                                      </p:tavLst>
                                    </p:anim>
                                    <p:animEffect transition="out" filter="fade">
                                      <p:cBhvr>
                                        <p:cTn id="181" dur="500"/>
                                        <p:tgtEl>
                                          <p:spTgt spid="6180"/>
                                        </p:tgtEl>
                                      </p:cBhvr>
                                    </p:animEffect>
                                    <p:set>
                                      <p:cBhvr>
                                        <p:cTn id="182" dur="1" fill="hold">
                                          <p:stCondLst>
                                            <p:cond delay="499"/>
                                          </p:stCondLst>
                                        </p:cTn>
                                        <p:tgtEl>
                                          <p:spTgt spid="6180"/>
                                        </p:tgtEl>
                                        <p:attrNameLst>
                                          <p:attrName>style.visibility</p:attrName>
                                        </p:attrNameLst>
                                      </p:cBhvr>
                                      <p:to>
                                        <p:strVal val="hidden"/>
                                      </p:to>
                                    </p:set>
                                  </p:childTnLst>
                                </p:cTn>
                              </p:par>
                              <p:par>
                                <p:cTn id="183" presetID="53" presetClass="entr" presetSubtype="0" fill="hold"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childTnLst>
                                  <p:subTnLst>
                                    <p:audio>
                                      <p:cMediaNode>
                                        <p:cTn display="0" masterRel="sameClick">
                                          <p:stCondLst>
                                            <p:cond evt="begin" delay="0">
                                              <p:tn val="183"/>
                                            </p:cond>
                                          </p:stCondLst>
                                          <p:endCondLst>
                                            <p:cond evt="onStopAudio" delay="0">
                                              <p:tgtEl>
                                                <p:sldTgt/>
                                              </p:tgtEl>
                                            </p:cond>
                                          </p:endCondLst>
                                        </p:cTn>
                                        <p:tgtEl>
                                          <p:sndTgt r:embed="rId6" name="Reng reng.wav"/>
                                        </p:tgtEl>
                                      </p:cMediaNode>
                                    </p:audio>
                                  </p:subTnLst>
                                </p:cTn>
                              </p:par>
                            </p:childTnLst>
                          </p:cTn>
                        </p:par>
                      </p:childTnLst>
                    </p:cTn>
                  </p:par>
                  <p:par>
                    <p:cTn id="188" fill="hold" nodeType="clickPar">
                      <p:stCondLst>
                        <p:cond delay="indefinite"/>
                      </p:stCondLst>
                      <p:childTnLst>
                        <p:par>
                          <p:cTn id="189" fill="hold" nodeType="withGroup">
                            <p:stCondLst>
                              <p:cond delay="0"/>
                            </p:stCondLst>
                            <p:childTnLst>
                              <p:par>
                                <p:cTn id="190" presetID="2" presetClass="exit" presetSubtype="1" fill="hold" nodeType="clickEffect">
                                  <p:stCondLst>
                                    <p:cond delay="0"/>
                                  </p:stCondLst>
                                  <p:childTnLst>
                                    <p:anim calcmode="lin" valueType="num">
                                      <p:cBhvr additive="base">
                                        <p:cTn id="191" dur="1000"/>
                                        <p:tgtEl>
                                          <p:spTgt spid="26"/>
                                        </p:tgtEl>
                                        <p:attrNameLst>
                                          <p:attrName>ppt_x</p:attrName>
                                        </p:attrNameLst>
                                      </p:cBhvr>
                                      <p:tavLst>
                                        <p:tav tm="0">
                                          <p:val>
                                            <p:strVal val="ppt_x"/>
                                          </p:val>
                                        </p:tav>
                                        <p:tav tm="100000">
                                          <p:val>
                                            <p:strVal val="ppt_x"/>
                                          </p:val>
                                        </p:tav>
                                      </p:tavLst>
                                    </p:anim>
                                    <p:anim calcmode="lin" valueType="num">
                                      <p:cBhvr additive="base">
                                        <p:cTn id="192" dur="1000"/>
                                        <p:tgtEl>
                                          <p:spTgt spid="26"/>
                                        </p:tgtEl>
                                        <p:attrNameLst>
                                          <p:attrName>ppt_y</p:attrName>
                                        </p:attrNameLst>
                                      </p:cBhvr>
                                      <p:tavLst>
                                        <p:tav tm="0">
                                          <p:val>
                                            <p:strVal val="ppt_y"/>
                                          </p:val>
                                        </p:tav>
                                        <p:tav tm="100000">
                                          <p:val>
                                            <p:strVal val="0-ppt_h/2"/>
                                          </p:val>
                                        </p:tav>
                                      </p:tavLst>
                                    </p:anim>
                                    <p:set>
                                      <p:cBhvr>
                                        <p:cTn id="193" dur="1" fill="hold">
                                          <p:stCondLst>
                                            <p:cond delay="999"/>
                                          </p:stCondLst>
                                        </p:cTn>
                                        <p:tgtEl>
                                          <p:spTgt spid="26"/>
                                        </p:tgtEl>
                                        <p:attrNameLst>
                                          <p:attrName>style.visibility</p:attrName>
                                        </p:attrNameLst>
                                      </p:cBhvr>
                                      <p:to>
                                        <p:strVal val="hidden"/>
                                      </p:to>
                                    </p:se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23" presetClass="emph" presetSubtype="0" fill="hold" grpId="1" nodeType="clickEffect">
                                  <p:stCondLst>
                                    <p:cond delay="0"/>
                                  </p:stCondLst>
                                  <p:iterate type="lt">
                                    <p:tmPct val="0"/>
                                  </p:iterate>
                                  <p:childTnLst>
                                    <p:animClr clrSpc="hsl" dir="cw">
                                      <p:cBhvr override="childStyle">
                                        <p:cTn id="197" dur="500" fill="hold"/>
                                        <p:tgtEl>
                                          <p:spTgt spid="3"/>
                                        </p:tgtEl>
                                        <p:attrNameLst>
                                          <p:attrName>style.color</p:attrName>
                                        </p:attrNameLst>
                                      </p:cBhvr>
                                      <p:by>
                                        <p:hsl h="10842353" s="0" l="0"/>
                                      </p:by>
                                    </p:animClr>
                                    <p:animClr clrSpc="hsl" dir="cw">
                                      <p:cBhvr>
                                        <p:cTn id="198" dur="500" fill="hold"/>
                                        <p:tgtEl>
                                          <p:spTgt spid="3"/>
                                        </p:tgtEl>
                                        <p:attrNameLst>
                                          <p:attrName>fillcolor</p:attrName>
                                        </p:attrNameLst>
                                      </p:cBhvr>
                                      <p:by>
                                        <p:hsl h="10842353" s="0" l="0"/>
                                      </p:by>
                                    </p:animClr>
                                    <p:animClr clrSpc="hsl" dir="cw">
                                      <p:cBhvr>
                                        <p:cTn id="199" dur="500" fill="hold"/>
                                        <p:tgtEl>
                                          <p:spTgt spid="3"/>
                                        </p:tgtEl>
                                        <p:attrNameLst>
                                          <p:attrName>stroke.color</p:attrName>
                                        </p:attrNameLst>
                                      </p:cBhvr>
                                      <p:by>
                                        <p:hsl h="10842353" s="0" l="0"/>
                                      </p:by>
                                    </p:animClr>
                                    <p:set>
                                      <p:cBhvr>
                                        <p:cTn id="200" dur="500" fill="hold"/>
                                        <p:tgtEl>
                                          <p:spTgt spid="3"/>
                                        </p:tgtEl>
                                        <p:attrNameLst>
                                          <p:attrName>fill.type</p:attrName>
                                        </p:attrNameLst>
                                      </p:cBhvr>
                                      <p:to>
                                        <p:strVal val="solid"/>
                                      </p:to>
                                    </p:set>
                                  </p:childTnLst>
                                  <p:subTnLst>
                                    <p:audio>
                                      <p:cMediaNode>
                                        <p:cTn display="0" masterRel="sameClick">
                                          <p:stCondLst>
                                            <p:cond evt="begin" delay="0">
                                              <p:tn val="196"/>
                                            </p:cond>
                                          </p:stCondLst>
                                          <p:endCondLst>
                                            <p:cond evt="onStopAudio" delay="0">
                                              <p:tgtEl>
                                                <p:sldTgt/>
                                              </p:tgtEl>
                                            </p:cond>
                                          </p:endCondLst>
                                        </p:cTn>
                                        <p:tgtEl>
                                          <p:sndTgt r:embed="rId7" name="FELIZ2.WAV"/>
                                        </p:tgtEl>
                                      </p:cMediaNode>
                                    </p:audio>
                                  </p:subTnLst>
                                </p:cTn>
                              </p:par>
                              <p:par>
                                <p:cTn id="201" presetID="26" presetClass="entr" presetSubtype="0" fill="hold" grpId="0" nodeType="withEffect">
                                  <p:stCondLst>
                                    <p:cond delay="0"/>
                                  </p:stCondLst>
                                  <p:iterate type="lt">
                                    <p:tmPct val="0"/>
                                  </p:iterate>
                                  <p:childTnLst>
                                    <p:set>
                                      <p:cBhvr>
                                        <p:cTn id="202" dur="1" fill="hold">
                                          <p:stCondLst>
                                            <p:cond delay="0"/>
                                          </p:stCondLst>
                                        </p:cTn>
                                        <p:tgtEl>
                                          <p:spTgt spid="3"/>
                                        </p:tgtEl>
                                        <p:attrNameLst>
                                          <p:attrName>style.visibility</p:attrName>
                                        </p:attrNameLst>
                                      </p:cBhvr>
                                      <p:to>
                                        <p:strVal val="visible"/>
                                      </p:to>
                                    </p:set>
                                    <p:animEffect transition="in" filter="wipe(down)">
                                      <p:cBhvr>
                                        <p:cTn id="203" dur="580">
                                          <p:stCondLst>
                                            <p:cond delay="0"/>
                                          </p:stCondLst>
                                        </p:cTn>
                                        <p:tgtEl>
                                          <p:spTgt spid="3"/>
                                        </p:tgtEl>
                                      </p:cBhvr>
                                    </p:animEffect>
                                    <p:anim calcmode="lin" valueType="num">
                                      <p:cBhvr>
                                        <p:cTn id="20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0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9" dur="26">
                                          <p:stCondLst>
                                            <p:cond delay="650"/>
                                          </p:stCondLst>
                                        </p:cTn>
                                        <p:tgtEl>
                                          <p:spTgt spid="3"/>
                                        </p:tgtEl>
                                      </p:cBhvr>
                                      <p:to x="100000" y="60000"/>
                                    </p:animScale>
                                    <p:animScale>
                                      <p:cBhvr>
                                        <p:cTn id="210" dur="166" decel="50000">
                                          <p:stCondLst>
                                            <p:cond delay="676"/>
                                          </p:stCondLst>
                                        </p:cTn>
                                        <p:tgtEl>
                                          <p:spTgt spid="3"/>
                                        </p:tgtEl>
                                      </p:cBhvr>
                                      <p:to x="100000" y="100000"/>
                                    </p:animScale>
                                    <p:animScale>
                                      <p:cBhvr>
                                        <p:cTn id="211" dur="26">
                                          <p:stCondLst>
                                            <p:cond delay="1312"/>
                                          </p:stCondLst>
                                        </p:cTn>
                                        <p:tgtEl>
                                          <p:spTgt spid="3"/>
                                        </p:tgtEl>
                                      </p:cBhvr>
                                      <p:to x="100000" y="80000"/>
                                    </p:animScale>
                                    <p:animScale>
                                      <p:cBhvr>
                                        <p:cTn id="212" dur="166" decel="50000">
                                          <p:stCondLst>
                                            <p:cond delay="1338"/>
                                          </p:stCondLst>
                                        </p:cTn>
                                        <p:tgtEl>
                                          <p:spTgt spid="3"/>
                                        </p:tgtEl>
                                      </p:cBhvr>
                                      <p:to x="100000" y="100000"/>
                                    </p:animScale>
                                    <p:animScale>
                                      <p:cBhvr>
                                        <p:cTn id="213" dur="26">
                                          <p:stCondLst>
                                            <p:cond delay="1642"/>
                                          </p:stCondLst>
                                        </p:cTn>
                                        <p:tgtEl>
                                          <p:spTgt spid="3"/>
                                        </p:tgtEl>
                                      </p:cBhvr>
                                      <p:to x="100000" y="90000"/>
                                    </p:animScale>
                                    <p:animScale>
                                      <p:cBhvr>
                                        <p:cTn id="214" dur="166" decel="50000">
                                          <p:stCondLst>
                                            <p:cond delay="1668"/>
                                          </p:stCondLst>
                                        </p:cTn>
                                        <p:tgtEl>
                                          <p:spTgt spid="3"/>
                                        </p:tgtEl>
                                      </p:cBhvr>
                                      <p:to x="100000" y="100000"/>
                                    </p:animScale>
                                    <p:animScale>
                                      <p:cBhvr>
                                        <p:cTn id="215" dur="26">
                                          <p:stCondLst>
                                            <p:cond delay="1808"/>
                                          </p:stCondLst>
                                        </p:cTn>
                                        <p:tgtEl>
                                          <p:spTgt spid="3"/>
                                        </p:tgtEl>
                                      </p:cBhvr>
                                      <p:to x="100000" y="95000"/>
                                    </p:animScale>
                                    <p:animScale>
                                      <p:cBhvr>
                                        <p:cTn id="216" dur="166" decel="50000">
                                          <p:stCondLst>
                                            <p:cond delay="1834"/>
                                          </p:stCondLst>
                                        </p:cTn>
                                        <p:tgtEl>
                                          <p:spTgt spid="3"/>
                                        </p:tgtEl>
                                      </p:cBhvr>
                                      <p:to x="100000" y="100000"/>
                                    </p:animScale>
                                  </p:childTnLst>
                                  <p:subTnLst>
                                    <p:audio>
                                      <p:cMediaNode>
                                        <p:cTn display="0" masterRel="sameClick">
                                          <p:stCondLst>
                                            <p:cond evt="begin" delay="0">
                                              <p:tn val="201"/>
                                            </p:cond>
                                          </p:stCondLst>
                                          <p:endCondLst>
                                            <p:cond evt="onStopAudio" delay="0">
                                              <p:tgtEl>
                                                <p:sldTgt/>
                                              </p:tgtEl>
                                            </p:cond>
                                          </p:endCondLst>
                                        </p:cTn>
                                        <p:tgtEl>
                                          <p:sndTgt r:embed="rId7" name="FELIZ2.WAV"/>
                                        </p:tgtEl>
                                      </p:cMediaNode>
                                    </p:audio>
                                  </p:subTnLst>
                                </p:cTn>
                              </p:par>
                              <p:par>
                                <p:cTn id="217" presetID="23" presetClass="emph" presetSubtype="0" fill="hold" grpId="0" nodeType="withEffect">
                                  <p:stCondLst>
                                    <p:cond delay="0"/>
                                  </p:stCondLst>
                                  <p:childTnLst>
                                    <p:animClr clrSpc="hsl" dir="cw">
                                      <p:cBhvr override="childStyle">
                                        <p:cTn id="218" dur="500" fill="hold"/>
                                        <p:tgtEl>
                                          <p:spTgt spid="1043"/>
                                        </p:tgtEl>
                                        <p:attrNameLst>
                                          <p:attrName>style.color</p:attrName>
                                        </p:attrNameLst>
                                      </p:cBhvr>
                                      <p:by>
                                        <p:hsl h="10842353" s="0" l="0"/>
                                      </p:by>
                                    </p:animClr>
                                    <p:animClr clrSpc="hsl" dir="cw">
                                      <p:cBhvr>
                                        <p:cTn id="219" dur="500" fill="hold"/>
                                        <p:tgtEl>
                                          <p:spTgt spid="1043"/>
                                        </p:tgtEl>
                                        <p:attrNameLst>
                                          <p:attrName>fillcolor</p:attrName>
                                        </p:attrNameLst>
                                      </p:cBhvr>
                                      <p:by>
                                        <p:hsl h="10842353" s="0" l="0"/>
                                      </p:by>
                                    </p:animClr>
                                    <p:animClr clrSpc="hsl" dir="cw">
                                      <p:cBhvr>
                                        <p:cTn id="220" dur="500" fill="hold"/>
                                        <p:tgtEl>
                                          <p:spTgt spid="1043"/>
                                        </p:tgtEl>
                                        <p:attrNameLst>
                                          <p:attrName>stroke.color</p:attrName>
                                        </p:attrNameLst>
                                      </p:cBhvr>
                                      <p:by>
                                        <p:hsl h="10842353" s="0" l="0"/>
                                      </p:by>
                                    </p:animClr>
                                    <p:set>
                                      <p:cBhvr>
                                        <p:cTn id="221" dur="500" fill="hold"/>
                                        <p:tgtEl>
                                          <p:spTgt spid="10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43" grpId="0" animBg="1"/>
      <p:bldP spid="1044" grpId="0" animBg="1"/>
      <p:bldP spid="8" grpId="0" animBg="1"/>
      <p:bldP spid="15" grpId="0" animBg="1"/>
      <p:bldP spid="6171" grpId="0" animBg="1"/>
      <p:bldP spid="6171" grpId="1" animBg="1"/>
      <p:bldP spid="6172" grpId="0" animBg="1"/>
      <p:bldP spid="6180" grpId="0" animBg="1"/>
      <p:bldP spid="6180" grpId="1" animBg="1"/>
      <p:bldP spid="6181" grpId="0" animBg="1"/>
      <p:bldP spid="6181" grpId="1" animBg="1"/>
      <p:bldP spid="6182" grpId="0" animBg="1"/>
      <p:bldP spid="6182" grpId="1" animBg="1"/>
      <p:bldP spid="6183" grpId="0" animBg="1"/>
      <p:bldP spid="6183" grpId="1" animBg="1"/>
      <p:bldP spid="6184" grpId="0" animBg="1"/>
      <p:bldP spid="6184" grpId="1" animBg="1"/>
      <p:bldP spid="6185" grpId="0" animBg="1"/>
      <p:bldP spid="6185" grpId="1" animBg="1"/>
      <p:bldP spid="6186" grpId="0" animBg="1"/>
      <p:bldP spid="6186" grpId="1" animBg="1"/>
      <p:bldP spid="6187" grpId="0" animBg="1"/>
      <p:bldP spid="6187" grpId="1" animBg="1"/>
      <p:bldP spid="6188" grpId="0" animBg="1"/>
      <p:bldP spid="6188" grpId="1" animBg="1"/>
      <p:bldP spid="6189" grpId="0" animBg="1"/>
      <p:bldP spid="6189" grpId="1" animBg="1"/>
      <p:bldP spid="6190" grpId="0" animBg="1"/>
      <p:bldP spid="619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7" name="AutoShape 51"/>
          <p:cNvSpPr>
            <a:spLocks noChangeArrowheads="1"/>
          </p:cNvSpPr>
          <p:nvPr/>
        </p:nvSpPr>
        <p:spPr bwMode="auto">
          <a:xfrm>
            <a:off x="3600449" y="1339450"/>
            <a:ext cx="12001501" cy="1501061"/>
          </a:xfrm>
          <a:prstGeom prst="roundRect">
            <a:avLst>
              <a:gd name="adj" fmla="val 16667"/>
            </a:avLst>
          </a:prstGeom>
          <a:solidFill>
            <a:srgbClr val="C00000"/>
          </a:solidFill>
          <a:ln w="5715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600">
                <a:solidFill>
                  <a:srgbClr val="FFFF00"/>
                </a:solidFill>
                <a:latin typeface="Bogart Heavy" panose="020B0604020202020204" charset="0"/>
              </a:rPr>
              <a:t>Để làm chữ nghiêng, em chọn nút lệnh nào?</a:t>
            </a:r>
          </a:p>
        </p:txBody>
      </p:sp>
      <p:grpSp>
        <p:nvGrpSpPr>
          <p:cNvPr id="5123" name="Group 51"/>
          <p:cNvGrpSpPr>
            <a:grpSpLocks/>
          </p:cNvGrpSpPr>
          <p:nvPr/>
        </p:nvGrpSpPr>
        <p:grpSpPr bwMode="auto">
          <a:xfrm>
            <a:off x="421482" y="169070"/>
            <a:ext cx="481013" cy="10287000"/>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3000">
                <a:latin typeface=".VnTime" pitchFamily="34" charset="0"/>
              </a:endParaRPr>
            </a:p>
          </p:txBody>
        </p:sp>
        <p:sp>
          <p:nvSpPr>
            <p:cNvPr id="5157"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000">
                <a:latin typeface=".VnTime" pitchFamily="34" charset="0"/>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3000">
                <a:effectLst>
                  <a:glow rad="101600">
                    <a:schemeClr val="accent1">
                      <a:satMod val="175000"/>
                      <a:alpha val="40000"/>
                    </a:schemeClr>
                  </a:glow>
                </a:effectLst>
                <a:latin typeface=".VnTime" pitchFamily="34" charset="0"/>
              </a:endParaRPr>
            </a:p>
          </p:txBody>
        </p:sp>
      </p:grpSp>
      <p:pic>
        <p:nvPicPr>
          <p:cNvPr id="39" name="Picture 37" descr="Blue_chapterlist"/>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508" y="3931445"/>
            <a:ext cx="3156181" cy="526256"/>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10">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886200" y="3676650"/>
            <a:ext cx="2400300" cy="100965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1" name="cached_combo42.wav"/>
            </a:hlinkHover>
          </p:cNvPr>
          <p:cNvSpPr>
            <a:spLocks noChangeArrowheads="1"/>
          </p:cNvSpPr>
          <p:nvPr/>
        </p:nvSpPr>
        <p:spPr bwMode="auto">
          <a:xfrm>
            <a:off x="4000500" y="3771900"/>
            <a:ext cx="1257300" cy="914400"/>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000">
              <a:latin typeface=".VnTime" pitchFamily="34" charset="0"/>
            </a:endParaRPr>
          </a:p>
        </p:txBody>
      </p:sp>
      <p:sp>
        <p:nvSpPr>
          <p:cNvPr id="1044" name="WordArt 226"/>
          <p:cNvSpPr>
            <a:spLocks noChangeArrowheads="1" noChangeShapeType="1" noTextEdit="1"/>
          </p:cNvSpPr>
          <p:nvPr/>
        </p:nvSpPr>
        <p:spPr bwMode="auto">
          <a:xfrm>
            <a:off x="4457701" y="3886200"/>
            <a:ext cx="576263" cy="581025"/>
          </a:xfrm>
          <a:prstGeom prst="rect">
            <a:avLst/>
          </a:prstGeom>
        </p:spPr>
        <p:txBody>
          <a:bodyPr wrap="none" fromWordArt="1">
            <a:prstTxWarp prst="textInflate">
              <a:avLst>
                <a:gd name="adj" fmla="val 13634"/>
              </a:avLst>
            </a:prstTxWarp>
          </a:bodyPr>
          <a:lstStyle/>
          <a:p>
            <a:pPr algn="ctr"/>
            <a:r>
              <a:rPr lang="en-US" sz="5400" kern="10">
                <a:ln w="9525">
                  <a:solidFill>
                    <a:srgbClr val="FFFF00"/>
                  </a:solidFill>
                  <a:round/>
                  <a:headEnd/>
                  <a:tailEnd/>
                </a:ln>
                <a:solidFill>
                  <a:srgbClr val="FFFF00"/>
                </a:solidFill>
                <a:latin typeface=".VnTimeH"/>
              </a:rPr>
              <a:t>A</a:t>
            </a:r>
          </a:p>
        </p:txBody>
      </p:sp>
      <p:pic>
        <p:nvPicPr>
          <p:cNvPr id="5" name="Picture 37" descr="Blue_chapterlist"/>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508" y="5645945"/>
            <a:ext cx="3156181" cy="526256"/>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10">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886200" y="5312570"/>
            <a:ext cx="2250282" cy="1202531"/>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1" name="cached_combo42.wav"/>
            </a:hlinkHover>
          </p:cNvPr>
          <p:cNvSpPr>
            <a:spLocks noChangeArrowheads="1"/>
          </p:cNvSpPr>
          <p:nvPr/>
        </p:nvSpPr>
        <p:spPr bwMode="auto">
          <a:xfrm>
            <a:off x="4000501" y="5486400"/>
            <a:ext cx="1226345" cy="914400"/>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000">
              <a:latin typeface=".VnTime" pitchFamily="34" charset="0"/>
            </a:endParaRPr>
          </a:p>
        </p:txBody>
      </p:sp>
      <p:sp>
        <p:nvSpPr>
          <p:cNvPr id="8" name="WordArt 226"/>
          <p:cNvSpPr>
            <a:spLocks noChangeArrowheads="1" noChangeShapeType="1" noTextEdit="1"/>
          </p:cNvSpPr>
          <p:nvPr/>
        </p:nvSpPr>
        <p:spPr bwMode="auto">
          <a:xfrm>
            <a:off x="4338638" y="5591175"/>
            <a:ext cx="690563" cy="581025"/>
          </a:xfrm>
          <a:prstGeom prst="rect">
            <a:avLst/>
          </a:prstGeom>
        </p:spPr>
        <p:txBody>
          <a:bodyPr wrap="none" fromWordArt="1">
            <a:prstTxWarp prst="textInflate">
              <a:avLst>
                <a:gd name="adj" fmla="val 13634"/>
              </a:avLst>
            </a:prstTxWarp>
          </a:bodyPr>
          <a:lstStyle/>
          <a:p>
            <a:pPr algn="ctr"/>
            <a:r>
              <a:rPr lang="en-US" sz="5400" kern="10">
                <a:ln w="9525">
                  <a:solidFill>
                    <a:srgbClr val="FFFF00"/>
                  </a:solidFill>
                  <a:round/>
                  <a:headEnd/>
                  <a:tailEnd/>
                </a:ln>
                <a:solidFill>
                  <a:srgbClr val="FFFF00"/>
                </a:solidFill>
                <a:latin typeface=".VnTimeH"/>
              </a:rPr>
              <a:t>b</a:t>
            </a:r>
          </a:p>
        </p:txBody>
      </p:sp>
      <p:pic>
        <p:nvPicPr>
          <p:cNvPr id="11" name="Picture 37" descr="Blue_chapterlist"/>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508" y="7360445"/>
            <a:ext cx="3156181" cy="526256"/>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10">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886200" y="7027070"/>
            <a:ext cx="2250282" cy="1202531"/>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1" name="cached_combo42.wav"/>
            </a:hlinkHover>
          </p:cNvPr>
          <p:cNvSpPr>
            <a:spLocks noChangeArrowheads="1"/>
          </p:cNvSpPr>
          <p:nvPr/>
        </p:nvSpPr>
        <p:spPr bwMode="auto">
          <a:xfrm>
            <a:off x="4000501" y="7086601"/>
            <a:ext cx="1226345" cy="919163"/>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000">
              <a:latin typeface=".VnTime" pitchFamily="34" charset="0"/>
            </a:endParaRPr>
          </a:p>
        </p:txBody>
      </p:sp>
      <p:sp>
        <p:nvSpPr>
          <p:cNvPr id="15" name="WordArt 226"/>
          <p:cNvSpPr>
            <a:spLocks noChangeArrowheads="1" noChangeShapeType="1" noTextEdit="1"/>
          </p:cNvSpPr>
          <p:nvPr/>
        </p:nvSpPr>
        <p:spPr bwMode="auto">
          <a:xfrm>
            <a:off x="4229101" y="7305675"/>
            <a:ext cx="690563" cy="581025"/>
          </a:xfrm>
          <a:prstGeom prst="rect">
            <a:avLst/>
          </a:prstGeom>
        </p:spPr>
        <p:txBody>
          <a:bodyPr wrap="none" fromWordArt="1">
            <a:prstTxWarp prst="textInflate">
              <a:avLst>
                <a:gd name="adj" fmla="val 13634"/>
              </a:avLst>
            </a:prstTxWarp>
          </a:bodyPr>
          <a:lstStyle/>
          <a:p>
            <a:pPr algn="ctr"/>
            <a:r>
              <a:rPr lang="en-US" sz="5400" kern="10">
                <a:ln w="9525">
                  <a:solidFill>
                    <a:srgbClr val="FFFF00"/>
                  </a:solidFill>
                  <a:round/>
                  <a:headEnd/>
                  <a:tailEnd/>
                </a:ln>
                <a:solidFill>
                  <a:srgbClr val="FFFF00"/>
                </a:solidFill>
                <a:latin typeface=".VnTimeH"/>
              </a:rPr>
              <a:t>c</a:t>
            </a:r>
          </a:p>
        </p:txBody>
      </p:sp>
      <p:sp>
        <p:nvSpPr>
          <p:cNvPr id="6171" name="AutoShape 27"/>
          <p:cNvSpPr>
            <a:spLocks noChangeArrowheads="1"/>
          </p:cNvSpPr>
          <p:nvPr/>
        </p:nvSpPr>
        <p:spPr bwMode="auto">
          <a:xfrm>
            <a:off x="1422797" y="1045404"/>
            <a:ext cx="1943100" cy="2057400"/>
          </a:xfrm>
          <a:prstGeom prst="sun">
            <a:avLst>
              <a:gd name="adj" fmla="val 19880"/>
            </a:avLst>
          </a:prstGeom>
          <a:gradFill rotWithShape="1">
            <a:gsLst>
              <a:gs pos="0">
                <a:srgbClr val="FF0066"/>
              </a:gs>
              <a:gs pos="100000">
                <a:srgbClr val="E9EE10"/>
              </a:gs>
            </a:gsLst>
            <a:path path="rect">
              <a:fillToRect l="50000" t="50000" r="50000" b="50000"/>
            </a:path>
          </a:gradFill>
          <a:ln w="22225">
            <a:solidFill>
              <a:srgbClr val="8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700"/>
          </a:p>
        </p:txBody>
      </p:sp>
      <p:sp>
        <p:nvSpPr>
          <p:cNvPr id="6172" name="WordArt 28"/>
          <p:cNvSpPr>
            <a:spLocks noChangeArrowheads="1" noChangeShapeType="1" noTextEdit="1"/>
          </p:cNvSpPr>
          <p:nvPr/>
        </p:nvSpPr>
        <p:spPr bwMode="auto">
          <a:xfrm>
            <a:off x="1961984" y="1729661"/>
            <a:ext cx="800100" cy="571500"/>
          </a:xfrm>
          <a:prstGeom prst="rect">
            <a:avLst/>
          </a:prstGeom>
        </p:spPr>
        <p:txBody>
          <a:bodyPr wrap="none" fromWordArt="1">
            <a:prstTxWarp prst="textPlain">
              <a:avLst>
                <a:gd name="adj" fmla="val 50000"/>
              </a:avLst>
            </a:prstTxWarp>
          </a:bodyPr>
          <a:lstStyle/>
          <a:p>
            <a:pPr algn="ctr"/>
            <a:r>
              <a:rPr lang="en-US" sz="5400" b="1" kern="10">
                <a:ln w="19050">
                  <a:solidFill>
                    <a:srgbClr val="00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Câu 2</a:t>
            </a:r>
          </a:p>
        </p:txBody>
      </p:sp>
      <p:pic>
        <p:nvPicPr>
          <p:cNvPr id="5138" name="Picture 29" descr="Picture1"/>
          <p:cNvPicPr>
            <a:picLocks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3200400" y="228600"/>
            <a:ext cx="1280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33"/>
          <p:cNvGrpSpPr>
            <a:grpSpLocks/>
          </p:cNvGrpSpPr>
          <p:nvPr/>
        </p:nvGrpSpPr>
        <p:grpSpPr bwMode="auto">
          <a:xfrm>
            <a:off x="9601200" y="8229600"/>
            <a:ext cx="2057400" cy="2057400"/>
            <a:chOff x="4320" y="2928"/>
            <a:chExt cx="1104" cy="1104"/>
          </a:xfrm>
        </p:grpSpPr>
        <p:sp>
          <p:nvSpPr>
            <p:cNvPr id="5154" name="AutoShape 34"/>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9000" b="1">
                <a:solidFill>
                  <a:srgbClr val="FF0066"/>
                </a:solidFill>
                <a:latin typeface=".VnHelvetInsH" pitchFamily="34" charset="0"/>
              </a:endParaRPr>
            </a:p>
          </p:txBody>
        </p:sp>
        <p:sp>
          <p:nvSpPr>
            <p:cNvPr id="5155" name="WordArt 35"/>
            <p:cNvSpPr>
              <a:spLocks noChangeArrowheads="1" noChangeShapeType="1" noTextEdit="1"/>
            </p:cNvSpPr>
            <p:nvPr/>
          </p:nvSpPr>
          <p:spPr bwMode="auto">
            <a:xfrm>
              <a:off x="4563" y="3168"/>
              <a:ext cx="654" cy="504"/>
            </a:xfrm>
            <a:prstGeom prst="rect">
              <a:avLst/>
            </a:prstGeom>
          </p:spPr>
          <p:txBody>
            <a:bodyPr wrap="none" fromWordArt="1">
              <a:prstTxWarp prst="textPlain">
                <a:avLst>
                  <a:gd name="adj" fmla="val 50000"/>
                </a:avLst>
              </a:prstTxWarp>
            </a:bodyPr>
            <a:lstStyle/>
            <a:p>
              <a:pPr algn="ctr"/>
              <a:r>
                <a:rPr lang="en-US" sz="42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 giờ</a:t>
              </a:r>
            </a:p>
          </p:txBody>
        </p:sp>
      </p:grpSp>
      <p:sp>
        <p:nvSpPr>
          <p:cNvPr id="6180" name="WordArt 36"/>
          <p:cNvSpPr>
            <a:spLocks noChangeArrowheads="1" noChangeShapeType="1" noTextEdit="1"/>
          </p:cNvSpPr>
          <p:nvPr/>
        </p:nvSpPr>
        <p:spPr bwMode="auto">
          <a:xfrm>
            <a:off x="10058400"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6181" name="WordArt 37"/>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6182" name="WordArt 38"/>
          <p:cNvSpPr>
            <a:spLocks noChangeArrowheads="1" noChangeShapeType="1" noTextEdit="1"/>
          </p:cNvSpPr>
          <p:nvPr/>
        </p:nvSpPr>
        <p:spPr bwMode="auto">
          <a:xfrm>
            <a:off x="10086975" y="8715375"/>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6183" name="WordArt 39"/>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6184" name="WordArt 40"/>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6185" name="WordArt 41"/>
          <p:cNvSpPr>
            <a:spLocks noChangeArrowheads="1" noChangeShapeType="1" noTextEdit="1"/>
          </p:cNvSpPr>
          <p:nvPr/>
        </p:nvSpPr>
        <p:spPr bwMode="auto">
          <a:xfrm>
            <a:off x="10058400"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6186" name="WordArt 42"/>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6187" name="WordArt 43"/>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6188" name="WordArt 44"/>
          <p:cNvSpPr>
            <a:spLocks noChangeArrowheads="1" noChangeShapeType="1" noTextEdit="1"/>
          </p:cNvSpPr>
          <p:nvPr/>
        </p:nvSpPr>
        <p:spPr bwMode="auto">
          <a:xfrm>
            <a:off x="10172700"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6189" name="WordArt 45"/>
          <p:cNvSpPr>
            <a:spLocks noChangeArrowheads="1" noChangeShapeType="1" noTextEdit="1"/>
          </p:cNvSpPr>
          <p:nvPr/>
        </p:nvSpPr>
        <p:spPr bwMode="auto">
          <a:xfrm>
            <a:off x="10201275" y="8715375"/>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6190" name="WordArt 46"/>
          <p:cNvSpPr>
            <a:spLocks noChangeArrowheads="1" noChangeShapeType="1" noTextEdit="1"/>
          </p:cNvSpPr>
          <p:nvPr/>
        </p:nvSpPr>
        <p:spPr bwMode="auto">
          <a:xfrm>
            <a:off x="10086975" y="8715375"/>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11303" name="Text Box 39"/>
          <p:cNvSpPr txBox="1">
            <a:spLocks noChangeArrowheads="1"/>
          </p:cNvSpPr>
          <p:nvPr/>
        </p:nvSpPr>
        <p:spPr bwMode="auto">
          <a:xfrm>
            <a:off x="6400800" y="3543300"/>
            <a:ext cx="4800600" cy="1015663"/>
          </a:xfrm>
          <a:prstGeom prst="rect">
            <a:avLst/>
          </a:prstGeom>
          <a:solidFill>
            <a:schemeClr val="accent2">
              <a:lumMod val="20000"/>
              <a:lumOff val="80000"/>
            </a:schemeClr>
          </a:solidFill>
          <a:ln w="3175">
            <a:miter lim="800000"/>
            <a:headEnd/>
            <a:tailEnd/>
          </a:ln>
          <a:effectLst/>
          <a:scene3d>
            <a:camera prst="legacyObliqueBottomLeft"/>
            <a:lightRig rig="legacyFlat3" dir="t"/>
          </a:scene3d>
          <a:sp3d extrusionH="430200" prstMaterial="legacyMatte">
            <a:bevelT w="13500" h="13500" prst="angle"/>
            <a:bevelB w="13500" h="13500" prst="angle"/>
            <a:extrusionClr>
              <a:srgbClr val="800080"/>
            </a:extrusionClr>
          </a:sp3d>
          <a:extLst/>
        </p:spPr>
        <p:txBody>
          <a:bodyPr>
            <a:spAutoFit/>
            <a:flatTx/>
          </a:bodyPr>
          <a:lstStyle/>
          <a:p>
            <a:pPr algn="ctr" eaLnBrk="0" hangingPunct="0">
              <a:defRPr/>
            </a:pPr>
            <a:r>
              <a:rPr lang="en-US" sz="6000" b="1">
                <a:solidFill>
                  <a:srgbClr val="00B0F0"/>
                </a:solidFill>
              </a:rPr>
              <a:t>B</a:t>
            </a:r>
            <a:endParaRPr lang="en-US" sz="6000" b="1" dirty="0">
              <a:solidFill>
                <a:srgbClr val="00B0F0"/>
              </a:solidFill>
              <a:effectLst>
                <a:outerShdw blurRad="38100" dist="38100" dir="2700000" algn="tl">
                  <a:srgbClr val="000000"/>
                </a:outerShdw>
              </a:effectLst>
              <a:latin typeface="Times New Roman" pitchFamily="18" charset="0"/>
            </a:endParaRPr>
          </a:p>
        </p:txBody>
      </p:sp>
      <p:sp>
        <p:nvSpPr>
          <p:cNvPr id="11304" name="Text Box 40"/>
          <p:cNvSpPr txBox="1">
            <a:spLocks noChangeArrowheads="1"/>
          </p:cNvSpPr>
          <p:nvPr/>
        </p:nvSpPr>
        <p:spPr bwMode="auto">
          <a:xfrm>
            <a:off x="6343650" y="5279542"/>
            <a:ext cx="4914900" cy="1015663"/>
          </a:xfrm>
          <a:prstGeom prst="rect">
            <a:avLst/>
          </a:prstGeom>
          <a:solidFill>
            <a:schemeClr val="accent2">
              <a:lumMod val="20000"/>
              <a:lumOff val="80000"/>
            </a:schemeClr>
          </a:solidFill>
          <a:ln w="3175">
            <a:miter lim="800000"/>
            <a:headEnd/>
            <a:tailEnd/>
          </a:ln>
          <a:effectLst/>
          <a:scene3d>
            <a:camera prst="legacyObliqueBottomLeft"/>
            <a:lightRig rig="legacyFlat3" dir="t"/>
          </a:scene3d>
          <a:sp3d extrusionH="430200" prstMaterial="legacyMatte">
            <a:bevelT w="13500" h="13500" prst="angle"/>
            <a:bevelB w="13500" h="13500" prst="angle"/>
            <a:extrusionClr>
              <a:srgbClr val="800080"/>
            </a:extrusionClr>
          </a:sp3d>
          <a:extLst/>
        </p:spPr>
        <p:txBody>
          <a:bodyPr>
            <a:spAutoFit/>
            <a:flatTx/>
          </a:bodyPr>
          <a:lstStyle/>
          <a:p>
            <a:pPr algn="ctr" eaLnBrk="0" hangingPunct="0">
              <a:defRPr/>
            </a:pPr>
            <a:r>
              <a:rPr lang="en-US" sz="6000" b="1" i="1" smtClean="0">
                <a:solidFill>
                  <a:srgbClr val="00B0F0"/>
                </a:solidFill>
                <a:effectLst>
                  <a:outerShdw blurRad="38100" dist="38100" dir="2700000" algn="tl">
                    <a:srgbClr val="000000"/>
                  </a:outerShdw>
                </a:effectLst>
                <a:latin typeface="Arial" charset="0"/>
              </a:rPr>
              <a:t>I</a:t>
            </a:r>
            <a:endParaRPr lang="en-US" sz="6000" b="1" i="1" dirty="0">
              <a:solidFill>
                <a:srgbClr val="00B0F0"/>
              </a:solidFill>
              <a:effectLst>
                <a:outerShdw blurRad="38100" dist="38100" dir="2700000" algn="tl">
                  <a:srgbClr val="FFFFFF"/>
                </a:outerShdw>
              </a:effectLst>
              <a:latin typeface="Arial" charset="0"/>
            </a:endParaRPr>
          </a:p>
        </p:txBody>
      </p:sp>
      <p:sp>
        <p:nvSpPr>
          <p:cNvPr id="11305" name="Text Box 41"/>
          <p:cNvSpPr txBox="1">
            <a:spLocks noChangeArrowheads="1"/>
          </p:cNvSpPr>
          <p:nvPr/>
        </p:nvSpPr>
        <p:spPr bwMode="auto">
          <a:xfrm>
            <a:off x="6286500" y="6972300"/>
            <a:ext cx="5029200" cy="1015663"/>
          </a:xfrm>
          <a:prstGeom prst="rect">
            <a:avLst/>
          </a:prstGeom>
          <a:solidFill>
            <a:schemeClr val="accent2">
              <a:lumMod val="20000"/>
              <a:lumOff val="80000"/>
            </a:schemeClr>
          </a:solidFill>
          <a:ln w="3175">
            <a:miter lim="800000"/>
            <a:headEnd/>
            <a:tailEnd/>
          </a:ln>
          <a:effectLst/>
          <a:scene3d>
            <a:camera prst="legacyObliqueBottomLeft"/>
            <a:lightRig rig="legacyFlat3" dir="t"/>
          </a:scene3d>
          <a:sp3d extrusionH="430200" prstMaterial="legacyMatte">
            <a:bevelT w="13500" h="13500" prst="angle"/>
            <a:bevelB w="13500" h="13500" prst="angle"/>
            <a:extrusionClr>
              <a:srgbClr val="800080"/>
            </a:extrusionClr>
          </a:sp3d>
          <a:extLst/>
        </p:spPr>
        <p:txBody>
          <a:bodyPr>
            <a:spAutoFit/>
            <a:flatTx/>
          </a:bodyPr>
          <a:lstStyle/>
          <a:p>
            <a:pPr algn="ctr"/>
            <a:r>
              <a:rPr lang="en-US" sz="6000" b="1" u="sng">
                <a:solidFill>
                  <a:srgbClr val="00B0F0"/>
                </a:solidFill>
              </a:rPr>
              <a:t>U</a:t>
            </a:r>
          </a:p>
        </p:txBody>
      </p:sp>
    </p:spTree>
    <p:custDataLst>
      <p:tags r:id="rId1"/>
    </p:custDataLst>
    <p:extLst>
      <p:ext uri="{BB962C8B-B14F-4D97-AF65-F5344CB8AC3E}">
        <p14:creationId xmlns:p14="http://schemas.microsoft.com/office/powerpoint/2010/main" val="332392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71"/>
                                        </p:tgtEl>
                                        <p:attrNameLst>
                                          <p:attrName>style.visibility</p:attrName>
                                        </p:attrNameLst>
                                      </p:cBhvr>
                                      <p:to>
                                        <p:strVal val="visible"/>
                                      </p:to>
                                    </p:set>
                                    <p:anim calcmode="lin" valueType="num">
                                      <p:cBhvr>
                                        <p:cTn id="7" dur="500" fill="hold"/>
                                        <p:tgtEl>
                                          <p:spTgt spid="6171"/>
                                        </p:tgtEl>
                                        <p:attrNameLst>
                                          <p:attrName>ppt_w</p:attrName>
                                        </p:attrNameLst>
                                      </p:cBhvr>
                                      <p:tavLst>
                                        <p:tav tm="0">
                                          <p:val>
                                            <p:fltVal val="0"/>
                                          </p:val>
                                        </p:tav>
                                        <p:tav tm="100000">
                                          <p:val>
                                            <p:strVal val="#ppt_w"/>
                                          </p:val>
                                        </p:tav>
                                      </p:tavLst>
                                    </p:anim>
                                    <p:anim calcmode="lin" valueType="num">
                                      <p:cBhvr>
                                        <p:cTn id="8" dur="500" fill="hold"/>
                                        <p:tgtEl>
                                          <p:spTgt spid="6171"/>
                                        </p:tgtEl>
                                        <p:attrNameLst>
                                          <p:attrName>ppt_h</p:attrName>
                                        </p:attrNameLst>
                                      </p:cBhvr>
                                      <p:tavLst>
                                        <p:tav tm="0">
                                          <p:val>
                                            <p:fltVal val="0"/>
                                          </p:val>
                                        </p:tav>
                                        <p:tav tm="100000">
                                          <p:val>
                                            <p:strVal val="#ppt_h"/>
                                          </p:val>
                                        </p:tav>
                                      </p:tavLst>
                                    </p:anim>
                                    <p:animEffect transition="in" filter="fade">
                                      <p:cBhvr>
                                        <p:cTn id="9" dur="500"/>
                                        <p:tgtEl>
                                          <p:spTgt spid="617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172"/>
                                        </p:tgtEl>
                                        <p:attrNameLst>
                                          <p:attrName>style.visibility</p:attrName>
                                        </p:attrNameLst>
                                      </p:cBhvr>
                                      <p:to>
                                        <p:strVal val="visible"/>
                                      </p:to>
                                    </p:set>
                                    <p:anim calcmode="lin" valueType="num">
                                      <p:cBhvr>
                                        <p:cTn id="12" dur="500" fill="hold"/>
                                        <p:tgtEl>
                                          <p:spTgt spid="6172"/>
                                        </p:tgtEl>
                                        <p:attrNameLst>
                                          <p:attrName>ppt_w</p:attrName>
                                        </p:attrNameLst>
                                      </p:cBhvr>
                                      <p:tavLst>
                                        <p:tav tm="0">
                                          <p:val>
                                            <p:fltVal val="0"/>
                                          </p:val>
                                        </p:tav>
                                        <p:tav tm="100000">
                                          <p:val>
                                            <p:strVal val="#ppt_w"/>
                                          </p:val>
                                        </p:tav>
                                      </p:tavLst>
                                    </p:anim>
                                    <p:anim calcmode="lin" valueType="num">
                                      <p:cBhvr>
                                        <p:cTn id="13" dur="500" fill="hold"/>
                                        <p:tgtEl>
                                          <p:spTgt spid="6172"/>
                                        </p:tgtEl>
                                        <p:attrNameLst>
                                          <p:attrName>ppt_h</p:attrName>
                                        </p:attrNameLst>
                                      </p:cBhvr>
                                      <p:tavLst>
                                        <p:tav tm="0">
                                          <p:val>
                                            <p:fltVal val="0"/>
                                          </p:val>
                                        </p:tav>
                                        <p:tav tm="100000">
                                          <p:val>
                                            <p:strVal val="#ppt_h"/>
                                          </p:val>
                                        </p:tav>
                                      </p:tavLst>
                                    </p:anim>
                                    <p:animEffect transition="in" filter="fade">
                                      <p:cBhvr>
                                        <p:cTn id="14" dur="500"/>
                                        <p:tgtEl>
                                          <p:spTgt spid="6172"/>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6171"/>
                                        </p:tgtEl>
                                        <p:attrNameLst>
                                          <p:attrName>r</p:attrName>
                                        </p:attrNameLst>
                                      </p:cBhvr>
                                    </p:animRot>
                                  </p:childTnLst>
                                </p:cTn>
                              </p:par>
                              <p:par>
                                <p:cTn id="17" presetID="2" presetClass="entr" presetSubtype="8" fill="hold"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checkerboard(across)">
                                      <p:cBhvr>
                                        <p:cTn id="25" dur="500"/>
                                        <p:tgtEl>
                                          <p:spTgt spid="39"/>
                                        </p:tgtEl>
                                      </p:cBhvr>
                                    </p:animEffect>
                                  </p:childTnLst>
                                </p:cTn>
                              </p:par>
                              <p:par>
                                <p:cTn id="26" presetID="2" presetClass="entr" presetSubtype="2" fill="hold" grpId="0" nodeType="withEffect">
                                  <p:stCondLst>
                                    <p:cond delay="0"/>
                                  </p:stCondLst>
                                  <p:childTnLst>
                                    <p:set>
                                      <p:cBhvr>
                                        <p:cTn id="27" dur="1" fill="hold">
                                          <p:stCondLst>
                                            <p:cond delay="0"/>
                                          </p:stCondLst>
                                        </p:cTn>
                                        <p:tgtEl>
                                          <p:spTgt spid="11303"/>
                                        </p:tgtEl>
                                        <p:attrNameLst>
                                          <p:attrName>style.visibility</p:attrName>
                                        </p:attrNameLst>
                                      </p:cBhvr>
                                      <p:to>
                                        <p:strVal val="visible"/>
                                      </p:to>
                                    </p:set>
                                    <p:anim calcmode="lin" valueType="num">
                                      <p:cBhvr additive="base">
                                        <p:cTn id="28" dur="500" fill="hold"/>
                                        <p:tgtEl>
                                          <p:spTgt spid="11303"/>
                                        </p:tgtEl>
                                        <p:attrNameLst>
                                          <p:attrName>ppt_x</p:attrName>
                                        </p:attrNameLst>
                                      </p:cBhvr>
                                      <p:tavLst>
                                        <p:tav tm="0">
                                          <p:val>
                                            <p:strVal val="1+#ppt_w/2"/>
                                          </p:val>
                                        </p:tav>
                                        <p:tav tm="100000">
                                          <p:val>
                                            <p:strVal val="#ppt_x"/>
                                          </p:val>
                                        </p:tav>
                                      </p:tavLst>
                                    </p:anim>
                                    <p:anim calcmode="lin" valueType="num">
                                      <p:cBhvr additive="base">
                                        <p:cTn id="29" dur="500" fill="hold"/>
                                        <p:tgtEl>
                                          <p:spTgt spid="11303"/>
                                        </p:tgtEl>
                                        <p:attrNameLst>
                                          <p:attrName>ppt_y</p:attrName>
                                        </p:attrNameLst>
                                      </p:cBhvr>
                                      <p:tavLst>
                                        <p:tav tm="0">
                                          <p:val>
                                            <p:strVal val="#ppt_y"/>
                                          </p:val>
                                        </p:tav>
                                        <p:tav tm="100000">
                                          <p:val>
                                            <p:strVal val="#ppt_y"/>
                                          </p:val>
                                        </p:tav>
                                      </p:tavLst>
                                    </p:anim>
                                  </p:childTnLst>
                                </p:cTn>
                              </p:par>
                              <p:par>
                                <p:cTn id="30" presetID="5" presetClass="entr" presetSubtype="10"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checkerboard(across)">
                                      <p:cBhvr>
                                        <p:cTn id="32" dur="500"/>
                                        <p:tgtEl>
                                          <p:spTgt spid="40"/>
                                        </p:tgtEl>
                                      </p:cBhvr>
                                    </p:animEffect>
                                  </p:childTnLst>
                                  <p:subTnLst>
                                    <p:audio>
                                      <p:cMediaNode>
                                        <p:cTn display="0" masterRel="sameClick">
                                          <p:stCondLst>
                                            <p:cond evt="begin" delay="0">
                                              <p:tn val="30"/>
                                            </p:cond>
                                          </p:stCondLst>
                                          <p:endCondLst>
                                            <p:cond evt="onStopAudio" delay="0">
                                              <p:tgtEl>
                                                <p:sldTgt/>
                                              </p:tgtEl>
                                            </p:cond>
                                          </p:endCondLst>
                                        </p:cTn>
                                        <p:tgtEl>
                                          <p:sndTgt r:embed="rId4" name="Chimes 3-CL (2).wav"/>
                                        </p:tgtEl>
                                      </p:cMediaNode>
                                    </p:audio>
                                  </p:subTnLst>
                                </p:cTn>
                              </p:par>
                              <p:par>
                                <p:cTn id="33" presetID="5" presetClass="entr" presetSubtype="10" fill="hold" nodeType="withEffect">
                                  <p:stCondLst>
                                    <p:cond delay="0"/>
                                  </p:stCondLst>
                                  <p:childTnLst>
                                    <p:set>
                                      <p:cBhvr>
                                        <p:cTn id="34" dur="1" fill="hold">
                                          <p:stCondLst>
                                            <p:cond delay="0"/>
                                          </p:stCondLst>
                                        </p:cTn>
                                        <p:tgtEl>
                                          <p:spTgt spid="1043"/>
                                        </p:tgtEl>
                                        <p:attrNameLst>
                                          <p:attrName>style.visibility</p:attrName>
                                        </p:attrNameLst>
                                      </p:cBhvr>
                                      <p:to>
                                        <p:strVal val="visible"/>
                                      </p:to>
                                    </p:set>
                                    <p:animEffect transition="in" filter="checkerboard(across)">
                                      <p:cBhvr>
                                        <p:cTn id="35" dur="500"/>
                                        <p:tgtEl>
                                          <p:spTgt spid="1043"/>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044"/>
                                        </p:tgtEl>
                                        <p:attrNameLst>
                                          <p:attrName>style.visibility</p:attrName>
                                        </p:attrNameLst>
                                      </p:cBhvr>
                                      <p:to>
                                        <p:strVal val="visible"/>
                                      </p:to>
                                    </p:set>
                                    <p:animEffect transition="in" filter="checkerboard(across)">
                                      <p:cBhvr>
                                        <p:cTn id="38" dur="500"/>
                                        <p:tgtEl>
                                          <p:spTgt spid="104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heckerboard(across)">
                                      <p:cBhvr>
                                        <p:cTn id="43" dur="500"/>
                                        <p:tgtEl>
                                          <p:spTgt spid="5"/>
                                        </p:tgtEl>
                                      </p:cBhvr>
                                    </p:animEffect>
                                  </p:childTnLst>
                                </p:cTn>
                              </p:par>
                              <p:par>
                                <p:cTn id="44" presetID="2" presetClass="entr" presetSubtype="2" fill="hold" grpId="0" nodeType="withEffect">
                                  <p:stCondLst>
                                    <p:cond delay="0"/>
                                  </p:stCondLst>
                                  <p:iterate type="lt">
                                    <p:tmPct val="0"/>
                                  </p:iterate>
                                  <p:childTnLst>
                                    <p:set>
                                      <p:cBhvr>
                                        <p:cTn id="45" dur="1" fill="hold">
                                          <p:stCondLst>
                                            <p:cond delay="0"/>
                                          </p:stCondLst>
                                        </p:cTn>
                                        <p:tgtEl>
                                          <p:spTgt spid="11304"/>
                                        </p:tgtEl>
                                        <p:attrNameLst>
                                          <p:attrName>style.visibility</p:attrName>
                                        </p:attrNameLst>
                                      </p:cBhvr>
                                      <p:to>
                                        <p:strVal val="visible"/>
                                      </p:to>
                                    </p:set>
                                    <p:anim calcmode="lin" valueType="num">
                                      <p:cBhvr additive="base">
                                        <p:cTn id="46" dur="500" fill="hold"/>
                                        <p:tgtEl>
                                          <p:spTgt spid="11304"/>
                                        </p:tgtEl>
                                        <p:attrNameLst>
                                          <p:attrName>ppt_x</p:attrName>
                                        </p:attrNameLst>
                                      </p:cBhvr>
                                      <p:tavLst>
                                        <p:tav tm="0">
                                          <p:val>
                                            <p:strVal val="1+#ppt_w/2"/>
                                          </p:val>
                                        </p:tav>
                                        <p:tav tm="100000">
                                          <p:val>
                                            <p:strVal val="#ppt_x"/>
                                          </p:val>
                                        </p:tav>
                                      </p:tavLst>
                                    </p:anim>
                                    <p:anim calcmode="lin" valueType="num">
                                      <p:cBhvr additive="base">
                                        <p:cTn id="47" dur="500" fill="hold"/>
                                        <p:tgtEl>
                                          <p:spTgt spid="11304"/>
                                        </p:tgtEl>
                                        <p:attrNameLst>
                                          <p:attrName>ppt_y</p:attrName>
                                        </p:attrNameLst>
                                      </p:cBhvr>
                                      <p:tavLst>
                                        <p:tav tm="0">
                                          <p:val>
                                            <p:strVal val="#ppt_y"/>
                                          </p:val>
                                        </p:tav>
                                        <p:tav tm="100000">
                                          <p:val>
                                            <p:strVal val="#ppt_y"/>
                                          </p:val>
                                        </p:tav>
                                      </p:tavLst>
                                    </p:anim>
                                  </p:childTnLst>
                                </p:cTn>
                              </p:par>
                              <p:par>
                                <p:cTn id="48" presetID="5" presetClass="entr" presetSubtype="1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checkerboard(across)">
                                      <p:cBhvr>
                                        <p:cTn id="50" dur="500"/>
                                        <p:tgtEl>
                                          <p:spTgt spid="6"/>
                                        </p:tgtEl>
                                      </p:cBhvr>
                                    </p:animEffect>
                                  </p:childTnLst>
                                  <p:subTnLst>
                                    <p:audio>
                                      <p:cMediaNode>
                                        <p:cTn display="0" masterRel="sameClick">
                                          <p:stCondLst>
                                            <p:cond evt="begin" delay="0">
                                              <p:tn val="48"/>
                                            </p:cond>
                                          </p:stCondLst>
                                          <p:endCondLst>
                                            <p:cond evt="onStopAudio" delay="0">
                                              <p:tgtEl>
                                                <p:sldTgt/>
                                              </p:tgtEl>
                                            </p:cond>
                                          </p:endCondLst>
                                        </p:cTn>
                                        <p:tgtEl>
                                          <p:sndTgt r:embed="rId4" name="Chimes 3-CL (2).wav"/>
                                        </p:tgtEl>
                                      </p:cMediaNode>
                                    </p:audio>
                                  </p:subTnLst>
                                </p:cTn>
                              </p:par>
                              <p:par>
                                <p:cTn id="51" presetID="5" presetClass="entr" presetSubtype="1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checkerboard(across)">
                                      <p:cBhvr>
                                        <p:cTn id="53" dur="500"/>
                                        <p:tgtEl>
                                          <p:spTgt spid="7"/>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checkerboard(across)">
                                      <p:cBhvr>
                                        <p:cTn id="56" dur="500"/>
                                        <p:tgtEl>
                                          <p:spTgt spid="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checkerboard(across)">
                                      <p:cBhvr>
                                        <p:cTn id="61" dur="500"/>
                                        <p:tgtEl>
                                          <p:spTgt spid="11"/>
                                        </p:tgtEl>
                                      </p:cBhvr>
                                    </p:animEffect>
                                  </p:childTnLst>
                                </p:cTn>
                              </p:par>
                              <p:par>
                                <p:cTn id="62" presetID="2" presetClass="entr" presetSubtype="2" fill="hold" grpId="0" nodeType="withEffect">
                                  <p:stCondLst>
                                    <p:cond delay="0"/>
                                  </p:stCondLst>
                                  <p:childTnLst>
                                    <p:set>
                                      <p:cBhvr>
                                        <p:cTn id="63" dur="1" fill="hold">
                                          <p:stCondLst>
                                            <p:cond delay="0"/>
                                          </p:stCondLst>
                                        </p:cTn>
                                        <p:tgtEl>
                                          <p:spTgt spid="11305"/>
                                        </p:tgtEl>
                                        <p:attrNameLst>
                                          <p:attrName>style.visibility</p:attrName>
                                        </p:attrNameLst>
                                      </p:cBhvr>
                                      <p:to>
                                        <p:strVal val="visible"/>
                                      </p:to>
                                    </p:set>
                                    <p:anim calcmode="lin" valueType="num">
                                      <p:cBhvr additive="base">
                                        <p:cTn id="64" dur="500" fill="hold"/>
                                        <p:tgtEl>
                                          <p:spTgt spid="11305"/>
                                        </p:tgtEl>
                                        <p:attrNameLst>
                                          <p:attrName>ppt_x</p:attrName>
                                        </p:attrNameLst>
                                      </p:cBhvr>
                                      <p:tavLst>
                                        <p:tav tm="0">
                                          <p:val>
                                            <p:strVal val="1+#ppt_w/2"/>
                                          </p:val>
                                        </p:tav>
                                        <p:tav tm="100000">
                                          <p:val>
                                            <p:strVal val="#ppt_x"/>
                                          </p:val>
                                        </p:tav>
                                      </p:tavLst>
                                    </p:anim>
                                    <p:anim calcmode="lin" valueType="num">
                                      <p:cBhvr additive="base">
                                        <p:cTn id="65" dur="500" fill="hold"/>
                                        <p:tgtEl>
                                          <p:spTgt spid="11305"/>
                                        </p:tgtEl>
                                        <p:attrNameLst>
                                          <p:attrName>ppt_y</p:attrName>
                                        </p:attrNameLst>
                                      </p:cBhvr>
                                      <p:tavLst>
                                        <p:tav tm="0">
                                          <p:val>
                                            <p:strVal val="#ppt_y"/>
                                          </p:val>
                                        </p:tav>
                                        <p:tav tm="100000">
                                          <p:val>
                                            <p:strVal val="#ppt_y"/>
                                          </p:val>
                                        </p:tav>
                                      </p:tavLst>
                                    </p:anim>
                                  </p:childTnLst>
                                </p:cTn>
                              </p:par>
                              <p:par>
                                <p:cTn id="66" presetID="5" presetClass="entr" presetSubtype="10"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checkerboard(across)">
                                      <p:cBhvr>
                                        <p:cTn id="68" dur="500"/>
                                        <p:tgtEl>
                                          <p:spTgt spid="12"/>
                                        </p:tgtEl>
                                      </p:cBhvr>
                                    </p:animEffect>
                                  </p:childTnLst>
                                  <p:subTnLst>
                                    <p:audio>
                                      <p:cMediaNode>
                                        <p:cTn display="0" masterRel="sameClick">
                                          <p:stCondLst>
                                            <p:cond evt="begin" delay="0">
                                              <p:tn val="66"/>
                                            </p:cond>
                                          </p:stCondLst>
                                          <p:endCondLst>
                                            <p:cond evt="onStopAudio" delay="0">
                                              <p:tgtEl>
                                                <p:sldTgt/>
                                              </p:tgtEl>
                                            </p:cond>
                                          </p:endCondLst>
                                        </p:cTn>
                                        <p:tgtEl>
                                          <p:sndTgt r:embed="rId4" name="Chimes 3-CL (2).wav"/>
                                        </p:tgtEl>
                                      </p:cMediaNode>
                                    </p:audio>
                                  </p:subTnLst>
                                </p:cTn>
                              </p:par>
                              <p:par>
                                <p:cTn id="69" presetID="5" presetClass="entr" presetSubtype="1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checkerboard(across)">
                                      <p:cBhvr>
                                        <p:cTn id="71" dur="500"/>
                                        <p:tgtEl>
                                          <p:spTgt spid="13"/>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checkerboard(across)">
                                      <p:cBhvr>
                                        <p:cTn id="74" dur="500"/>
                                        <p:tgtEl>
                                          <p:spTgt spid="1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6190"/>
                                        </p:tgtEl>
                                        <p:attrNameLst>
                                          <p:attrName>style.visibility</p:attrName>
                                        </p:attrNameLst>
                                      </p:cBhvr>
                                      <p:to>
                                        <p:strVal val="visible"/>
                                      </p:to>
                                    </p:set>
                                    <p:animEffect transition="in" filter="dissolve">
                                      <p:cBhvr>
                                        <p:cTn id="79" dur="500"/>
                                        <p:tgtEl>
                                          <p:spTgt spid="6190"/>
                                        </p:tgtEl>
                                      </p:cBhvr>
                                    </p:animEffect>
                                  </p:childTnLst>
                                  <p:subTnLst>
                                    <p:audio>
                                      <p:cMediaNode>
                                        <p:cTn display="0" masterRel="sameClick">
                                          <p:stCondLst>
                                            <p:cond evt="begin" delay="0">
                                              <p:tn val="77"/>
                                            </p:cond>
                                          </p:stCondLst>
                                          <p:endCondLst>
                                            <p:cond evt="onStopAudio" delay="0">
                                              <p:tgtEl>
                                                <p:sldTgt/>
                                              </p:tgtEl>
                                            </p:cond>
                                          </p:endCondLst>
                                        </p:cTn>
                                        <p:tgtEl>
                                          <p:sndTgt r:embed="rId5" name="camera.wav"/>
                                        </p:tgtEl>
                                      </p:cMediaNode>
                                    </p:audio>
                                  </p:subTnLst>
                                </p:cTn>
                              </p:par>
                            </p:childTnLst>
                          </p:cTn>
                        </p:par>
                        <p:par>
                          <p:cTn id="80" fill="hold" nodeType="afterGroup">
                            <p:stCondLst>
                              <p:cond delay="500"/>
                            </p:stCondLst>
                            <p:childTnLst>
                              <p:par>
                                <p:cTn id="81" presetID="53" presetClass="exit" presetSubtype="0" fill="hold" grpId="1" nodeType="afterEffect">
                                  <p:stCondLst>
                                    <p:cond delay="0"/>
                                  </p:stCondLst>
                                  <p:childTnLst>
                                    <p:anim calcmode="lin" valueType="num">
                                      <p:cBhvr>
                                        <p:cTn id="82" dur="500"/>
                                        <p:tgtEl>
                                          <p:spTgt spid="6190"/>
                                        </p:tgtEl>
                                        <p:attrNameLst>
                                          <p:attrName>ppt_w</p:attrName>
                                        </p:attrNameLst>
                                      </p:cBhvr>
                                      <p:tavLst>
                                        <p:tav tm="0">
                                          <p:val>
                                            <p:strVal val="ppt_w"/>
                                          </p:val>
                                        </p:tav>
                                        <p:tav tm="100000">
                                          <p:val>
                                            <p:fltVal val="0"/>
                                          </p:val>
                                        </p:tav>
                                      </p:tavLst>
                                    </p:anim>
                                    <p:anim calcmode="lin" valueType="num">
                                      <p:cBhvr>
                                        <p:cTn id="83" dur="500"/>
                                        <p:tgtEl>
                                          <p:spTgt spid="6190"/>
                                        </p:tgtEl>
                                        <p:attrNameLst>
                                          <p:attrName>ppt_h</p:attrName>
                                        </p:attrNameLst>
                                      </p:cBhvr>
                                      <p:tavLst>
                                        <p:tav tm="0">
                                          <p:val>
                                            <p:strVal val="ppt_h"/>
                                          </p:val>
                                        </p:tav>
                                        <p:tav tm="100000">
                                          <p:val>
                                            <p:fltVal val="0"/>
                                          </p:val>
                                        </p:tav>
                                      </p:tavLst>
                                    </p:anim>
                                    <p:animEffect transition="out" filter="fade">
                                      <p:cBhvr>
                                        <p:cTn id="84" dur="500"/>
                                        <p:tgtEl>
                                          <p:spTgt spid="6190"/>
                                        </p:tgtEl>
                                      </p:cBhvr>
                                    </p:animEffect>
                                    <p:set>
                                      <p:cBhvr>
                                        <p:cTn id="85" dur="1" fill="hold">
                                          <p:stCondLst>
                                            <p:cond delay="499"/>
                                          </p:stCondLst>
                                        </p:cTn>
                                        <p:tgtEl>
                                          <p:spTgt spid="6190"/>
                                        </p:tgtEl>
                                        <p:attrNameLst>
                                          <p:attrName>style.visibility</p:attrName>
                                        </p:attrNameLst>
                                      </p:cBhvr>
                                      <p:to>
                                        <p:strVal val="hidden"/>
                                      </p:to>
                                    </p:set>
                                  </p:childTnLst>
                                </p:cTn>
                              </p:par>
                            </p:childTnLst>
                          </p:cTn>
                        </p:par>
                        <p:par>
                          <p:cTn id="86" fill="hold" nodeType="afterGroup">
                            <p:stCondLst>
                              <p:cond delay="1000"/>
                            </p:stCondLst>
                            <p:childTnLst>
                              <p:par>
                                <p:cTn id="87" presetID="9" presetClass="entr" presetSubtype="0" fill="hold" grpId="0" nodeType="afterEffect">
                                  <p:stCondLst>
                                    <p:cond delay="0"/>
                                  </p:stCondLst>
                                  <p:childTnLst>
                                    <p:set>
                                      <p:cBhvr>
                                        <p:cTn id="88" dur="1" fill="hold">
                                          <p:stCondLst>
                                            <p:cond delay="0"/>
                                          </p:stCondLst>
                                        </p:cTn>
                                        <p:tgtEl>
                                          <p:spTgt spid="6189"/>
                                        </p:tgtEl>
                                        <p:attrNameLst>
                                          <p:attrName>style.visibility</p:attrName>
                                        </p:attrNameLst>
                                      </p:cBhvr>
                                      <p:to>
                                        <p:strVal val="visible"/>
                                      </p:to>
                                    </p:set>
                                    <p:animEffect transition="in" filter="dissolve">
                                      <p:cBhvr>
                                        <p:cTn id="89" dur="500"/>
                                        <p:tgtEl>
                                          <p:spTgt spid="6189"/>
                                        </p:tgtEl>
                                      </p:cBhvr>
                                    </p:animEffect>
                                  </p:childTnLst>
                                  <p:subTnLst>
                                    <p:audio>
                                      <p:cMediaNode>
                                        <p:cTn display="0" masterRel="sameClick">
                                          <p:stCondLst>
                                            <p:cond evt="begin" delay="0">
                                              <p:tn val="87"/>
                                            </p:cond>
                                          </p:stCondLst>
                                          <p:endCondLst>
                                            <p:cond evt="onStopAudio" delay="0">
                                              <p:tgtEl>
                                                <p:sldTgt/>
                                              </p:tgtEl>
                                            </p:cond>
                                          </p:endCondLst>
                                        </p:cTn>
                                        <p:tgtEl>
                                          <p:sndTgt r:embed="rId5" name="camera.wav"/>
                                        </p:tgtEl>
                                      </p:cMediaNode>
                                    </p:audio>
                                  </p:subTnLst>
                                </p:cTn>
                              </p:par>
                            </p:childTnLst>
                          </p:cTn>
                        </p:par>
                        <p:par>
                          <p:cTn id="90" fill="hold" nodeType="afterGroup">
                            <p:stCondLst>
                              <p:cond delay="1500"/>
                            </p:stCondLst>
                            <p:childTnLst>
                              <p:par>
                                <p:cTn id="91" presetID="53" presetClass="exit" presetSubtype="0" fill="hold" grpId="1" nodeType="afterEffect">
                                  <p:stCondLst>
                                    <p:cond delay="0"/>
                                  </p:stCondLst>
                                  <p:childTnLst>
                                    <p:anim calcmode="lin" valueType="num">
                                      <p:cBhvr>
                                        <p:cTn id="92" dur="500"/>
                                        <p:tgtEl>
                                          <p:spTgt spid="6189"/>
                                        </p:tgtEl>
                                        <p:attrNameLst>
                                          <p:attrName>ppt_w</p:attrName>
                                        </p:attrNameLst>
                                      </p:cBhvr>
                                      <p:tavLst>
                                        <p:tav tm="0">
                                          <p:val>
                                            <p:strVal val="ppt_w"/>
                                          </p:val>
                                        </p:tav>
                                        <p:tav tm="100000">
                                          <p:val>
                                            <p:fltVal val="0"/>
                                          </p:val>
                                        </p:tav>
                                      </p:tavLst>
                                    </p:anim>
                                    <p:anim calcmode="lin" valueType="num">
                                      <p:cBhvr>
                                        <p:cTn id="93" dur="500"/>
                                        <p:tgtEl>
                                          <p:spTgt spid="6189"/>
                                        </p:tgtEl>
                                        <p:attrNameLst>
                                          <p:attrName>ppt_h</p:attrName>
                                        </p:attrNameLst>
                                      </p:cBhvr>
                                      <p:tavLst>
                                        <p:tav tm="0">
                                          <p:val>
                                            <p:strVal val="ppt_h"/>
                                          </p:val>
                                        </p:tav>
                                        <p:tav tm="100000">
                                          <p:val>
                                            <p:fltVal val="0"/>
                                          </p:val>
                                        </p:tav>
                                      </p:tavLst>
                                    </p:anim>
                                    <p:animEffect transition="out" filter="fade">
                                      <p:cBhvr>
                                        <p:cTn id="94" dur="500"/>
                                        <p:tgtEl>
                                          <p:spTgt spid="6189"/>
                                        </p:tgtEl>
                                      </p:cBhvr>
                                    </p:animEffect>
                                    <p:set>
                                      <p:cBhvr>
                                        <p:cTn id="95" dur="1" fill="hold">
                                          <p:stCondLst>
                                            <p:cond delay="499"/>
                                          </p:stCondLst>
                                        </p:cTn>
                                        <p:tgtEl>
                                          <p:spTgt spid="6189"/>
                                        </p:tgtEl>
                                        <p:attrNameLst>
                                          <p:attrName>style.visibility</p:attrName>
                                        </p:attrNameLst>
                                      </p:cBhvr>
                                      <p:to>
                                        <p:strVal val="hidden"/>
                                      </p:to>
                                    </p:set>
                                  </p:childTnLst>
                                </p:cTn>
                              </p:par>
                            </p:childTnLst>
                          </p:cTn>
                        </p:par>
                        <p:par>
                          <p:cTn id="96" fill="hold" nodeType="afterGroup">
                            <p:stCondLst>
                              <p:cond delay="2000"/>
                            </p:stCondLst>
                            <p:childTnLst>
                              <p:par>
                                <p:cTn id="97" presetID="9" presetClass="entr" presetSubtype="0" fill="hold" grpId="0" nodeType="afterEffect">
                                  <p:stCondLst>
                                    <p:cond delay="0"/>
                                  </p:stCondLst>
                                  <p:childTnLst>
                                    <p:set>
                                      <p:cBhvr>
                                        <p:cTn id="98" dur="1" fill="hold">
                                          <p:stCondLst>
                                            <p:cond delay="0"/>
                                          </p:stCondLst>
                                        </p:cTn>
                                        <p:tgtEl>
                                          <p:spTgt spid="6188"/>
                                        </p:tgtEl>
                                        <p:attrNameLst>
                                          <p:attrName>style.visibility</p:attrName>
                                        </p:attrNameLst>
                                      </p:cBhvr>
                                      <p:to>
                                        <p:strVal val="visible"/>
                                      </p:to>
                                    </p:set>
                                    <p:animEffect transition="in" filter="dissolve">
                                      <p:cBhvr>
                                        <p:cTn id="99" dur="500"/>
                                        <p:tgtEl>
                                          <p:spTgt spid="6188"/>
                                        </p:tgtEl>
                                      </p:cBhvr>
                                    </p:animEffect>
                                  </p:childTnLst>
                                  <p:subTnLst>
                                    <p:audio>
                                      <p:cMediaNode>
                                        <p:cTn display="0" masterRel="sameClick">
                                          <p:stCondLst>
                                            <p:cond evt="begin" delay="0">
                                              <p:tn val="97"/>
                                            </p:cond>
                                          </p:stCondLst>
                                          <p:endCondLst>
                                            <p:cond evt="onStopAudio" delay="0">
                                              <p:tgtEl>
                                                <p:sldTgt/>
                                              </p:tgtEl>
                                            </p:cond>
                                          </p:endCondLst>
                                        </p:cTn>
                                        <p:tgtEl>
                                          <p:sndTgt r:embed="rId5" name="camera.wav"/>
                                        </p:tgtEl>
                                      </p:cMediaNode>
                                    </p:audio>
                                  </p:subTnLst>
                                </p:cTn>
                              </p:par>
                            </p:childTnLst>
                          </p:cTn>
                        </p:par>
                        <p:par>
                          <p:cTn id="100" fill="hold" nodeType="afterGroup">
                            <p:stCondLst>
                              <p:cond delay="2500"/>
                            </p:stCondLst>
                            <p:childTnLst>
                              <p:par>
                                <p:cTn id="101" presetID="53" presetClass="exit" presetSubtype="0" fill="hold" grpId="1" nodeType="afterEffect">
                                  <p:stCondLst>
                                    <p:cond delay="0"/>
                                  </p:stCondLst>
                                  <p:childTnLst>
                                    <p:anim calcmode="lin" valueType="num">
                                      <p:cBhvr>
                                        <p:cTn id="102" dur="500"/>
                                        <p:tgtEl>
                                          <p:spTgt spid="6188"/>
                                        </p:tgtEl>
                                        <p:attrNameLst>
                                          <p:attrName>ppt_w</p:attrName>
                                        </p:attrNameLst>
                                      </p:cBhvr>
                                      <p:tavLst>
                                        <p:tav tm="0">
                                          <p:val>
                                            <p:strVal val="ppt_w"/>
                                          </p:val>
                                        </p:tav>
                                        <p:tav tm="100000">
                                          <p:val>
                                            <p:fltVal val="0"/>
                                          </p:val>
                                        </p:tav>
                                      </p:tavLst>
                                    </p:anim>
                                    <p:anim calcmode="lin" valueType="num">
                                      <p:cBhvr>
                                        <p:cTn id="103" dur="500"/>
                                        <p:tgtEl>
                                          <p:spTgt spid="6188"/>
                                        </p:tgtEl>
                                        <p:attrNameLst>
                                          <p:attrName>ppt_h</p:attrName>
                                        </p:attrNameLst>
                                      </p:cBhvr>
                                      <p:tavLst>
                                        <p:tav tm="0">
                                          <p:val>
                                            <p:strVal val="ppt_h"/>
                                          </p:val>
                                        </p:tav>
                                        <p:tav tm="100000">
                                          <p:val>
                                            <p:fltVal val="0"/>
                                          </p:val>
                                        </p:tav>
                                      </p:tavLst>
                                    </p:anim>
                                    <p:animEffect transition="out" filter="fade">
                                      <p:cBhvr>
                                        <p:cTn id="104" dur="500"/>
                                        <p:tgtEl>
                                          <p:spTgt spid="6188"/>
                                        </p:tgtEl>
                                      </p:cBhvr>
                                    </p:animEffect>
                                    <p:set>
                                      <p:cBhvr>
                                        <p:cTn id="105" dur="1" fill="hold">
                                          <p:stCondLst>
                                            <p:cond delay="499"/>
                                          </p:stCondLst>
                                        </p:cTn>
                                        <p:tgtEl>
                                          <p:spTgt spid="6188"/>
                                        </p:tgtEl>
                                        <p:attrNameLst>
                                          <p:attrName>style.visibility</p:attrName>
                                        </p:attrNameLst>
                                      </p:cBhvr>
                                      <p:to>
                                        <p:strVal val="hidden"/>
                                      </p:to>
                                    </p:set>
                                  </p:childTnLst>
                                </p:cTn>
                              </p:par>
                            </p:childTnLst>
                          </p:cTn>
                        </p:par>
                        <p:par>
                          <p:cTn id="106" fill="hold" nodeType="afterGroup">
                            <p:stCondLst>
                              <p:cond delay="3000"/>
                            </p:stCondLst>
                            <p:childTnLst>
                              <p:par>
                                <p:cTn id="107" presetID="9" presetClass="entr" presetSubtype="0" fill="hold" grpId="0" nodeType="afterEffect">
                                  <p:stCondLst>
                                    <p:cond delay="0"/>
                                  </p:stCondLst>
                                  <p:childTnLst>
                                    <p:set>
                                      <p:cBhvr>
                                        <p:cTn id="108" dur="1" fill="hold">
                                          <p:stCondLst>
                                            <p:cond delay="0"/>
                                          </p:stCondLst>
                                        </p:cTn>
                                        <p:tgtEl>
                                          <p:spTgt spid="6187"/>
                                        </p:tgtEl>
                                        <p:attrNameLst>
                                          <p:attrName>style.visibility</p:attrName>
                                        </p:attrNameLst>
                                      </p:cBhvr>
                                      <p:to>
                                        <p:strVal val="visible"/>
                                      </p:to>
                                    </p:set>
                                    <p:animEffect transition="in" filter="dissolve">
                                      <p:cBhvr>
                                        <p:cTn id="109" dur="500"/>
                                        <p:tgtEl>
                                          <p:spTgt spid="6187"/>
                                        </p:tgtEl>
                                      </p:cBhvr>
                                    </p:animEffect>
                                  </p:childTnLst>
                                  <p:subTnLst>
                                    <p:audio>
                                      <p:cMediaNode>
                                        <p:cTn display="0" masterRel="sameClick">
                                          <p:stCondLst>
                                            <p:cond evt="begin" delay="0">
                                              <p:tn val="107"/>
                                            </p:cond>
                                          </p:stCondLst>
                                          <p:endCondLst>
                                            <p:cond evt="onStopAudio" delay="0">
                                              <p:tgtEl>
                                                <p:sldTgt/>
                                              </p:tgtEl>
                                            </p:cond>
                                          </p:endCondLst>
                                        </p:cTn>
                                        <p:tgtEl>
                                          <p:sndTgt r:embed="rId5" name="camera.wav"/>
                                        </p:tgtEl>
                                      </p:cMediaNode>
                                    </p:audio>
                                  </p:subTnLst>
                                </p:cTn>
                              </p:par>
                            </p:childTnLst>
                          </p:cTn>
                        </p:par>
                        <p:par>
                          <p:cTn id="110" fill="hold" nodeType="afterGroup">
                            <p:stCondLst>
                              <p:cond delay="3500"/>
                            </p:stCondLst>
                            <p:childTnLst>
                              <p:par>
                                <p:cTn id="111" presetID="53" presetClass="exit" presetSubtype="0" fill="hold" grpId="1" nodeType="afterEffect">
                                  <p:stCondLst>
                                    <p:cond delay="0"/>
                                  </p:stCondLst>
                                  <p:childTnLst>
                                    <p:anim calcmode="lin" valueType="num">
                                      <p:cBhvr>
                                        <p:cTn id="112" dur="500"/>
                                        <p:tgtEl>
                                          <p:spTgt spid="6187"/>
                                        </p:tgtEl>
                                        <p:attrNameLst>
                                          <p:attrName>ppt_w</p:attrName>
                                        </p:attrNameLst>
                                      </p:cBhvr>
                                      <p:tavLst>
                                        <p:tav tm="0">
                                          <p:val>
                                            <p:strVal val="ppt_w"/>
                                          </p:val>
                                        </p:tav>
                                        <p:tav tm="100000">
                                          <p:val>
                                            <p:fltVal val="0"/>
                                          </p:val>
                                        </p:tav>
                                      </p:tavLst>
                                    </p:anim>
                                    <p:anim calcmode="lin" valueType="num">
                                      <p:cBhvr>
                                        <p:cTn id="113" dur="500"/>
                                        <p:tgtEl>
                                          <p:spTgt spid="6187"/>
                                        </p:tgtEl>
                                        <p:attrNameLst>
                                          <p:attrName>ppt_h</p:attrName>
                                        </p:attrNameLst>
                                      </p:cBhvr>
                                      <p:tavLst>
                                        <p:tav tm="0">
                                          <p:val>
                                            <p:strVal val="ppt_h"/>
                                          </p:val>
                                        </p:tav>
                                        <p:tav tm="100000">
                                          <p:val>
                                            <p:fltVal val="0"/>
                                          </p:val>
                                        </p:tav>
                                      </p:tavLst>
                                    </p:anim>
                                    <p:animEffect transition="out" filter="fade">
                                      <p:cBhvr>
                                        <p:cTn id="114" dur="500"/>
                                        <p:tgtEl>
                                          <p:spTgt spid="6187"/>
                                        </p:tgtEl>
                                      </p:cBhvr>
                                    </p:animEffect>
                                    <p:set>
                                      <p:cBhvr>
                                        <p:cTn id="115" dur="1" fill="hold">
                                          <p:stCondLst>
                                            <p:cond delay="499"/>
                                          </p:stCondLst>
                                        </p:cTn>
                                        <p:tgtEl>
                                          <p:spTgt spid="6187"/>
                                        </p:tgtEl>
                                        <p:attrNameLst>
                                          <p:attrName>style.visibility</p:attrName>
                                        </p:attrNameLst>
                                      </p:cBhvr>
                                      <p:to>
                                        <p:strVal val="hidden"/>
                                      </p:to>
                                    </p:set>
                                  </p:childTnLst>
                                </p:cTn>
                              </p:par>
                            </p:childTnLst>
                          </p:cTn>
                        </p:par>
                        <p:par>
                          <p:cTn id="116" fill="hold" nodeType="afterGroup">
                            <p:stCondLst>
                              <p:cond delay="4000"/>
                            </p:stCondLst>
                            <p:childTnLst>
                              <p:par>
                                <p:cTn id="117" presetID="9" presetClass="entr" presetSubtype="0" fill="hold" grpId="0" nodeType="afterEffect">
                                  <p:stCondLst>
                                    <p:cond delay="0"/>
                                  </p:stCondLst>
                                  <p:childTnLst>
                                    <p:set>
                                      <p:cBhvr>
                                        <p:cTn id="118" dur="1" fill="hold">
                                          <p:stCondLst>
                                            <p:cond delay="0"/>
                                          </p:stCondLst>
                                        </p:cTn>
                                        <p:tgtEl>
                                          <p:spTgt spid="6186"/>
                                        </p:tgtEl>
                                        <p:attrNameLst>
                                          <p:attrName>style.visibility</p:attrName>
                                        </p:attrNameLst>
                                      </p:cBhvr>
                                      <p:to>
                                        <p:strVal val="visible"/>
                                      </p:to>
                                    </p:set>
                                    <p:animEffect transition="in" filter="dissolve">
                                      <p:cBhvr>
                                        <p:cTn id="119" dur="500"/>
                                        <p:tgtEl>
                                          <p:spTgt spid="6186"/>
                                        </p:tgtEl>
                                      </p:cBhvr>
                                    </p:animEffect>
                                  </p:childTnLst>
                                  <p:subTnLst>
                                    <p:audio>
                                      <p:cMediaNode>
                                        <p:cTn display="0" masterRel="sameClick">
                                          <p:stCondLst>
                                            <p:cond evt="begin" delay="0">
                                              <p:tn val="117"/>
                                            </p:cond>
                                          </p:stCondLst>
                                          <p:endCondLst>
                                            <p:cond evt="onStopAudio" delay="0">
                                              <p:tgtEl>
                                                <p:sldTgt/>
                                              </p:tgtEl>
                                            </p:cond>
                                          </p:endCondLst>
                                        </p:cTn>
                                        <p:tgtEl>
                                          <p:sndTgt r:embed="rId5" name="camera.wav"/>
                                        </p:tgtEl>
                                      </p:cMediaNode>
                                    </p:audio>
                                  </p:subTnLst>
                                </p:cTn>
                              </p:par>
                            </p:childTnLst>
                          </p:cTn>
                        </p:par>
                        <p:par>
                          <p:cTn id="120" fill="hold" nodeType="afterGroup">
                            <p:stCondLst>
                              <p:cond delay="4500"/>
                            </p:stCondLst>
                            <p:childTnLst>
                              <p:par>
                                <p:cTn id="121" presetID="53" presetClass="exit" presetSubtype="0" fill="hold" grpId="1" nodeType="afterEffect">
                                  <p:stCondLst>
                                    <p:cond delay="0"/>
                                  </p:stCondLst>
                                  <p:childTnLst>
                                    <p:anim calcmode="lin" valueType="num">
                                      <p:cBhvr>
                                        <p:cTn id="122" dur="500"/>
                                        <p:tgtEl>
                                          <p:spTgt spid="6186"/>
                                        </p:tgtEl>
                                        <p:attrNameLst>
                                          <p:attrName>ppt_w</p:attrName>
                                        </p:attrNameLst>
                                      </p:cBhvr>
                                      <p:tavLst>
                                        <p:tav tm="0">
                                          <p:val>
                                            <p:strVal val="ppt_w"/>
                                          </p:val>
                                        </p:tav>
                                        <p:tav tm="100000">
                                          <p:val>
                                            <p:fltVal val="0"/>
                                          </p:val>
                                        </p:tav>
                                      </p:tavLst>
                                    </p:anim>
                                    <p:anim calcmode="lin" valueType="num">
                                      <p:cBhvr>
                                        <p:cTn id="123" dur="500"/>
                                        <p:tgtEl>
                                          <p:spTgt spid="6186"/>
                                        </p:tgtEl>
                                        <p:attrNameLst>
                                          <p:attrName>ppt_h</p:attrName>
                                        </p:attrNameLst>
                                      </p:cBhvr>
                                      <p:tavLst>
                                        <p:tav tm="0">
                                          <p:val>
                                            <p:strVal val="ppt_h"/>
                                          </p:val>
                                        </p:tav>
                                        <p:tav tm="100000">
                                          <p:val>
                                            <p:fltVal val="0"/>
                                          </p:val>
                                        </p:tav>
                                      </p:tavLst>
                                    </p:anim>
                                    <p:animEffect transition="out" filter="fade">
                                      <p:cBhvr>
                                        <p:cTn id="124" dur="500"/>
                                        <p:tgtEl>
                                          <p:spTgt spid="6186"/>
                                        </p:tgtEl>
                                      </p:cBhvr>
                                    </p:animEffect>
                                    <p:set>
                                      <p:cBhvr>
                                        <p:cTn id="125" dur="1" fill="hold">
                                          <p:stCondLst>
                                            <p:cond delay="499"/>
                                          </p:stCondLst>
                                        </p:cTn>
                                        <p:tgtEl>
                                          <p:spTgt spid="6186"/>
                                        </p:tgtEl>
                                        <p:attrNameLst>
                                          <p:attrName>style.visibility</p:attrName>
                                        </p:attrNameLst>
                                      </p:cBhvr>
                                      <p:to>
                                        <p:strVal val="hidden"/>
                                      </p:to>
                                    </p:set>
                                  </p:childTnLst>
                                </p:cTn>
                              </p:par>
                            </p:childTnLst>
                          </p:cTn>
                        </p:par>
                        <p:par>
                          <p:cTn id="126" fill="hold" nodeType="afterGroup">
                            <p:stCondLst>
                              <p:cond delay="5000"/>
                            </p:stCondLst>
                            <p:childTnLst>
                              <p:par>
                                <p:cTn id="127" presetID="9" presetClass="entr" presetSubtype="0" fill="hold" grpId="0" nodeType="afterEffect">
                                  <p:stCondLst>
                                    <p:cond delay="0"/>
                                  </p:stCondLst>
                                  <p:childTnLst>
                                    <p:set>
                                      <p:cBhvr>
                                        <p:cTn id="128" dur="1" fill="hold">
                                          <p:stCondLst>
                                            <p:cond delay="0"/>
                                          </p:stCondLst>
                                        </p:cTn>
                                        <p:tgtEl>
                                          <p:spTgt spid="6185"/>
                                        </p:tgtEl>
                                        <p:attrNameLst>
                                          <p:attrName>style.visibility</p:attrName>
                                        </p:attrNameLst>
                                      </p:cBhvr>
                                      <p:to>
                                        <p:strVal val="visible"/>
                                      </p:to>
                                    </p:set>
                                    <p:animEffect transition="in" filter="dissolve">
                                      <p:cBhvr>
                                        <p:cTn id="129" dur="500"/>
                                        <p:tgtEl>
                                          <p:spTgt spid="6185"/>
                                        </p:tgtEl>
                                      </p:cBhvr>
                                    </p:animEffect>
                                  </p:childTnLst>
                                  <p:subTnLst>
                                    <p:audio>
                                      <p:cMediaNode>
                                        <p:cTn display="0" masterRel="sameClick">
                                          <p:stCondLst>
                                            <p:cond evt="begin" delay="0">
                                              <p:tn val="127"/>
                                            </p:cond>
                                          </p:stCondLst>
                                          <p:endCondLst>
                                            <p:cond evt="onStopAudio" delay="0">
                                              <p:tgtEl>
                                                <p:sldTgt/>
                                              </p:tgtEl>
                                            </p:cond>
                                          </p:endCondLst>
                                        </p:cTn>
                                        <p:tgtEl>
                                          <p:sndTgt r:embed="rId5" name="camera.wav"/>
                                        </p:tgtEl>
                                      </p:cMediaNode>
                                    </p:audio>
                                  </p:subTnLst>
                                </p:cTn>
                              </p:par>
                            </p:childTnLst>
                          </p:cTn>
                        </p:par>
                        <p:par>
                          <p:cTn id="130" fill="hold" nodeType="afterGroup">
                            <p:stCondLst>
                              <p:cond delay="5500"/>
                            </p:stCondLst>
                            <p:childTnLst>
                              <p:par>
                                <p:cTn id="131" presetID="53" presetClass="exit" presetSubtype="0" fill="hold" grpId="1" nodeType="afterEffect">
                                  <p:stCondLst>
                                    <p:cond delay="0"/>
                                  </p:stCondLst>
                                  <p:childTnLst>
                                    <p:anim calcmode="lin" valueType="num">
                                      <p:cBhvr>
                                        <p:cTn id="132" dur="500"/>
                                        <p:tgtEl>
                                          <p:spTgt spid="6185"/>
                                        </p:tgtEl>
                                        <p:attrNameLst>
                                          <p:attrName>ppt_w</p:attrName>
                                        </p:attrNameLst>
                                      </p:cBhvr>
                                      <p:tavLst>
                                        <p:tav tm="0">
                                          <p:val>
                                            <p:strVal val="ppt_w"/>
                                          </p:val>
                                        </p:tav>
                                        <p:tav tm="100000">
                                          <p:val>
                                            <p:fltVal val="0"/>
                                          </p:val>
                                        </p:tav>
                                      </p:tavLst>
                                    </p:anim>
                                    <p:anim calcmode="lin" valueType="num">
                                      <p:cBhvr>
                                        <p:cTn id="133" dur="500"/>
                                        <p:tgtEl>
                                          <p:spTgt spid="6185"/>
                                        </p:tgtEl>
                                        <p:attrNameLst>
                                          <p:attrName>ppt_h</p:attrName>
                                        </p:attrNameLst>
                                      </p:cBhvr>
                                      <p:tavLst>
                                        <p:tav tm="0">
                                          <p:val>
                                            <p:strVal val="ppt_h"/>
                                          </p:val>
                                        </p:tav>
                                        <p:tav tm="100000">
                                          <p:val>
                                            <p:fltVal val="0"/>
                                          </p:val>
                                        </p:tav>
                                      </p:tavLst>
                                    </p:anim>
                                    <p:animEffect transition="out" filter="fade">
                                      <p:cBhvr>
                                        <p:cTn id="134" dur="500"/>
                                        <p:tgtEl>
                                          <p:spTgt spid="6185"/>
                                        </p:tgtEl>
                                      </p:cBhvr>
                                    </p:animEffect>
                                    <p:set>
                                      <p:cBhvr>
                                        <p:cTn id="135" dur="1" fill="hold">
                                          <p:stCondLst>
                                            <p:cond delay="499"/>
                                          </p:stCondLst>
                                        </p:cTn>
                                        <p:tgtEl>
                                          <p:spTgt spid="6185"/>
                                        </p:tgtEl>
                                        <p:attrNameLst>
                                          <p:attrName>style.visibility</p:attrName>
                                        </p:attrNameLst>
                                      </p:cBhvr>
                                      <p:to>
                                        <p:strVal val="hidden"/>
                                      </p:to>
                                    </p:set>
                                  </p:childTnLst>
                                </p:cTn>
                              </p:par>
                            </p:childTnLst>
                          </p:cTn>
                        </p:par>
                        <p:par>
                          <p:cTn id="136" fill="hold" nodeType="afterGroup">
                            <p:stCondLst>
                              <p:cond delay="6000"/>
                            </p:stCondLst>
                            <p:childTnLst>
                              <p:par>
                                <p:cTn id="137" presetID="9" presetClass="entr" presetSubtype="0" fill="hold" grpId="0" nodeType="afterEffect">
                                  <p:stCondLst>
                                    <p:cond delay="0"/>
                                  </p:stCondLst>
                                  <p:childTnLst>
                                    <p:set>
                                      <p:cBhvr>
                                        <p:cTn id="138" dur="1" fill="hold">
                                          <p:stCondLst>
                                            <p:cond delay="0"/>
                                          </p:stCondLst>
                                        </p:cTn>
                                        <p:tgtEl>
                                          <p:spTgt spid="6184"/>
                                        </p:tgtEl>
                                        <p:attrNameLst>
                                          <p:attrName>style.visibility</p:attrName>
                                        </p:attrNameLst>
                                      </p:cBhvr>
                                      <p:to>
                                        <p:strVal val="visible"/>
                                      </p:to>
                                    </p:set>
                                    <p:animEffect transition="in" filter="dissolve">
                                      <p:cBhvr>
                                        <p:cTn id="139" dur="500"/>
                                        <p:tgtEl>
                                          <p:spTgt spid="6184"/>
                                        </p:tgtEl>
                                      </p:cBhvr>
                                    </p:animEffect>
                                  </p:childTnLst>
                                  <p:subTnLst>
                                    <p:audio>
                                      <p:cMediaNode>
                                        <p:cTn display="0" masterRel="sameClick">
                                          <p:stCondLst>
                                            <p:cond evt="begin" delay="0">
                                              <p:tn val="137"/>
                                            </p:cond>
                                          </p:stCondLst>
                                          <p:endCondLst>
                                            <p:cond evt="onStopAudio" delay="0">
                                              <p:tgtEl>
                                                <p:sldTgt/>
                                              </p:tgtEl>
                                            </p:cond>
                                          </p:endCondLst>
                                        </p:cTn>
                                        <p:tgtEl>
                                          <p:sndTgt r:embed="rId5" name="camera.wav"/>
                                        </p:tgtEl>
                                      </p:cMediaNode>
                                    </p:audio>
                                  </p:subTnLst>
                                </p:cTn>
                              </p:par>
                            </p:childTnLst>
                          </p:cTn>
                        </p:par>
                        <p:par>
                          <p:cTn id="140" fill="hold" nodeType="afterGroup">
                            <p:stCondLst>
                              <p:cond delay="6500"/>
                            </p:stCondLst>
                            <p:childTnLst>
                              <p:par>
                                <p:cTn id="141" presetID="53" presetClass="exit" presetSubtype="0" fill="hold" grpId="1" nodeType="afterEffect">
                                  <p:stCondLst>
                                    <p:cond delay="0"/>
                                  </p:stCondLst>
                                  <p:childTnLst>
                                    <p:anim calcmode="lin" valueType="num">
                                      <p:cBhvr>
                                        <p:cTn id="142" dur="500"/>
                                        <p:tgtEl>
                                          <p:spTgt spid="6184"/>
                                        </p:tgtEl>
                                        <p:attrNameLst>
                                          <p:attrName>ppt_w</p:attrName>
                                        </p:attrNameLst>
                                      </p:cBhvr>
                                      <p:tavLst>
                                        <p:tav tm="0">
                                          <p:val>
                                            <p:strVal val="ppt_w"/>
                                          </p:val>
                                        </p:tav>
                                        <p:tav tm="100000">
                                          <p:val>
                                            <p:fltVal val="0"/>
                                          </p:val>
                                        </p:tav>
                                      </p:tavLst>
                                    </p:anim>
                                    <p:anim calcmode="lin" valueType="num">
                                      <p:cBhvr>
                                        <p:cTn id="143" dur="500"/>
                                        <p:tgtEl>
                                          <p:spTgt spid="6184"/>
                                        </p:tgtEl>
                                        <p:attrNameLst>
                                          <p:attrName>ppt_h</p:attrName>
                                        </p:attrNameLst>
                                      </p:cBhvr>
                                      <p:tavLst>
                                        <p:tav tm="0">
                                          <p:val>
                                            <p:strVal val="ppt_h"/>
                                          </p:val>
                                        </p:tav>
                                        <p:tav tm="100000">
                                          <p:val>
                                            <p:fltVal val="0"/>
                                          </p:val>
                                        </p:tav>
                                      </p:tavLst>
                                    </p:anim>
                                    <p:animEffect transition="out" filter="fade">
                                      <p:cBhvr>
                                        <p:cTn id="144" dur="500"/>
                                        <p:tgtEl>
                                          <p:spTgt spid="6184"/>
                                        </p:tgtEl>
                                      </p:cBhvr>
                                    </p:animEffect>
                                    <p:set>
                                      <p:cBhvr>
                                        <p:cTn id="145" dur="1" fill="hold">
                                          <p:stCondLst>
                                            <p:cond delay="499"/>
                                          </p:stCondLst>
                                        </p:cTn>
                                        <p:tgtEl>
                                          <p:spTgt spid="6184"/>
                                        </p:tgtEl>
                                        <p:attrNameLst>
                                          <p:attrName>style.visibility</p:attrName>
                                        </p:attrNameLst>
                                      </p:cBhvr>
                                      <p:to>
                                        <p:strVal val="hidden"/>
                                      </p:to>
                                    </p:set>
                                  </p:childTnLst>
                                </p:cTn>
                              </p:par>
                            </p:childTnLst>
                          </p:cTn>
                        </p:par>
                        <p:par>
                          <p:cTn id="146" fill="hold" nodeType="afterGroup">
                            <p:stCondLst>
                              <p:cond delay="7000"/>
                            </p:stCondLst>
                            <p:childTnLst>
                              <p:par>
                                <p:cTn id="147" presetID="9" presetClass="entr" presetSubtype="0" fill="hold" grpId="0" nodeType="afterEffect">
                                  <p:stCondLst>
                                    <p:cond delay="0"/>
                                  </p:stCondLst>
                                  <p:childTnLst>
                                    <p:set>
                                      <p:cBhvr>
                                        <p:cTn id="148" dur="1" fill="hold">
                                          <p:stCondLst>
                                            <p:cond delay="0"/>
                                          </p:stCondLst>
                                        </p:cTn>
                                        <p:tgtEl>
                                          <p:spTgt spid="6183"/>
                                        </p:tgtEl>
                                        <p:attrNameLst>
                                          <p:attrName>style.visibility</p:attrName>
                                        </p:attrNameLst>
                                      </p:cBhvr>
                                      <p:to>
                                        <p:strVal val="visible"/>
                                      </p:to>
                                    </p:set>
                                    <p:animEffect transition="in" filter="dissolve">
                                      <p:cBhvr>
                                        <p:cTn id="149" dur="500"/>
                                        <p:tgtEl>
                                          <p:spTgt spid="6183"/>
                                        </p:tgtEl>
                                      </p:cBhvr>
                                    </p:animEffect>
                                  </p:childTnLst>
                                  <p:subTnLst>
                                    <p:audio>
                                      <p:cMediaNode>
                                        <p:cTn display="0" masterRel="sameClick">
                                          <p:stCondLst>
                                            <p:cond evt="begin" delay="0">
                                              <p:tn val="147"/>
                                            </p:cond>
                                          </p:stCondLst>
                                          <p:endCondLst>
                                            <p:cond evt="onStopAudio" delay="0">
                                              <p:tgtEl>
                                                <p:sldTgt/>
                                              </p:tgtEl>
                                            </p:cond>
                                          </p:endCondLst>
                                        </p:cTn>
                                        <p:tgtEl>
                                          <p:sndTgt r:embed="rId5" name="camera.wav"/>
                                        </p:tgtEl>
                                      </p:cMediaNode>
                                    </p:audio>
                                  </p:subTnLst>
                                </p:cTn>
                              </p:par>
                            </p:childTnLst>
                          </p:cTn>
                        </p:par>
                        <p:par>
                          <p:cTn id="150" fill="hold" nodeType="afterGroup">
                            <p:stCondLst>
                              <p:cond delay="7500"/>
                            </p:stCondLst>
                            <p:childTnLst>
                              <p:par>
                                <p:cTn id="151" presetID="53" presetClass="exit" presetSubtype="0" fill="hold" grpId="1" nodeType="afterEffect">
                                  <p:stCondLst>
                                    <p:cond delay="0"/>
                                  </p:stCondLst>
                                  <p:childTnLst>
                                    <p:anim calcmode="lin" valueType="num">
                                      <p:cBhvr>
                                        <p:cTn id="152" dur="500"/>
                                        <p:tgtEl>
                                          <p:spTgt spid="6183"/>
                                        </p:tgtEl>
                                        <p:attrNameLst>
                                          <p:attrName>ppt_w</p:attrName>
                                        </p:attrNameLst>
                                      </p:cBhvr>
                                      <p:tavLst>
                                        <p:tav tm="0">
                                          <p:val>
                                            <p:strVal val="ppt_w"/>
                                          </p:val>
                                        </p:tav>
                                        <p:tav tm="100000">
                                          <p:val>
                                            <p:fltVal val="0"/>
                                          </p:val>
                                        </p:tav>
                                      </p:tavLst>
                                    </p:anim>
                                    <p:anim calcmode="lin" valueType="num">
                                      <p:cBhvr>
                                        <p:cTn id="153" dur="500"/>
                                        <p:tgtEl>
                                          <p:spTgt spid="6183"/>
                                        </p:tgtEl>
                                        <p:attrNameLst>
                                          <p:attrName>ppt_h</p:attrName>
                                        </p:attrNameLst>
                                      </p:cBhvr>
                                      <p:tavLst>
                                        <p:tav tm="0">
                                          <p:val>
                                            <p:strVal val="ppt_h"/>
                                          </p:val>
                                        </p:tav>
                                        <p:tav tm="100000">
                                          <p:val>
                                            <p:fltVal val="0"/>
                                          </p:val>
                                        </p:tav>
                                      </p:tavLst>
                                    </p:anim>
                                    <p:animEffect transition="out" filter="fade">
                                      <p:cBhvr>
                                        <p:cTn id="154" dur="500"/>
                                        <p:tgtEl>
                                          <p:spTgt spid="6183"/>
                                        </p:tgtEl>
                                      </p:cBhvr>
                                    </p:animEffect>
                                    <p:set>
                                      <p:cBhvr>
                                        <p:cTn id="155" dur="1" fill="hold">
                                          <p:stCondLst>
                                            <p:cond delay="499"/>
                                          </p:stCondLst>
                                        </p:cTn>
                                        <p:tgtEl>
                                          <p:spTgt spid="6183"/>
                                        </p:tgtEl>
                                        <p:attrNameLst>
                                          <p:attrName>style.visibility</p:attrName>
                                        </p:attrNameLst>
                                      </p:cBhvr>
                                      <p:to>
                                        <p:strVal val="hidden"/>
                                      </p:to>
                                    </p:set>
                                  </p:childTnLst>
                                </p:cTn>
                              </p:par>
                            </p:childTnLst>
                          </p:cTn>
                        </p:par>
                        <p:par>
                          <p:cTn id="156" fill="hold" nodeType="afterGroup">
                            <p:stCondLst>
                              <p:cond delay="8000"/>
                            </p:stCondLst>
                            <p:childTnLst>
                              <p:par>
                                <p:cTn id="157" presetID="9" presetClass="entr" presetSubtype="0" fill="hold" grpId="0" nodeType="afterEffect">
                                  <p:stCondLst>
                                    <p:cond delay="0"/>
                                  </p:stCondLst>
                                  <p:childTnLst>
                                    <p:set>
                                      <p:cBhvr>
                                        <p:cTn id="158" dur="1" fill="hold">
                                          <p:stCondLst>
                                            <p:cond delay="0"/>
                                          </p:stCondLst>
                                        </p:cTn>
                                        <p:tgtEl>
                                          <p:spTgt spid="6182"/>
                                        </p:tgtEl>
                                        <p:attrNameLst>
                                          <p:attrName>style.visibility</p:attrName>
                                        </p:attrNameLst>
                                      </p:cBhvr>
                                      <p:to>
                                        <p:strVal val="visible"/>
                                      </p:to>
                                    </p:set>
                                    <p:animEffect transition="in" filter="dissolve">
                                      <p:cBhvr>
                                        <p:cTn id="159" dur="500"/>
                                        <p:tgtEl>
                                          <p:spTgt spid="6182"/>
                                        </p:tgtEl>
                                      </p:cBhvr>
                                    </p:animEffect>
                                  </p:childTnLst>
                                  <p:subTnLst>
                                    <p:audio>
                                      <p:cMediaNode>
                                        <p:cTn display="0" masterRel="sameClick">
                                          <p:stCondLst>
                                            <p:cond evt="begin" delay="0">
                                              <p:tn val="157"/>
                                            </p:cond>
                                          </p:stCondLst>
                                          <p:endCondLst>
                                            <p:cond evt="onStopAudio" delay="0">
                                              <p:tgtEl>
                                                <p:sldTgt/>
                                              </p:tgtEl>
                                            </p:cond>
                                          </p:endCondLst>
                                        </p:cTn>
                                        <p:tgtEl>
                                          <p:sndTgt r:embed="rId5" name="camera.wav"/>
                                        </p:tgtEl>
                                      </p:cMediaNode>
                                    </p:audio>
                                  </p:subTnLst>
                                </p:cTn>
                              </p:par>
                            </p:childTnLst>
                          </p:cTn>
                        </p:par>
                        <p:par>
                          <p:cTn id="160" fill="hold" nodeType="afterGroup">
                            <p:stCondLst>
                              <p:cond delay="8500"/>
                            </p:stCondLst>
                            <p:childTnLst>
                              <p:par>
                                <p:cTn id="161" presetID="53" presetClass="exit" presetSubtype="0" fill="hold" grpId="1" nodeType="afterEffect">
                                  <p:stCondLst>
                                    <p:cond delay="0"/>
                                  </p:stCondLst>
                                  <p:childTnLst>
                                    <p:anim calcmode="lin" valueType="num">
                                      <p:cBhvr>
                                        <p:cTn id="162" dur="500"/>
                                        <p:tgtEl>
                                          <p:spTgt spid="6182"/>
                                        </p:tgtEl>
                                        <p:attrNameLst>
                                          <p:attrName>ppt_w</p:attrName>
                                        </p:attrNameLst>
                                      </p:cBhvr>
                                      <p:tavLst>
                                        <p:tav tm="0">
                                          <p:val>
                                            <p:strVal val="ppt_w"/>
                                          </p:val>
                                        </p:tav>
                                        <p:tav tm="100000">
                                          <p:val>
                                            <p:fltVal val="0"/>
                                          </p:val>
                                        </p:tav>
                                      </p:tavLst>
                                    </p:anim>
                                    <p:anim calcmode="lin" valueType="num">
                                      <p:cBhvr>
                                        <p:cTn id="163" dur="500"/>
                                        <p:tgtEl>
                                          <p:spTgt spid="6182"/>
                                        </p:tgtEl>
                                        <p:attrNameLst>
                                          <p:attrName>ppt_h</p:attrName>
                                        </p:attrNameLst>
                                      </p:cBhvr>
                                      <p:tavLst>
                                        <p:tav tm="0">
                                          <p:val>
                                            <p:strVal val="ppt_h"/>
                                          </p:val>
                                        </p:tav>
                                        <p:tav tm="100000">
                                          <p:val>
                                            <p:fltVal val="0"/>
                                          </p:val>
                                        </p:tav>
                                      </p:tavLst>
                                    </p:anim>
                                    <p:animEffect transition="out" filter="fade">
                                      <p:cBhvr>
                                        <p:cTn id="164" dur="500"/>
                                        <p:tgtEl>
                                          <p:spTgt spid="6182"/>
                                        </p:tgtEl>
                                      </p:cBhvr>
                                    </p:animEffect>
                                    <p:set>
                                      <p:cBhvr>
                                        <p:cTn id="165" dur="1" fill="hold">
                                          <p:stCondLst>
                                            <p:cond delay="499"/>
                                          </p:stCondLst>
                                        </p:cTn>
                                        <p:tgtEl>
                                          <p:spTgt spid="6182"/>
                                        </p:tgtEl>
                                        <p:attrNameLst>
                                          <p:attrName>style.visibility</p:attrName>
                                        </p:attrNameLst>
                                      </p:cBhvr>
                                      <p:to>
                                        <p:strVal val="hidden"/>
                                      </p:to>
                                    </p:set>
                                  </p:childTnLst>
                                </p:cTn>
                              </p:par>
                            </p:childTnLst>
                          </p:cTn>
                        </p:par>
                        <p:par>
                          <p:cTn id="166" fill="hold" nodeType="afterGroup">
                            <p:stCondLst>
                              <p:cond delay="9000"/>
                            </p:stCondLst>
                            <p:childTnLst>
                              <p:par>
                                <p:cTn id="167" presetID="9" presetClass="entr" presetSubtype="0" fill="hold" grpId="0" nodeType="afterEffect">
                                  <p:stCondLst>
                                    <p:cond delay="0"/>
                                  </p:stCondLst>
                                  <p:childTnLst>
                                    <p:set>
                                      <p:cBhvr>
                                        <p:cTn id="168" dur="1" fill="hold">
                                          <p:stCondLst>
                                            <p:cond delay="0"/>
                                          </p:stCondLst>
                                        </p:cTn>
                                        <p:tgtEl>
                                          <p:spTgt spid="6181"/>
                                        </p:tgtEl>
                                        <p:attrNameLst>
                                          <p:attrName>style.visibility</p:attrName>
                                        </p:attrNameLst>
                                      </p:cBhvr>
                                      <p:to>
                                        <p:strVal val="visible"/>
                                      </p:to>
                                    </p:set>
                                    <p:animEffect transition="in" filter="dissolve">
                                      <p:cBhvr>
                                        <p:cTn id="169" dur="500"/>
                                        <p:tgtEl>
                                          <p:spTgt spid="6181"/>
                                        </p:tgtEl>
                                      </p:cBhvr>
                                    </p:animEffect>
                                  </p:childTnLst>
                                  <p:subTnLst>
                                    <p:audio>
                                      <p:cMediaNode>
                                        <p:cTn display="0" masterRel="sameClick">
                                          <p:stCondLst>
                                            <p:cond evt="begin" delay="0">
                                              <p:tn val="167"/>
                                            </p:cond>
                                          </p:stCondLst>
                                          <p:endCondLst>
                                            <p:cond evt="onStopAudio" delay="0">
                                              <p:tgtEl>
                                                <p:sldTgt/>
                                              </p:tgtEl>
                                            </p:cond>
                                          </p:endCondLst>
                                        </p:cTn>
                                        <p:tgtEl>
                                          <p:sndTgt r:embed="rId5" name="camera.wav"/>
                                        </p:tgtEl>
                                      </p:cMediaNode>
                                    </p:audio>
                                  </p:subTnLst>
                                </p:cTn>
                              </p:par>
                            </p:childTnLst>
                          </p:cTn>
                        </p:par>
                        <p:par>
                          <p:cTn id="170" fill="hold" nodeType="afterGroup">
                            <p:stCondLst>
                              <p:cond delay="9500"/>
                            </p:stCondLst>
                            <p:childTnLst>
                              <p:par>
                                <p:cTn id="171" presetID="53" presetClass="exit" presetSubtype="0" fill="hold" grpId="1" nodeType="afterEffect">
                                  <p:stCondLst>
                                    <p:cond delay="0"/>
                                  </p:stCondLst>
                                  <p:childTnLst>
                                    <p:anim calcmode="lin" valueType="num">
                                      <p:cBhvr>
                                        <p:cTn id="172" dur="500"/>
                                        <p:tgtEl>
                                          <p:spTgt spid="6181"/>
                                        </p:tgtEl>
                                        <p:attrNameLst>
                                          <p:attrName>ppt_w</p:attrName>
                                        </p:attrNameLst>
                                      </p:cBhvr>
                                      <p:tavLst>
                                        <p:tav tm="0">
                                          <p:val>
                                            <p:strVal val="ppt_w"/>
                                          </p:val>
                                        </p:tav>
                                        <p:tav tm="100000">
                                          <p:val>
                                            <p:fltVal val="0"/>
                                          </p:val>
                                        </p:tav>
                                      </p:tavLst>
                                    </p:anim>
                                    <p:anim calcmode="lin" valueType="num">
                                      <p:cBhvr>
                                        <p:cTn id="173" dur="500"/>
                                        <p:tgtEl>
                                          <p:spTgt spid="6181"/>
                                        </p:tgtEl>
                                        <p:attrNameLst>
                                          <p:attrName>ppt_h</p:attrName>
                                        </p:attrNameLst>
                                      </p:cBhvr>
                                      <p:tavLst>
                                        <p:tav tm="0">
                                          <p:val>
                                            <p:strVal val="ppt_h"/>
                                          </p:val>
                                        </p:tav>
                                        <p:tav tm="100000">
                                          <p:val>
                                            <p:fltVal val="0"/>
                                          </p:val>
                                        </p:tav>
                                      </p:tavLst>
                                    </p:anim>
                                    <p:animEffect transition="out" filter="fade">
                                      <p:cBhvr>
                                        <p:cTn id="174" dur="500"/>
                                        <p:tgtEl>
                                          <p:spTgt spid="6181"/>
                                        </p:tgtEl>
                                      </p:cBhvr>
                                    </p:animEffect>
                                    <p:set>
                                      <p:cBhvr>
                                        <p:cTn id="175" dur="1" fill="hold">
                                          <p:stCondLst>
                                            <p:cond delay="499"/>
                                          </p:stCondLst>
                                        </p:cTn>
                                        <p:tgtEl>
                                          <p:spTgt spid="6181"/>
                                        </p:tgtEl>
                                        <p:attrNameLst>
                                          <p:attrName>style.visibility</p:attrName>
                                        </p:attrNameLst>
                                      </p:cBhvr>
                                      <p:to>
                                        <p:strVal val="hidden"/>
                                      </p:to>
                                    </p:set>
                                  </p:childTnLst>
                                </p:cTn>
                              </p:par>
                            </p:childTnLst>
                          </p:cTn>
                        </p:par>
                        <p:par>
                          <p:cTn id="176" fill="hold" nodeType="afterGroup">
                            <p:stCondLst>
                              <p:cond delay="10000"/>
                            </p:stCondLst>
                            <p:childTnLst>
                              <p:par>
                                <p:cTn id="177" presetID="9" presetClass="entr" presetSubtype="0" fill="hold" grpId="0" nodeType="afterEffect">
                                  <p:stCondLst>
                                    <p:cond delay="0"/>
                                  </p:stCondLst>
                                  <p:childTnLst>
                                    <p:set>
                                      <p:cBhvr>
                                        <p:cTn id="178" dur="1" fill="hold">
                                          <p:stCondLst>
                                            <p:cond delay="0"/>
                                          </p:stCondLst>
                                        </p:cTn>
                                        <p:tgtEl>
                                          <p:spTgt spid="6180"/>
                                        </p:tgtEl>
                                        <p:attrNameLst>
                                          <p:attrName>style.visibility</p:attrName>
                                        </p:attrNameLst>
                                      </p:cBhvr>
                                      <p:to>
                                        <p:strVal val="visible"/>
                                      </p:to>
                                    </p:set>
                                    <p:animEffect transition="in" filter="dissolve">
                                      <p:cBhvr>
                                        <p:cTn id="179" dur="500"/>
                                        <p:tgtEl>
                                          <p:spTgt spid="6180"/>
                                        </p:tgtEl>
                                      </p:cBhvr>
                                    </p:animEffect>
                                  </p:childTnLst>
                                  <p:subTnLst>
                                    <p:audio>
                                      <p:cMediaNode>
                                        <p:cTn display="0" masterRel="sameClick">
                                          <p:stCondLst>
                                            <p:cond evt="begin" delay="0">
                                              <p:tn val="177"/>
                                            </p:cond>
                                          </p:stCondLst>
                                          <p:endCondLst>
                                            <p:cond evt="onStopAudio" delay="0">
                                              <p:tgtEl>
                                                <p:sldTgt/>
                                              </p:tgtEl>
                                            </p:cond>
                                          </p:endCondLst>
                                        </p:cTn>
                                        <p:tgtEl>
                                          <p:sndTgt r:embed="rId5" name="camera.wav"/>
                                        </p:tgtEl>
                                      </p:cMediaNode>
                                    </p:audio>
                                  </p:subTnLst>
                                </p:cTn>
                              </p:par>
                            </p:childTnLst>
                          </p:cTn>
                        </p:par>
                        <p:par>
                          <p:cTn id="180" fill="hold" nodeType="afterGroup">
                            <p:stCondLst>
                              <p:cond delay="10500"/>
                            </p:stCondLst>
                            <p:childTnLst>
                              <p:par>
                                <p:cTn id="181" presetID="53" presetClass="exit" presetSubtype="0" fill="hold" grpId="1" nodeType="afterEffect">
                                  <p:stCondLst>
                                    <p:cond delay="0"/>
                                  </p:stCondLst>
                                  <p:childTnLst>
                                    <p:anim calcmode="lin" valueType="num">
                                      <p:cBhvr>
                                        <p:cTn id="182" dur="500"/>
                                        <p:tgtEl>
                                          <p:spTgt spid="6180"/>
                                        </p:tgtEl>
                                        <p:attrNameLst>
                                          <p:attrName>ppt_w</p:attrName>
                                        </p:attrNameLst>
                                      </p:cBhvr>
                                      <p:tavLst>
                                        <p:tav tm="0">
                                          <p:val>
                                            <p:strVal val="ppt_w"/>
                                          </p:val>
                                        </p:tav>
                                        <p:tav tm="100000">
                                          <p:val>
                                            <p:fltVal val="0"/>
                                          </p:val>
                                        </p:tav>
                                      </p:tavLst>
                                    </p:anim>
                                    <p:anim calcmode="lin" valueType="num">
                                      <p:cBhvr>
                                        <p:cTn id="183" dur="500"/>
                                        <p:tgtEl>
                                          <p:spTgt spid="6180"/>
                                        </p:tgtEl>
                                        <p:attrNameLst>
                                          <p:attrName>ppt_h</p:attrName>
                                        </p:attrNameLst>
                                      </p:cBhvr>
                                      <p:tavLst>
                                        <p:tav tm="0">
                                          <p:val>
                                            <p:strVal val="ppt_h"/>
                                          </p:val>
                                        </p:tav>
                                        <p:tav tm="100000">
                                          <p:val>
                                            <p:fltVal val="0"/>
                                          </p:val>
                                        </p:tav>
                                      </p:tavLst>
                                    </p:anim>
                                    <p:animEffect transition="out" filter="fade">
                                      <p:cBhvr>
                                        <p:cTn id="184" dur="500"/>
                                        <p:tgtEl>
                                          <p:spTgt spid="6180"/>
                                        </p:tgtEl>
                                      </p:cBhvr>
                                    </p:animEffect>
                                    <p:set>
                                      <p:cBhvr>
                                        <p:cTn id="185" dur="1" fill="hold">
                                          <p:stCondLst>
                                            <p:cond delay="499"/>
                                          </p:stCondLst>
                                        </p:cTn>
                                        <p:tgtEl>
                                          <p:spTgt spid="6180"/>
                                        </p:tgtEl>
                                        <p:attrNameLst>
                                          <p:attrName>style.visibility</p:attrName>
                                        </p:attrNameLst>
                                      </p:cBhvr>
                                      <p:to>
                                        <p:strVal val="hidden"/>
                                      </p:to>
                                    </p:set>
                                  </p:childTnLst>
                                </p:cTn>
                              </p:par>
                              <p:par>
                                <p:cTn id="186" presetID="53" presetClass="entr" presetSubtype="0" fill="hold" nodeType="withEffect">
                                  <p:stCondLst>
                                    <p:cond delay="0"/>
                                  </p:stCondLst>
                                  <p:childTnLst>
                                    <p:set>
                                      <p:cBhvr>
                                        <p:cTn id="187" dur="1" fill="hold">
                                          <p:stCondLst>
                                            <p:cond delay="0"/>
                                          </p:stCondLst>
                                        </p:cTn>
                                        <p:tgtEl>
                                          <p:spTgt spid="26"/>
                                        </p:tgtEl>
                                        <p:attrNameLst>
                                          <p:attrName>style.visibility</p:attrName>
                                        </p:attrNameLst>
                                      </p:cBhvr>
                                      <p:to>
                                        <p:strVal val="visible"/>
                                      </p:to>
                                    </p:set>
                                    <p:anim calcmode="lin" valueType="num">
                                      <p:cBhvr>
                                        <p:cTn id="188" dur="500" fill="hold"/>
                                        <p:tgtEl>
                                          <p:spTgt spid="26"/>
                                        </p:tgtEl>
                                        <p:attrNameLst>
                                          <p:attrName>ppt_w</p:attrName>
                                        </p:attrNameLst>
                                      </p:cBhvr>
                                      <p:tavLst>
                                        <p:tav tm="0">
                                          <p:val>
                                            <p:fltVal val="0"/>
                                          </p:val>
                                        </p:tav>
                                        <p:tav tm="100000">
                                          <p:val>
                                            <p:strVal val="#ppt_w"/>
                                          </p:val>
                                        </p:tav>
                                      </p:tavLst>
                                    </p:anim>
                                    <p:anim calcmode="lin" valueType="num">
                                      <p:cBhvr>
                                        <p:cTn id="189" dur="500" fill="hold"/>
                                        <p:tgtEl>
                                          <p:spTgt spid="26"/>
                                        </p:tgtEl>
                                        <p:attrNameLst>
                                          <p:attrName>ppt_h</p:attrName>
                                        </p:attrNameLst>
                                      </p:cBhvr>
                                      <p:tavLst>
                                        <p:tav tm="0">
                                          <p:val>
                                            <p:fltVal val="0"/>
                                          </p:val>
                                        </p:tav>
                                        <p:tav tm="100000">
                                          <p:val>
                                            <p:strVal val="#ppt_h"/>
                                          </p:val>
                                        </p:tav>
                                      </p:tavLst>
                                    </p:anim>
                                    <p:animEffect transition="in" filter="fade">
                                      <p:cBhvr>
                                        <p:cTn id="190" dur="500"/>
                                        <p:tgtEl>
                                          <p:spTgt spid="26"/>
                                        </p:tgtEl>
                                      </p:cBhvr>
                                    </p:animEffect>
                                  </p:childTnLst>
                                  <p:subTnLst>
                                    <p:audio>
                                      <p:cMediaNode>
                                        <p:cTn display="0" masterRel="sameClick">
                                          <p:stCondLst>
                                            <p:cond evt="begin" delay="0">
                                              <p:tn val="186"/>
                                            </p:cond>
                                          </p:stCondLst>
                                          <p:endCondLst>
                                            <p:cond evt="onStopAudio" delay="0">
                                              <p:tgtEl>
                                                <p:sldTgt/>
                                              </p:tgtEl>
                                            </p:cond>
                                          </p:endCondLst>
                                        </p:cTn>
                                        <p:tgtEl>
                                          <p:sndTgt r:embed="rId6" name="Reng reng.wav"/>
                                        </p:tgtEl>
                                      </p:cMediaNode>
                                    </p:audio>
                                  </p:subTnLst>
                                </p:cTn>
                              </p:par>
                            </p:childTnLst>
                          </p:cTn>
                        </p:par>
                      </p:childTnLst>
                    </p:cTn>
                  </p:par>
                  <p:par>
                    <p:cTn id="191" fill="hold" nodeType="clickPar">
                      <p:stCondLst>
                        <p:cond delay="indefinite"/>
                      </p:stCondLst>
                      <p:childTnLst>
                        <p:par>
                          <p:cTn id="192" fill="hold" nodeType="withGroup">
                            <p:stCondLst>
                              <p:cond delay="0"/>
                            </p:stCondLst>
                            <p:childTnLst>
                              <p:par>
                                <p:cTn id="193" presetID="2" presetClass="exit" presetSubtype="1" fill="hold" nodeType="clickEffect">
                                  <p:stCondLst>
                                    <p:cond delay="0"/>
                                  </p:stCondLst>
                                  <p:childTnLst>
                                    <p:anim calcmode="lin" valueType="num">
                                      <p:cBhvr additive="base">
                                        <p:cTn id="194" dur="1000"/>
                                        <p:tgtEl>
                                          <p:spTgt spid="26"/>
                                        </p:tgtEl>
                                        <p:attrNameLst>
                                          <p:attrName>ppt_x</p:attrName>
                                        </p:attrNameLst>
                                      </p:cBhvr>
                                      <p:tavLst>
                                        <p:tav tm="0">
                                          <p:val>
                                            <p:strVal val="ppt_x"/>
                                          </p:val>
                                        </p:tav>
                                        <p:tav tm="100000">
                                          <p:val>
                                            <p:strVal val="ppt_x"/>
                                          </p:val>
                                        </p:tav>
                                      </p:tavLst>
                                    </p:anim>
                                    <p:anim calcmode="lin" valueType="num">
                                      <p:cBhvr additive="base">
                                        <p:cTn id="195" dur="1000"/>
                                        <p:tgtEl>
                                          <p:spTgt spid="26"/>
                                        </p:tgtEl>
                                        <p:attrNameLst>
                                          <p:attrName>ppt_y</p:attrName>
                                        </p:attrNameLst>
                                      </p:cBhvr>
                                      <p:tavLst>
                                        <p:tav tm="0">
                                          <p:val>
                                            <p:strVal val="ppt_y"/>
                                          </p:val>
                                        </p:tav>
                                        <p:tav tm="100000">
                                          <p:val>
                                            <p:strVal val="0-ppt_h/2"/>
                                          </p:val>
                                        </p:tav>
                                      </p:tavLst>
                                    </p:anim>
                                    <p:set>
                                      <p:cBhvr>
                                        <p:cTn id="196" dur="1" fill="hold">
                                          <p:stCondLst>
                                            <p:cond delay="999"/>
                                          </p:stCondLst>
                                        </p:cTn>
                                        <p:tgtEl>
                                          <p:spTgt spid="26"/>
                                        </p:tgtEl>
                                        <p:attrNameLst>
                                          <p:attrName>style.visibility</p:attrName>
                                        </p:attrNameLst>
                                      </p:cBhvr>
                                      <p:to>
                                        <p:strVal val="hidden"/>
                                      </p:to>
                                    </p:set>
                                  </p:childTnLst>
                                </p:cTn>
                              </p:par>
                            </p:childTnLst>
                          </p:cTn>
                        </p:par>
                      </p:childTnLst>
                    </p:cTn>
                  </p:par>
                  <p:par>
                    <p:cTn id="197" fill="hold" nodeType="clickPar">
                      <p:stCondLst>
                        <p:cond delay="indefinite"/>
                      </p:stCondLst>
                      <p:childTnLst>
                        <p:par>
                          <p:cTn id="198" fill="hold" nodeType="withGroup">
                            <p:stCondLst>
                              <p:cond delay="0"/>
                            </p:stCondLst>
                            <p:childTnLst>
                              <p:par>
                                <p:cTn id="199" presetID="26" presetClass="entr" presetSubtype="0" fill="hold" grpId="1" nodeType="clickEffect">
                                  <p:stCondLst>
                                    <p:cond delay="0"/>
                                  </p:stCondLst>
                                  <p:iterate type="lt">
                                    <p:tmPct val="0"/>
                                  </p:iterate>
                                  <p:childTnLst>
                                    <p:set>
                                      <p:cBhvr>
                                        <p:cTn id="200" dur="1" fill="hold">
                                          <p:stCondLst>
                                            <p:cond delay="0"/>
                                          </p:stCondLst>
                                        </p:cTn>
                                        <p:tgtEl>
                                          <p:spTgt spid="11304"/>
                                        </p:tgtEl>
                                        <p:attrNameLst>
                                          <p:attrName>style.visibility</p:attrName>
                                        </p:attrNameLst>
                                      </p:cBhvr>
                                      <p:to>
                                        <p:strVal val="visible"/>
                                      </p:to>
                                    </p:set>
                                    <p:animEffect transition="in" filter="wipe(down)">
                                      <p:cBhvr>
                                        <p:cTn id="201" dur="580">
                                          <p:stCondLst>
                                            <p:cond delay="0"/>
                                          </p:stCondLst>
                                        </p:cTn>
                                        <p:tgtEl>
                                          <p:spTgt spid="11304"/>
                                        </p:tgtEl>
                                      </p:cBhvr>
                                    </p:animEffect>
                                    <p:anim calcmode="lin" valueType="num">
                                      <p:cBhvr>
                                        <p:cTn id="202" dur="1822" tmFilter="0,0; 0.14,0.36; 0.43,0.73; 0.71,0.91; 1.0,1.0">
                                          <p:stCondLst>
                                            <p:cond delay="0"/>
                                          </p:stCondLst>
                                        </p:cTn>
                                        <p:tgtEl>
                                          <p:spTgt spid="11304"/>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11304"/>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11304"/>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11304"/>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11304"/>
                                        </p:tgtEl>
                                        <p:attrNameLst>
                                          <p:attrName>ppt_y</p:attrName>
                                        </p:attrNameLst>
                                      </p:cBhvr>
                                      <p:tavLst>
                                        <p:tav tm="0" fmla="#ppt_y-sin(pi*$)/81">
                                          <p:val>
                                            <p:fltVal val="0"/>
                                          </p:val>
                                        </p:tav>
                                        <p:tav tm="100000">
                                          <p:val>
                                            <p:fltVal val="1"/>
                                          </p:val>
                                        </p:tav>
                                      </p:tavLst>
                                    </p:anim>
                                    <p:animScale>
                                      <p:cBhvr>
                                        <p:cTn id="207" dur="26">
                                          <p:stCondLst>
                                            <p:cond delay="650"/>
                                          </p:stCondLst>
                                        </p:cTn>
                                        <p:tgtEl>
                                          <p:spTgt spid="11304"/>
                                        </p:tgtEl>
                                      </p:cBhvr>
                                      <p:to x="100000" y="60000"/>
                                    </p:animScale>
                                    <p:animScale>
                                      <p:cBhvr>
                                        <p:cTn id="208" dur="166" decel="50000">
                                          <p:stCondLst>
                                            <p:cond delay="676"/>
                                          </p:stCondLst>
                                        </p:cTn>
                                        <p:tgtEl>
                                          <p:spTgt spid="11304"/>
                                        </p:tgtEl>
                                      </p:cBhvr>
                                      <p:to x="100000" y="100000"/>
                                    </p:animScale>
                                    <p:animScale>
                                      <p:cBhvr>
                                        <p:cTn id="209" dur="26">
                                          <p:stCondLst>
                                            <p:cond delay="1312"/>
                                          </p:stCondLst>
                                        </p:cTn>
                                        <p:tgtEl>
                                          <p:spTgt spid="11304"/>
                                        </p:tgtEl>
                                      </p:cBhvr>
                                      <p:to x="100000" y="80000"/>
                                    </p:animScale>
                                    <p:animScale>
                                      <p:cBhvr>
                                        <p:cTn id="210" dur="166" decel="50000">
                                          <p:stCondLst>
                                            <p:cond delay="1338"/>
                                          </p:stCondLst>
                                        </p:cTn>
                                        <p:tgtEl>
                                          <p:spTgt spid="11304"/>
                                        </p:tgtEl>
                                      </p:cBhvr>
                                      <p:to x="100000" y="100000"/>
                                    </p:animScale>
                                    <p:animScale>
                                      <p:cBhvr>
                                        <p:cTn id="211" dur="26">
                                          <p:stCondLst>
                                            <p:cond delay="1642"/>
                                          </p:stCondLst>
                                        </p:cTn>
                                        <p:tgtEl>
                                          <p:spTgt spid="11304"/>
                                        </p:tgtEl>
                                      </p:cBhvr>
                                      <p:to x="100000" y="90000"/>
                                    </p:animScale>
                                    <p:animScale>
                                      <p:cBhvr>
                                        <p:cTn id="212" dur="166" decel="50000">
                                          <p:stCondLst>
                                            <p:cond delay="1668"/>
                                          </p:stCondLst>
                                        </p:cTn>
                                        <p:tgtEl>
                                          <p:spTgt spid="11304"/>
                                        </p:tgtEl>
                                      </p:cBhvr>
                                      <p:to x="100000" y="100000"/>
                                    </p:animScale>
                                    <p:animScale>
                                      <p:cBhvr>
                                        <p:cTn id="213" dur="26">
                                          <p:stCondLst>
                                            <p:cond delay="1808"/>
                                          </p:stCondLst>
                                        </p:cTn>
                                        <p:tgtEl>
                                          <p:spTgt spid="11304"/>
                                        </p:tgtEl>
                                      </p:cBhvr>
                                      <p:to x="100000" y="95000"/>
                                    </p:animScale>
                                    <p:animScale>
                                      <p:cBhvr>
                                        <p:cTn id="214" dur="166" decel="50000">
                                          <p:stCondLst>
                                            <p:cond delay="1834"/>
                                          </p:stCondLst>
                                        </p:cTn>
                                        <p:tgtEl>
                                          <p:spTgt spid="11304"/>
                                        </p:tgtEl>
                                      </p:cBhvr>
                                      <p:to x="100000" y="100000"/>
                                    </p:animScale>
                                  </p:childTnLst>
                                  <p:subTnLst>
                                    <p:audio>
                                      <p:cMediaNode>
                                        <p:cTn display="0" masterRel="sameClick">
                                          <p:stCondLst>
                                            <p:cond evt="begin" delay="0">
                                              <p:tn val="199"/>
                                            </p:cond>
                                          </p:stCondLst>
                                          <p:endCondLst>
                                            <p:cond evt="onStopAudio" delay="0">
                                              <p:tgtEl>
                                                <p:sldTgt/>
                                              </p:tgtEl>
                                            </p:cond>
                                          </p:endCondLst>
                                        </p:cTn>
                                        <p:tgtEl>
                                          <p:sndTgt r:embed="rId7" name="FELIZ2.WAV"/>
                                        </p:tgtEl>
                                      </p:cMediaNode>
                                    </p:audio>
                                  </p:subTnLst>
                                </p:cTn>
                              </p:par>
                              <p:par>
                                <p:cTn id="215" presetID="23" presetClass="emph" presetSubtype="0" fill="hold" grpId="2" nodeType="withEffect">
                                  <p:stCondLst>
                                    <p:cond delay="0"/>
                                  </p:stCondLst>
                                  <p:iterate type="lt">
                                    <p:tmPct val="0"/>
                                  </p:iterate>
                                  <p:childTnLst>
                                    <p:animClr clrSpc="hsl" dir="cw">
                                      <p:cBhvr override="childStyle">
                                        <p:cTn id="216" dur="500" fill="hold"/>
                                        <p:tgtEl>
                                          <p:spTgt spid="11304"/>
                                        </p:tgtEl>
                                        <p:attrNameLst>
                                          <p:attrName>style.color</p:attrName>
                                        </p:attrNameLst>
                                      </p:cBhvr>
                                      <p:by>
                                        <p:hsl h="10842353" s="0" l="0"/>
                                      </p:by>
                                    </p:animClr>
                                    <p:animClr clrSpc="hsl" dir="cw">
                                      <p:cBhvr>
                                        <p:cTn id="217" dur="500" fill="hold"/>
                                        <p:tgtEl>
                                          <p:spTgt spid="11304"/>
                                        </p:tgtEl>
                                        <p:attrNameLst>
                                          <p:attrName>fillcolor</p:attrName>
                                        </p:attrNameLst>
                                      </p:cBhvr>
                                      <p:by>
                                        <p:hsl h="10842353" s="0" l="0"/>
                                      </p:by>
                                    </p:animClr>
                                    <p:animClr clrSpc="hsl" dir="cw">
                                      <p:cBhvr>
                                        <p:cTn id="218" dur="500" fill="hold"/>
                                        <p:tgtEl>
                                          <p:spTgt spid="11304"/>
                                        </p:tgtEl>
                                        <p:attrNameLst>
                                          <p:attrName>stroke.color</p:attrName>
                                        </p:attrNameLst>
                                      </p:cBhvr>
                                      <p:by>
                                        <p:hsl h="10842353" s="0" l="0"/>
                                      </p:by>
                                    </p:animClr>
                                    <p:set>
                                      <p:cBhvr>
                                        <p:cTn id="219" dur="500" fill="hold"/>
                                        <p:tgtEl>
                                          <p:spTgt spid="11304"/>
                                        </p:tgtEl>
                                        <p:attrNameLst>
                                          <p:attrName>fill.type</p:attrName>
                                        </p:attrNameLst>
                                      </p:cBhvr>
                                      <p:to>
                                        <p:strVal val="solid"/>
                                      </p:to>
                                    </p:set>
                                  </p:childTnLst>
                                </p:cTn>
                              </p:par>
                              <p:par>
                                <p:cTn id="220" presetID="23" presetClass="emph" presetSubtype="0" fill="hold" grpId="0" nodeType="withEffect">
                                  <p:stCondLst>
                                    <p:cond delay="0"/>
                                  </p:stCondLst>
                                  <p:childTnLst>
                                    <p:animClr clrSpc="hsl" dir="cw">
                                      <p:cBhvr override="childStyle">
                                        <p:cTn id="221" dur="500" fill="hold"/>
                                        <p:tgtEl>
                                          <p:spTgt spid="7"/>
                                        </p:tgtEl>
                                        <p:attrNameLst>
                                          <p:attrName>style.color</p:attrName>
                                        </p:attrNameLst>
                                      </p:cBhvr>
                                      <p:by>
                                        <p:hsl h="10842353" s="0" l="0"/>
                                      </p:by>
                                    </p:animClr>
                                    <p:animClr clrSpc="hsl" dir="cw">
                                      <p:cBhvr>
                                        <p:cTn id="222" dur="500" fill="hold"/>
                                        <p:tgtEl>
                                          <p:spTgt spid="7"/>
                                        </p:tgtEl>
                                        <p:attrNameLst>
                                          <p:attrName>fillcolor</p:attrName>
                                        </p:attrNameLst>
                                      </p:cBhvr>
                                      <p:by>
                                        <p:hsl h="10842353" s="0" l="0"/>
                                      </p:by>
                                    </p:animClr>
                                    <p:animClr clrSpc="hsl" dir="cw">
                                      <p:cBhvr>
                                        <p:cTn id="223" dur="500" fill="hold"/>
                                        <p:tgtEl>
                                          <p:spTgt spid="7"/>
                                        </p:tgtEl>
                                        <p:attrNameLst>
                                          <p:attrName>stroke.color</p:attrName>
                                        </p:attrNameLst>
                                      </p:cBhvr>
                                      <p:by>
                                        <p:hsl h="10842353" s="0" l="0"/>
                                      </p:by>
                                    </p:animClr>
                                    <p:set>
                                      <p:cBhvr>
                                        <p:cTn id="224"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 grpId="0" animBg="1"/>
      <p:bldP spid="7" grpId="0" animBg="1"/>
      <p:bldP spid="8" grpId="0" animBg="1"/>
      <p:bldP spid="15" grpId="0" animBg="1"/>
      <p:bldP spid="6171" grpId="0" animBg="1"/>
      <p:bldP spid="6171" grpId="1" animBg="1"/>
      <p:bldP spid="6172" grpId="0" animBg="1"/>
      <p:bldP spid="6180" grpId="0" animBg="1"/>
      <p:bldP spid="6180" grpId="1" animBg="1"/>
      <p:bldP spid="6181" grpId="0" animBg="1"/>
      <p:bldP spid="6181" grpId="1" animBg="1"/>
      <p:bldP spid="6182" grpId="0" animBg="1"/>
      <p:bldP spid="6182" grpId="1" animBg="1"/>
      <p:bldP spid="6183" grpId="0" animBg="1"/>
      <p:bldP spid="6183" grpId="1" animBg="1"/>
      <p:bldP spid="6184" grpId="0" animBg="1"/>
      <p:bldP spid="6184" grpId="1" animBg="1"/>
      <p:bldP spid="6185" grpId="0" animBg="1"/>
      <p:bldP spid="6185" grpId="1" animBg="1"/>
      <p:bldP spid="6186" grpId="0" animBg="1"/>
      <p:bldP spid="6186" grpId="1" animBg="1"/>
      <p:bldP spid="6187" grpId="0" animBg="1"/>
      <p:bldP spid="6187" grpId="1" animBg="1"/>
      <p:bldP spid="6188" grpId="0" animBg="1"/>
      <p:bldP spid="6188" grpId="1" animBg="1"/>
      <p:bldP spid="6189" grpId="0" animBg="1"/>
      <p:bldP spid="6189" grpId="1" animBg="1"/>
      <p:bldP spid="6190" grpId="0" animBg="1"/>
      <p:bldP spid="6190" grpId="1" animBg="1"/>
      <p:bldP spid="11303" grpId="0" animBg="1"/>
      <p:bldP spid="11304" grpId="0" animBg="1"/>
      <p:bldP spid="11304" grpId="1" animBg="1"/>
      <p:bldP spid="11304" grpId="2" animBg="1"/>
      <p:bldP spid="1130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7" name="AutoShape 51"/>
          <p:cNvSpPr>
            <a:spLocks noChangeArrowheads="1"/>
          </p:cNvSpPr>
          <p:nvPr/>
        </p:nvSpPr>
        <p:spPr bwMode="auto">
          <a:xfrm>
            <a:off x="3505200" y="1324844"/>
            <a:ext cx="11887200" cy="1447800"/>
          </a:xfrm>
          <a:prstGeom prst="roundRect">
            <a:avLst>
              <a:gd name="adj" fmla="val 16667"/>
            </a:avLst>
          </a:prstGeom>
          <a:solidFill>
            <a:srgbClr val="C00000"/>
          </a:solidFill>
          <a:ln w="5715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4400">
                <a:solidFill>
                  <a:srgbClr val="FFFF00"/>
                </a:solidFill>
                <a:latin typeface="Paytone One" panose="020B0604020202020204" charset="-93"/>
              </a:rPr>
              <a:t>Nút lệnh nào giúp tô màu chữ?</a:t>
            </a:r>
          </a:p>
        </p:txBody>
      </p:sp>
      <p:grpSp>
        <p:nvGrpSpPr>
          <p:cNvPr id="6147" name="Group 51"/>
          <p:cNvGrpSpPr>
            <a:grpSpLocks/>
          </p:cNvGrpSpPr>
          <p:nvPr/>
        </p:nvGrpSpPr>
        <p:grpSpPr bwMode="auto">
          <a:xfrm>
            <a:off x="421482" y="-12879"/>
            <a:ext cx="481013" cy="10287000"/>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3000">
                <a:latin typeface=".VnTime" pitchFamily="34" charset="0"/>
              </a:endParaRPr>
            </a:p>
          </p:txBody>
        </p:sp>
        <p:sp>
          <p:nvSpPr>
            <p:cNvPr id="2"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000">
                <a:latin typeface=".VnTime" pitchFamily="34" charset="0"/>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3000">
                <a:effectLst>
                  <a:glow rad="101600">
                    <a:schemeClr val="accent1">
                      <a:satMod val="175000"/>
                      <a:alpha val="40000"/>
                    </a:schemeClr>
                  </a:glow>
                </a:effectLst>
                <a:latin typeface=".VnTime" pitchFamily="34" charset="0"/>
              </a:endParaRPr>
            </a:p>
          </p:txBody>
        </p:sp>
      </p:grpSp>
      <p:sp>
        <p:nvSpPr>
          <p:cNvPr id="3" name="AutoShape 51"/>
          <p:cNvSpPr>
            <a:spLocks noChangeArrowheads="1"/>
          </p:cNvSpPr>
          <p:nvPr/>
        </p:nvSpPr>
        <p:spPr bwMode="auto">
          <a:xfrm>
            <a:off x="6052132" y="3576639"/>
            <a:ext cx="6286500" cy="1233488"/>
          </a:xfrm>
          <a:prstGeom prst="roundRect">
            <a:avLst>
              <a:gd name="adj" fmla="val 16667"/>
            </a:avLst>
          </a:prstGeom>
          <a:solidFill>
            <a:srgbClr val="7030A0"/>
          </a:solidFill>
          <a:ln w="76200">
            <a:solidFill>
              <a:srgbClr val="FFFF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4400">
                <a:latin typeface="Paytone One" panose="020B0604020202020204" charset="-93"/>
              </a:rPr>
              <a:t>A có </a:t>
            </a:r>
            <a:r>
              <a:rPr lang="en-US" sz="4400">
                <a:latin typeface="Paytone One" panose="020B0604020202020204" charset="-93"/>
              </a:rPr>
              <a:t>bút </a:t>
            </a:r>
            <a:r>
              <a:rPr lang="en-US" sz="4400" smtClean="0">
                <a:latin typeface="Paytone One" panose="020B0604020202020204" charset="-93"/>
              </a:rPr>
              <a:t>lông</a:t>
            </a:r>
            <a:endParaRPr lang="en-US" altLang="en-US" sz="4400" b="1">
              <a:solidFill>
                <a:schemeClr val="bg1"/>
              </a:solidFill>
              <a:latin typeface="Paytone One" panose="020B0604020202020204" charset="-93"/>
            </a:endParaRPr>
          </a:p>
        </p:txBody>
      </p:sp>
      <p:pic>
        <p:nvPicPr>
          <p:cNvPr id="39" name="Picture 37" descr="Blue_chapterlist"/>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508" y="3931445"/>
            <a:ext cx="3156181" cy="526256"/>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10">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863662" y="3688558"/>
            <a:ext cx="2400300" cy="100965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1" name="cached_combo42.wav"/>
            </a:hlinkHover>
          </p:cNvPr>
          <p:cNvSpPr>
            <a:spLocks noChangeArrowheads="1"/>
          </p:cNvSpPr>
          <p:nvPr/>
        </p:nvSpPr>
        <p:spPr bwMode="auto">
          <a:xfrm>
            <a:off x="4000500" y="3771900"/>
            <a:ext cx="1257300" cy="914400"/>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000">
              <a:latin typeface=".VnTime" pitchFamily="34" charset="0"/>
            </a:endParaRPr>
          </a:p>
        </p:txBody>
      </p:sp>
      <p:sp>
        <p:nvSpPr>
          <p:cNvPr id="1044" name="WordArt 226"/>
          <p:cNvSpPr>
            <a:spLocks noChangeArrowheads="1" noChangeShapeType="1" noTextEdit="1"/>
          </p:cNvSpPr>
          <p:nvPr/>
        </p:nvSpPr>
        <p:spPr bwMode="auto">
          <a:xfrm>
            <a:off x="4229101" y="3886200"/>
            <a:ext cx="690563" cy="581025"/>
          </a:xfrm>
          <a:prstGeom prst="rect">
            <a:avLst/>
          </a:prstGeom>
        </p:spPr>
        <p:txBody>
          <a:bodyPr wrap="none" fromWordArt="1">
            <a:prstTxWarp prst="textInflate">
              <a:avLst>
                <a:gd name="adj" fmla="val 13634"/>
              </a:avLst>
            </a:prstTxWarp>
          </a:bodyPr>
          <a:lstStyle/>
          <a:p>
            <a:pPr algn="ctr"/>
            <a:r>
              <a:rPr lang="en-US" sz="5400" kern="10">
                <a:ln w="9525">
                  <a:solidFill>
                    <a:srgbClr val="FFFF00"/>
                  </a:solidFill>
                  <a:round/>
                  <a:headEnd/>
                  <a:tailEnd/>
                </a:ln>
                <a:solidFill>
                  <a:srgbClr val="FFFF00"/>
                </a:solidFill>
                <a:latin typeface=".VnTimeH"/>
              </a:rPr>
              <a:t>A</a:t>
            </a:r>
          </a:p>
        </p:txBody>
      </p:sp>
      <p:sp>
        <p:nvSpPr>
          <p:cNvPr id="4" name="AutoShape 51"/>
          <p:cNvSpPr>
            <a:spLocks noChangeArrowheads="1"/>
          </p:cNvSpPr>
          <p:nvPr/>
        </p:nvSpPr>
        <p:spPr bwMode="auto">
          <a:xfrm>
            <a:off x="6054514" y="5276850"/>
            <a:ext cx="6284118" cy="1233488"/>
          </a:xfrm>
          <a:prstGeom prst="roundRect">
            <a:avLst>
              <a:gd name="adj" fmla="val 16667"/>
            </a:avLst>
          </a:prstGeom>
          <a:solidFill>
            <a:srgbClr val="7030A0"/>
          </a:solidFill>
          <a:ln w="76200">
            <a:solidFill>
              <a:srgbClr val="FFFF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4400" smtClean="0">
              <a:latin typeface="Paytone One" panose="020B0604020202020204" charset="-93"/>
            </a:endParaRPr>
          </a:p>
          <a:p>
            <a:pPr algn="ctr"/>
            <a:r>
              <a:rPr lang="en-US" sz="4400" smtClean="0">
                <a:latin typeface="Paytone One" panose="020B0604020202020204" charset="-93"/>
              </a:rPr>
              <a:t>A có </a:t>
            </a:r>
            <a:r>
              <a:rPr lang="en-US" sz="4400">
                <a:latin typeface="Paytone One" panose="020B0604020202020204" charset="-93"/>
              </a:rPr>
              <a:t>gạch chân màu</a:t>
            </a:r>
            <a:endParaRPr lang="en-US" altLang="en-US" sz="4400" b="1">
              <a:solidFill>
                <a:schemeClr val="bg1"/>
              </a:solidFill>
              <a:latin typeface="Paytone One" panose="020B0604020202020204" charset="-93"/>
            </a:endParaRPr>
          </a:p>
          <a:p>
            <a:pPr algn="ctr"/>
            <a:endParaRPr lang="en-US" sz="4400">
              <a:latin typeface="Paytone One" panose="020B0604020202020204" charset="-93"/>
            </a:endParaRPr>
          </a:p>
        </p:txBody>
      </p:sp>
      <p:pic>
        <p:nvPicPr>
          <p:cNvPr id="5" name="Picture 37" descr="Blue_chapterlist"/>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508" y="5645945"/>
            <a:ext cx="3156181" cy="526256"/>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10">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886200" y="5312570"/>
            <a:ext cx="2250282" cy="1202531"/>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1" name="cached_combo42.wav"/>
            </a:hlinkHover>
          </p:cNvPr>
          <p:cNvSpPr>
            <a:spLocks noChangeArrowheads="1"/>
          </p:cNvSpPr>
          <p:nvPr/>
        </p:nvSpPr>
        <p:spPr bwMode="auto">
          <a:xfrm>
            <a:off x="4000501" y="5486400"/>
            <a:ext cx="1226345" cy="914400"/>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000">
              <a:latin typeface=".VnTime" pitchFamily="34" charset="0"/>
            </a:endParaRPr>
          </a:p>
        </p:txBody>
      </p:sp>
      <p:sp>
        <p:nvSpPr>
          <p:cNvPr id="8" name="WordArt 226"/>
          <p:cNvSpPr>
            <a:spLocks noChangeArrowheads="1" noChangeShapeType="1" noTextEdit="1"/>
          </p:cNvSpPr>
          <p:nvPr/>
        </p:nvSpPr>
        <p:spPr bwMode="auto">
          <a:xfrm>
            <a:off x="4338638" y="5591175"/>
            <a:ext cx="690563" cy="581025"/>
          </a:xfrm>
          <a:prstGeom prst="rect">
            <a:avLst/>
          </a:prstGeom>
        </p:spPr>
        <p:txBody>
          <a:bodyPr wrap="none" fromWordArt="1">
            <a:prstTxWarp prst="textInflate">
              <a:avLst>
                <a:gd name="adj" fmla="val 13634"/>
              </a:avLst>
            </a:prstTxWarp>
          </a:bodyPr>
          <a:lstStyle/>
          <a:p>
            <a:pPr algn="ctr"/>
            <a:r>
              <a:rPr lang="en-US" sz="5400" kern="10">
                <a:ln w="9525">
                  <a:solidFill>
                    <a:srgbClr val="FFFF00"/>
                  </a:solidFill>
                  <a:round/>
                  <a:headEnd/>
                  <a:tailEnd/>
                </a:ln>
                <a:solidFill>
                  <a:srgbClr val="FFFF00"/>
                </a:solidFill>
                <a:latin typeface=".VnTimeH"/>
              </a:rPr>
              <a:t>b</a:t>
            </a:r>
          </a:p>
        </p:txBody>
      </p:sp>
      <p:sp>
        <p:nvSpPr>
          <p:cNvPr id="9" name="AutoShape 51"/>
          <p:cNvSpPr>
            <a:spLocks noChangeArrowheads="1"/>
          </p:cNvSpPr>
          <p:nvPr/>
        </p:nvSpPr>
        <p:spPr bwMode="auto">
          <a:xfrm>
            <a:off x="6057900" y="6996113"/>
            <a:ext cx="6286500" cy="1233488"/>
          </a:xfrm>
          <a:prstGeom prst="roundRect">
            <a:avLst>
              <a:gd name="adj" fmla="val 16667"/>
            </a:avLst>
          </a:prstGeom>
          <a:solidFill>
            <a:srgbClr val="7030A0"/>
          </a:solidFill>
          <a:ln w="76200">
            <a:solidFill>
              <a:srgbClr val="FFFF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4400">
                <a:latin typeface="Paytone One" panose="020B0604020202020204" charset="-93"/>
              </a:rPr>
              <a:t>A có gạch ngang</a:t>
            </a:r>
            <a:endParaRPr lang="en-US" altLang="en-US" sz="4400">
              <a:latin typeface="Paytone One" panose="020B0604020202020204" charset="-93"/>
            </a:endParaRPr>
          </a:p>
        </p:txBody>
      </p:sp>
      <p:pic>
        <p:nvPicPr>
          <p:cNvPr id="11" name="Picture 37" descr="Blue_chapterlist"/>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508" y="7360445"/>
            <a:ext cx="3156181" cy="526256"/>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10">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886200" y="7027070"/>
            <a:ext cx="2250282" cy="1202531"/>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1" name="cached_combo42.wav"/>
            </a:hlinkHover>
          </p:cNvPr>
          <p:cNvSpPr>
            <a:spLocks noChangeArrowheads="1"/>
          </p:cNvSpPr>
          <p:nvPr/>
        </p:nvSpPr>
        <p:spPr bwMode="auto">
          <a:xfrm>
            <a:off x="4000501" y="7086601"/>
            <a:ext cx="1226345" cy="919163"/>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000">
              <a:latin typeface=".VnTime" pitchFamily="34" charset="0"/>
            </a:endParaRPr>
          </a:p>
        </p:txBody>
      </p:sp>
      <p:sp>
        <p:nvSpPr>
          <p:cNvPr id="15" name="WordArt 226"/>
          <p:cNvSpPr>
            <a:spLocks noChangeArrowheads="1" noChangeShapeType="1" noTextEdit="1"/>
          </p:cNvSpPr>
          <p:nvPr/>
        </p:nvSpPr>
        <p:spPr bwMode="auto">
          <a:xfrm>
            <a:off x="4229101" y="7305675"/>
            <a:ext cx="690563" cy="581025"/>
          </a:xfrm>
          <a:prstGeom prst="rect">
            <a:avLst/>
          </a:prstGeom>
        </p:spPr>
        <p:txBody>
          <a:bodyPr wrap="none" fromWordArt="1">
            <a:prstTxWarp prst="textInflate">
              <a:avLst>
                <a:gd name="adj" fmla="val 13634"/>
              </a:avLst>
            </a:prstTxWarp>
          </a:bodyPr>
          <a:lstStyle/>
          <a:p>
            <a:pPr algn="ctr"/>
            <a:r>
              <a:rPr lang="en-US" sz="5400" kern="10">
                <a:ln w="9525">
                  <a:solidFill>
                    <a:srgbClr val="FFFF00"/>
                  </a:solidFill>
                  <a:round/>
                  <a:headEnd/>
                  <a:tailEnd/>
                </a:ln>
                <a:solidFill>
                  <a:srgbClr val="FFFF00"/>
                </a:solidFill>
                <a:latin typeface=".VnTimeH"/>
              </a:rPr>
              <a:t>c</a:t>
            </a:r>
          </a:p>
        </p:txBody>
      </p:sp>
      <p:sp>
        <p:nvSpPr>
          <p:cNvPr id="6171" name="AutoShape 27"/>
          <p:cNvSpPr>
            <a:spLocks noChangeArrowheads="1"/>
          </p:cNvSpPr>
          <p:nvPr/>
        </p:nvSpPr>
        <p:spPr bwMode="auto">
          <a:xfrm>
            <a:off x="1406698" y="1165622"/>
            <a:ext cx="1943100" cy="2057400"/>
          </a:xfrm>
          <a:prstGeom prst="sun">
            <a:avLst>
              <a:gd name="adj" fmla="val 19880"/>
            </a:avLst>
          </a:prstGeom>
          <a:gradFill rotWithShape="1">
            <a:gsLst>
              <a:gs pos="0">
                <a:srgbClr val="FF0066"/>
              </a:gs>
              <a:gs pos="100000">
                <a:srgbClr val="E9EE10"/>
              </a:gs>
            </a:gsLst>
            <a:path path="rect">
              <a:fillToRect l="50000" t="50000" r="50000" b="50000"/>
            </a:path>
          </a:gradFill>
          <a:ln w="22225">
            <a:solidFill>
              <a:srgbClr val="8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700"/>
          </a:p>
        </p:txBody>
      </p:sp>
      <p:sp>
        <p:nvSpPr>
          <p:cNvPr id="6172" name="WordArt 28"/>
          <p:cNvSpPr>
            <a:spLocks noChangeArrowheads="1" noChangeShapeType="1" noTextEdit="1"/>
          </p:cNvSpPr>
          <p:nvPr/>
        </p:nvSpPr>
        <p:spPr bwMode="auto">
          <a:xfrm>
            <a:off x="1978198" y="1851422"/>
            <a:ext cx="800100" cy="571500"/>
          </a:xfrm>
          <a:prstGeom prst="rect">
            <a:avLst/>
          </a:prstGeom>
        </p:spPr>
        <p:txBody>
          <a:bodyPr wrap="none" fromWordArt="1">
            <a:prstTxWarp prst="textPlain">
              <a:avLst>
                <a:gd name="adj" fmla="val 50000"/>
              </a:avLst>
            </a:prstTxWarp>
          </a:bodyPr>
          <a:lstStyle/>
          <a:p>
            <a:pPr algn="ctr"/>
            <a:r>
              <a:rPr lang="en-US" sz="5400" b="1" kern="10">
                <a:ln w="19050">
                  <a:solidFill>
                    <a:srgbClr val="00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Câu 3</a:t>
            </a:r>
          </a:p>
        </p:txBody>
      </p:sp>
      <p:pic>
        <p:nvPicPr>
          <p:cNvPr id="6165" name="Picture 29" descr="Picture1"/>
          <p:cNvPicPr>
            <a:picLocks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3200400" y="228600"/>
            <a:ext cx="1280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33"/>
          <p:cNvGrpSpPr>
            <a:grpSpLocks/>
          </p:cNvGrpSpPr>
          <p:nvPr/>
        </p:nvGrpSpPr>
        <p:grpSpPr bwMode="auto">
          <a:xfrm>
            <a:off x="9601200" y="8229600"/>
            <a:ext cx="2057400" cy="2057400"/>
            <a:chOff x="4320" y="2928"/>
            <a:chExt cx="1104" cy="1104"/>
          </a:xfrm>
        </p:grpSpPr>
        <p:sp>
          <p:nvSpPr>
            <p:cNvPr id="6178" name="AutoShape 34"/>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9000" b="1">
                <a:solidFill>
                  <a:srgbClr val="FF0066"/>
                </a:solidFill>
                <a:latin typeface=".VnHelvetInsH" pitchFamily="34" charset="0"/>
              </a:endParaRPr>
            </a:p>
          </p:txBody>
        </p:sp>
        <p:sp>
          <p:nvSpPr>
            <p:cNvPr id="6179" name="WordArt 35"/>
            <p:cNvSpPr>
              <a:spLocks noChangeArrowheads="1" noChangeShapeType="1" noTextEdit="1"/>
            </p:cNvSpPr>
            <p:nvPr/>
          </p:nvSpPr>
          <p:spPr bwMode="auto">
            <a:xfrm>
              <a:off x="4563" y="3168"/>
              <a:ext cx="654" cy="504"/>
            </a:xfrm>
            <a:prstGeom prst="rect">
              <a:avLst/>
            </a:prstGeom>
          </p:spPr>
          <p:txBody>
            <a:bodyPr wrap="none" fromWordArt="1">
              <a:prstTxWarp prst="textPlain">
                <a:avLst>
                  <a:gd name="adj" fmla="val 50000"/>
                </a:avLst>
              </a:prstTxWarp>
            </a:bodyPr>
            <a:lstStyle/>
            <a:p>
              <a:pPr algn="ctr"/>
              <a:r>
                <a:rPr lang="en-US" sz="42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 giờ</a:t>
              </a:r>
            </a:p>
          </p:txBody>
        </p:sp>
      </p:grpSp>
      <p:sp>
        <p:nvSpPr>
          <p:cNvPr id="6180" name="WordArt 36"/>
          <p:cNvSpPr>
            <a:spLocks noChangeArrowheads="1" noChangeShapeType="1" noTextEdit="1"/>
          </p:cNvSpPr>
          <p:nvPr/>
        </p:nvSpPr>
        <p:spPr bwMode="auto">
          <a:xfrm>
            <a:off x="10058400"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6181" name="WordArt 37"/>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6182" name="WordArt 38"/>
          <p:cNvSpPr>
            <a:spLocks noChangeArrowheads="1" noChangeShapeType="1" noTextEdit="1"/>
          </p:cNvSpPr>
          <p:nvPr/>
        </p:nvSpPr>
        <p:spPr bwMode="auto">
          <a:xfrm>
            <a:off x="10086975" y="8715375"/>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6183" name="WordArt 39"/>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6184" name="WordArt 40"/>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6185" name="WordArt 41"/>
          <p:cNvSpPr>
            <a:spLocks noChangeArrowheads="1" noChangeShapeType="1" noTextEdit="1"/>
          </p:cNvSpPr>
          <p:nvPr/>
        </p:nvSpPr>
        <p:spPr bwMode="auto">
          <a:xfrm>
            <a:off x="10058400"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6186" name="WordArt 42"/>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6187" name="WordArt 43"/>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6188" name="WordArt 44"/>
          <p:cNvSpPr>
            <a:spLocks noChangeArrowheads="1" noChangeShapeType="1" noTextEdit="1"/>
          </p:cNvSpPr>
          <p:nvPr/>
        </p:nvSpPr>
        <p:spPr bwMode="auto">
          <a:xfrm>
            <a:off x="10172700"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6189" name="WordArt 45"/>
          <p:cNvSpPr>
            <a:spLocks noChangeArrowheads="1" noChangeShapeType="1" noTextEdit="1"/>
          </p:cNvSpPr>
          <p:nvPr/>
        </p:nvSpPr>
        <p:spPr bwMode="auto">
          <a:xfrm>
            <a:off x="10201275" y="8715375"/>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6190" name="WordArt 46"/>
          <p:cNvSpPr>
            <a:spLocks noChangeArrowheads="1" noChangeShapeType="1" noTextEdit="1"/>
          </p:cNvSpPr>
          <p:nvPr/>
        </p:nvSpPr>
        <p:spPr bwMode="auto">
          <a:xfrm>
            <a:off x="10086975" y="8715375"/>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Tree>
    <p:custDataLst>
      <p:tags r:id="rId1"/>
    </p:custDataLst>
    <p:extLst>
      <p:ext uri="{BB962C8B-B14F-4D97-AF65-F5344CB8AC3E}">
        <p14:creationId xmlns:p14="http://schemas.microsoft.com/office/powerpoint/2010/main" val="224716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71"/>
                                        </p:tgtEl>
                                        <p:attrNameLst>
                                          <p:attrName>style.visibility</p:attrName>
                                        </p:attrNameLst>
                                      </p:cBhvr>
                                      <p:to>
                                        <p:strVal val="visible"/>
                                      </p:to>
                                    </p:set>
                                    <p:anim calcmode="lin" valueType="num">
                                      <p:cBhvr>
                                        <p:cTn id="7" dur="500" fill="hold"/>
                                        <p:tgtEl>
                                          <p:spTgt spid="6171"/>
                                        </p:tgtEl>
                                        <p:attrNameLst>
                                          <p:attrName>ppt_w</p:attrName>
                                        </p:attrNameLst>
                                      </p:cBhvr>
                                      <p:tavLst>
                                        <p:tav tm="0">
                                          <p:val>
                                            <p:fltVal val="0"/>
                                          </p:val>
                                        </p:tav>
                                        <p:tav tm="100000">
                                          <p:val>
                                            <p:strVal val="#ppt_w"/>
                                          </p:val>
                                        </p:tav>
                                      </p:tavLst>
                                    </p:anim>
                                    <p:anim calcmode="lin" valueType="num">
                                      <p:cBhvr>
                                        <p:cTn id="8" dur="500" fill="hold"/>
                                        <p:tgtEl>
                                          <p:spTgt spid="6171"/>
                                        </p:tgtEl>
                                        <p:attrNameLst>
                                          <p:attrName>ppt_h</p:attrName>
                                        </p:attrNameLst>
                                      </p:cBhvr>
                                      <p:tavLst>
                                        <p:tav tm="0">
                                          <p:val>
                                            <p:fltVal val="0"/>
                                          </p:val>
                                        </p:tav>
                                        <p:tav tm="100000">
                                          <p:val>
                                            <p:strVal val="#ppt_h"/>
                                          </p:val>
                                        </p:tav>
                                      </p:tavLst>
                                    </p:anim>
                                    <p:animEffect transition="in" filter="fade">
                                      <p:cBhvr>
                                        <p:cTn id="9" dur="500"/>
                                        <p:tgtEl>
                                          <p:spTgt spid="617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172"/>
                                        </p:tgtEl>
                                        <p:attrNameLst>
                                          <p:attrName>style.visibility</p:attrName>
                                        </p:attrNameLst>
                                      </p:cBhvr>
                                      <p:to>
                                        <p:strVal val="visible"/>
                                      </p:to>
                                    </p:set>
                                    <p:anim calcmode="lin" valueType="num">
                                      <p:cBhvr>
                                        <p:cTn id="12" dur="500" fill="hold"/>
                                        <p:tgtEl>
                                          <p:spTgt spid="6172"/>
                                        </p:tgtEl>
                                        <p:attrNameLst>
                                          <p:attrName>ppt_w</p:attrName>
                                        </p:attrNameLst>
                                      </p:cBhvr>
                                      <p:tavLst>
                                        <p:tav tm="0">
                                          <p:val>
                                            <p:fltVal val="0"/>
                                          </p:val>
                                        </p:tav>
                                        <p:tav tm="100000">
                                          <p:val>
                                            <p:strVal val="#ppt_w"/>
                                          </p:val>
                                        </p:tav>
                                      </p:tavLst>
                                    </p:anim>
                                    <p:anim calcmode="lin" valueType="num">
                                      <p:cBhvr>
                                        <p:cTn id="13" dur="500" fill="hold"/>
                                        <p:tgtEl>
                                          <p:spTgt spid="6172"/>
                                        </p:tgtEl>
                                        <p:attrNameLst>
                                          <p:attrName>ppt_h</p:attrName>
                                        </p:attrNameLst>
                                      </p:cBhvr>
                                      <p:tavLst>
                                        <p:tav tm="0">
                                          <p:val>
                                            <p:fltVal val="0"/>
                                          </p:val>
                                        </p:tav>
                                        <p:tav tm="100000">
                                          <p:val>
                                            <p:strVal val="#ppt_h"/>
                                          </p:val>
                                        </p:tav>
                                      </p:tavLst>
                                    </p:anim>
                                    <p:animEffect transition="in" filter="fade">
                                      <p:cBhvr>
                                        <p:cTn id="14" dur="500"/>
                                        <p:tgtEl>
                                          <p:spTgt spid="6172"/>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6171"/>
                                        </p:tgtEl>
                                        <p:attrNameLst>
                                          <p:attrName>r</p:attrName>
                                        </p:attrNameLst>
                                      </p:cBhvr>
                                    </p:animRot>
                                  </p:childTnLst>
                                </p:cTn>
                              </p:par>
                              <p:par>
                                <p:cTn id="17" presetID="2" presetClass="entr" presetSubtype="8" fill="hold"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checkerboard(across)">
                                      <p:cBhvr>
                                        <p:cTn id="25" dur="500"/>
                                        <p:tgtEl>
                                          <p:spTgt spid="39"/>
                                        </p:tgtEl>
                                      </p:cBhvr>
                                    </p:animEffect>
                                  </p:childTnLst>
                                </p:cTn>
                              </p:par>
                              <p:par>
                                <p:cTn id="26" presetID="5" presetClass="entr" presetSubtype="1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checkerboard(across)">
                                      <p:cBhvr>
                                        <p:cTn id="28" dur="500"/>
                                        <p:tgtEl>
                                          <p:spTgt spid="40"/>
                                        </p:tgtEl>
                                      </p:cBhvr>
                                    </p:animEffect>
                                  </p:childTnLst>
                                  <p:subTnLst>
                                    <p:audio>
                                      <p:cMediaNode>
                                        <p:cTn display="0" masterRel="sameClick">
                                          <p:stCondLst>
                                            <p:cond evt="begin" delay="0">
                                              <p:tn val="26"/>
                                            </p:cond>
                                          </p:stCondLst>
                                          <p:endCondLst>
                                            <p:cond evt="onStopAudio" delay="0">
                                              <p:tgtEl>
                                                <p:sldTgt/>
                                              </p:tgtEl>
                                            </p:cond>
                                          </p:endCondLst>
                                        </p:cTn>
                                        <p:tgtEl>
                                          <p:sndTgt r:embed="rId4" name="Chimes 3-CL (2).wav"/>
                                        </p:tgtEl>
                                      </p:cMediaNode>
                                    </p:audio>
                                  </p:subTnLst>
                                </p:cTn>
                              </p:par>
                              <p:par>
                                <p:cTn id="29" presetID="5" presetClass="entr" presetSubtype="10" fill="hold" nodeType="withEffect">
                                  <p:stCondLst>
                                    <p:cond delay="0"/>
                                  </p:stCondLst>
                                  <p:childTnLst>
                                    <p:set>
                                      <p:cBhvr>
                                        <p:cTn id="30" dur="1" fill="hold">
                                          <p:stCondLst>
                                            <p:cond delay="0"/>
                                          </p:stCondLst>
                                        </p:cTn>
                                        <p:tgtEl>
                                          <p:spTgt spid="1043"/>
                                        </p:tgtEl>
                                        <p:attrNameLst>
                                          <p:attrName>style.visibility</p:attrName>
                                        </p:attrNameLst>
                                      </p:cBhvr>
                                      <p:to>
                                        <p:strVal val="visible"/>
                                      </p:to>
                                    </p:set>
                                    <p:animEffect transition="in" filter="checkerboard(across)">
                                      <p:cBhvr>
                                        <p:cTn id="31" dur="500"/>
                                        <p:tgtEl>
                                          <p:spTgt spid="1043"/>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044"/>
                                        </p:tgtEl>
                                        <p:attrNameLst>
                                          <p:attrName>style.visibility</p:attrName>
                                        </p:attrNameLst>
                                      </p:cBhvr>
                                      <p:to>
                                        <p:strVal val="visible"/>
                                      </p:to>
                                    </p:set>
                                    <p:animEffect transition="in" filter="checkerboard(across)">
                                      <p:cBhvr>
                                        <p:cTn id="34" dur="500"/>
                                        <p:tgtEl>
                                          <p:spTgt spid="1044"/>
                                        </p:tgtEl>
                                      </p:cBhvr>
                                    </p:animEffect>
                                  </p:childTnLst>
                                </p:cTn>
                              </p:par>
                              <p:par>
                                <p:cTn id="35" presetID="22" presetClass="entr" presetSubtype="8" fill="hold" nodeType="withEffect">
                                  <p:stCondLst>
                                    <p:cond delay="0"/>
                                  </p:stCondLst>
                                  <p:iterate type="lt">
                                    <p:tmPct val="0"/>
                                  </p:iterate>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heckerboard(across)">
                                      <p:cBhvr>
                                        <p:cTn id="42" dur="500"/>
                                        <p:tgtEl>
                                          <p:spTgt spid="5"/>
                                        </p:tgtEl>
                                      </p:cBhvr>
                                    </p:animEffect>
                                  </p:childTnLst>
                                </p:cTn>
                              </p:par>
                              <p:par>
                                <p:cTn id="43" presetID="5" presetClass="entr" presetSubtype="1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heckerboard(across)">
                                      <p:cBhvr>
                                        <p:cTn id="45" dur="500"/>
                                        <p:tgtEl>
                                          <p:spTgt spid="6"/>
                                        </p:tgtEl>
                                      </p:cBhvr>
                                    </p:animEffect>
                                  </p:childTnLst>
                                  <p:subTnLst>
                                    <p:audio>
                                      <p:cMediaNode>
                                        <p:cTn display="0" masterRel="sameClick">
                                          <p:stCondLst>
                                            <p:cond evt="begin" delay="0">
                                              <p:tn val="43"/>
                                            </p:cond>
                                          </p:stCondLst>
                                          <p:endCondLst>
                                            <p:cond evt="onStopAudio" delay="0">
                                              <p:tgtEl>
                                                <p:sldTgt/>
                                              </p:tgtEl>
                                            </p:cond>
                                          </p:endCondLst>
                                        </p:cTn>
                                        <p:tgtEl>
                                          <p:sndTgt r:embed="rId4" name="Chimes 3-CL (2).wav"/>
                                        </p:tgtEl>
                                      </p:cMediaNode>
                                    </p:audio>
                                  </p:subTnLst>
                                </p:cTn>
                              </p:par>
                              <p:par>
                                <p:cTn id="46" presetID="5" presetClass="entr" presetSubtype="1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checkerboard(across)">
                                      <p:cBhvr>
                                        <p:cTn id="48" dur="500"/>
                                        <p:tgtEl>
                                          <p:spTgt spid="7"/>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checkerboard(across)">
                                      <p:cBhvr>
                                        <p:cTn id="51" dur="500"/>
                                        <p:tgtEl>
                                          <p:spTgt spid="8"/>
                                        </p:tgtEl>
                                      </p:cBhvr>
                                    </p:animEffect>
                                  </p:childTnLst>
                                </p:cTn>
                              </p:par>
                              <p:par>
                                <p:cTn id="52" presetID="22" presetClass="entr" presetSubtype="8"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heckerboard(across)">
                                      <p:cBhvr>
                                        <p:cTn id="59" dur="500"/>
                                        <p:tgtEl>
                                          <p:spTgt spid="11"/>
                                        </p:tgtEl>
                                      </p:cBhvr>
                                    </p:animEffect>
                                  </p:childTnLst>
                                </p:cTn>
                              </p:par>
                              <p:par>
                                <p:cTn id="60" presetID="5" presetClass="entr" presetSubtype="1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heckerboard(across)">
                                      <p:cBhvr>
                                        <p:cTn id="62" dur="500"/>
                                        <p:tgtEl>
                                          <p:spTgt spid="12"/>
                                        </p:tgtEl>
                                      </p:cBhvr>
                                    </p:animEffect>
                                  </p:childTnLst>
                                  <p:subTnLst>
                                    <p:audio>
                                      <p:cMediaNode>
                                        <p:cTn display="0" masterRel="sameClick">
                                          <p:stCondLst>
                                            <p:cond evt="begin" delay="0">
                                              <p:tn val="60"/>
                                            </p:cond>
                                          </p:stCondLst>
                                          <p:endCondLst>
                                            <p:cond evt="onStopAudio" delay="0">
                                              <p:tgtEl>
                                                <p:sldTgt/>
                                              </p:tgtEl>
                                            </p:cond>
                                          </p:endCondLst>
                                        </p:cTn>
                                        <p:tgtEl>
                                          <p:sndTgt r:embed="rId4" name="Chimes 3-CL (2).wav"/>
                                        </p:tgtEl>
                                      </p:cMediaNode>
                                    </p:audio>
                                  </p:subTnLst>
                                </p:cTn>
                              </p:par>
                              <p:par>
                                <p:cTn id="63" presetID="5" presetClass="entr" presetSubtype="10"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checkerboard(across)">
                                      <p:cBhvr>
                                        <p:cTn id="65" dur="500"/>
                                        <p:tgtEl>
                                          <p:spTgt spid="13"/>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checkerboard(across)">
                                      <p:cBhvr>
                                        <p:cTn id="68" dur="500"/>
                                        <p:tgtEl>
                                          <p:spTgt spid="15"/>
                                        </p:tgtEl>
                                      </p:cBhvr>
                                    </p:animEffect>
                                  </p:childTnLst>
                                </p:cTn>
                              </p:par>
                              <p:par>
                                <p:cTn id="69" presetID="22" presetClass="entr" presetSubtype="8"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left)">
                                      <p:cBhvr>
                                        <p:cTn id="71" dur="500"/>
                                        <p:tgtEl>
                                          <p:spTgt spid="9"/>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6190"/>
                                        </p:tgtEl>
                                        <p:attrNameLst>
                                          <p:attrName>style.visibility</p:attrName>
                                        </p:attrNameLst>
                                      </p:cBhvr>
                                      <p:to>
                                        <p:strVal val="visible"/>
                                      </p:to>
                                    </p:set>
                                    <p:animEffect transition="in" filter="dissolve">
                                      <p:cBhvr>
                                        <p:cTn id="76" dur="500"/>
                                        <p:tgtEl>
                                          <p:spTgt spid="6190"/>
                                        </p:tgtEl>
                                      </p:cBhvr>
                                    </p:animEffect>
                                  </p:childTnLst>
                                  <p:subTnLst>
                                    <p:audio>
                                      <p:cMediaNode>
                                        <p:cTn display="0" masterRel="sameClick">
                                          <p:stCondLst>
                                            <p:cond evt="begin" delay="0">
                                              <p:tn val="74"/>
                                            </p:cond>
                                          </p:stCondLst>
                                          <p:endCondLst>
                                            <p:cond evt="onStopAudio" delay="0">
                                              <p:tgtEl>
                                                <p:sldTgt/>
                                              </p:tgtEl>
                                            </p:cond>
                                          </p:endCondLst>
                                        </p:cTn>
                                        <p:tgtEl>
                                          <p:sndTgt r:embed="rId5" name="camera.wav"/>
                                        </p:tgtEl>
                                      </p:cMediaNode>
                                    </p:audio>
                                  </p:subTnLst>
                                </p:cTn>
                              </p:par>
                            </p:childTnLst>
                          </p:cTn>
                        </p:par>
                        <p:par>
                          <p:cTn id="77" fill="hold" nodeType="afterGroup">
                            <p:stCondLst>
                              <p:cond delay="500"/>
                            </p:stCondLst>
                            <p:childTnLst>
                              <p:par>
                                <p:cTn id="78" presetID="53" presetClass="exit" presetSubtype="0" fill="hold" grpId="1" nodeType="afterEffect">
                                  <p:stCondLst>
                                    <p:cond delay="0"/>
                                  </p:stCondLst>
                                  <p:childTnLst>
                                    <p:anim calcmode="lin" valueType="num">
                                      <p:cBhvr>
                                        <p:cTn id="79" dur="500"/>
                                        <p:tgtEl>
                                          <p:spTgt spid="6190"/>
                                        </p:tgtEl>
                                        <p:attrNameLst>
                                          <p:attrName>ppt_w</p:attrName>
                                        </p:attrNameLst>
                                      </p:cBhvr>
                                      <p:tavLst>
                                        <p:tav tm="0">
                                          <p:val>
                                            <p:strVal val="ppt_w"/>
                                          </p:val>
                                        </p:tav>
                                        <p:tav tm="100000">
                                          <p:val>
                                            <p:fltVal val="0"/>
                                          </p:val>
                                        </p:tav>
                                      </p:tavLst>
                                    </p:anim>
                                    <p:anim calcmode="lin" valueType="num">
                                      <p:cBhvr>
                                        <p:cTn id="80" dur="500"/>
                                        <p:tgtEl>
                                          <p:spTgt spid="6190"/>
                                        </p:tgtEl>
                                        <p:attrNameLst>
                                          <p:attrName>ppt_h</p:attrName>
                                        </p:attrNameLst>
                                      </p:cBhvr>
                                      <p:tavLst>
                                        <p:tav tm="0">
                                          <p:val>
                                            <p:strVal val="ppt_h"/>
                                          </p:val>
                                        </p:tav>
                                        <p:tav tm="100000">
                                          <p:val>
                                            <p:fltVal val="0"/>
                                          </p:val>
                                        </p:tav>
                                      </p:tavLst>
                                    </p:anim>
                                    <p:animEffect transition="out" filter="fade">
                                      <p:cBhvr>
                                        <p:cTn id="81" dur="500"/>
                                        <p:tgtEl>
                                          <p:spTgt spid="6190"/>
                                        </p:tgtEl>
                                      </p:cBhvr>
                                    </p:animEffect>
                                    <p:set>
                                      <p:cBhvr>
                                        <p:cTn id="82" dur="1" fill="hold">
                                          <p:stCondLst>
                                            <p:cond delay="499"/>
                                          </p:stCondLst>
                                        </p:cTn>
                                        <p:tgtEl>
                                          <p:spTgt spid="6190"/>
                                        </p:tgtEl>
                                        <p:attrNameLst>
                                          <p:attrName>style.visibility</p:attrName>
                                        </p:attrNameLst>
                                      </p:cBhvr>
                                      <p:to>
                                        <p:strVal val="hidden"/>
                                      </p:to>
                                    </p:set>
                                  </p:childTnLst>
                                </p:cTn>
                              </p:par>
                            </p:childTnLst>
                          </p:cTn>
                        </p:par>
                        <p:par>
                          <p:cTn id="83" fill="hold" nodeType="afterGroup">
                            <p:stCondLst>
                              <p:cond delay="1000"/>
                            </p:stCondLst>
                            <p:childTnLst>
                              <p:par>
                                <p:cTn id="84" presetID="9" presetClass="entr" presetSubtype="0" fill="hold" grpId="0" nodeType="afterEffect">
                                  <p:stCondLst>
                                    <p:cond delay="0"/>
                                  </p:stCondLst>
                                  <p:childTnLst>
                                    <p:set>
                                      <p:cBhvr>
                                        <p:cTn id="85" dur="1" fill="hold">
                                          <p:stCondLst>
                                            <p:cond delay="0"/>
                                          </p:stCondLst>
                                        </p:cTn>
                                        <p:tgtEl>
                                          <p:spTgt spid="6189"/>
                                        </p:tgtEl>
                                        <p:attrNameLst>
                                          <p:attrName>style.visibility</p:attrName>
                                        </p:attrNameLst>
                                      </p:cBhvr>
                                      <p:to>
                                        <p:strVal val="visible"/>
                                      </p:to>
                                    </p:set>
                                    <p:animEffect transition="in" filter="dissolve">
                                      <p:cBhvr>
                                        <p:cTn id="86" dur="500"/>
                                        <p:tgtEl>
                                          <p:spTgt spid="6189"/>
                                        </p:tgtEl>
                                      </p:cBhvr>
                                    </p:animEffect>
                                  </p:childTnLst>
                                  <p:subTnLst>
                                    <p:audio>
                                      <p:cMediaNode>
                                        <p:cTn display="0" masterRel="sameClick">
                                          <p:stCondLst>
                                            <p:cond evt="begin" delay="0">
                                              <p:tn val="84"/>
                                            </p:cond>
                                          </p:stCondLst>
                                          <p:endCondLst>
                                            <p:cond evt="onStopAudio" delay="0">
                                              <p:tgtEl>
                                                <p:sldTgt/>
                                              </p:tgtEl>
                                            </p:cond>
                                          </p:endCondLst>
                                        </p:cTn>
                                        <p:tgtEl>
                                          <p:sndTgt r:embed="rId5" name="camera.wav"/>
                                        </p:tgtEl>
                                      </p:cMediaNode>
                                    </p:audio>
                                  </p:subTnLst>
                                </p:cTn>
                              </p:par>
                            </p:childTnLst>
                          </p:cTn>
                        </p:par>
                        <p:par>
                          <p:cTn id="87" fill="hold" nodeType="afterGroup">
                            <p:stCondLst>
                              <p:cond delay="1500"/>
                            </p:stCondLst>
                            <p:childTnLst>
                              <p:par>
                                <p:cTn id="88" presetID="53" presetClass="exit" presetSubtype="0" fill="hold" grpId="1" nodeType="afterEffect">
                                  <p:stCondLst>
                                    <p:cond delay="0"/>
                                  </p:stCondLst>
                                  <p:childTnLst>
                                    <p:anim calcmode="lin" valueType="num">
                                      <p:cBhvr>
                                        <p:cTn id="89" dur="500"/>
                                        <p:tgtEl>
                                          <p:spTgt spid="6189"/>
                                        </p:tgtEl>
                                        <p:attrNameLst>
                                          <p:attrName>ppt_w</p:attrName>
                                        </p:attrNameLst>
                                      </p:cBhvr>
                                      <p:tavLst>
                                        <p:tav tm="0">
                                          <p:val>
                                            <p:strVal val="ppt_w"/>
                                          </p:val>
                                        </p:tav>
                                        <p:tav tm="100000">
                                          <p:val>
                                            <p:fltVal val="0"/>
                                          </p:val>
                                        </p:tav>
                                      </p:tavLst>
                                    </p:anim>
                                    <p:anim calcmode="lin" valueType="num">
                                      <p:cBhvr>
                                        <p:cTn id="90" dur="500"/>
                                        <p:tgtEl>
                                          <p:spTgt spid="6189"/>
                                        </p:tgtEl>
                                        <p:attrNameLst>
                                          <p:attrName>ppt_h</p:attrName>
                                        </p:attrNameLst>
                                      </p:cBhvr>
                                      <p:tavLst>
                                        <p:tav tm="0">
                                          <p:val>
                                            <p:strVal val="ppt_h"/>
                                          </p:val>
                                        </p:tav>
                                        <p:tav tm="100000">
                                          <p:val>
                                            <p:fltVal val="0"/>
                                          </p:val>
                                        </p:tav>
                                      </p:tavLst>
                                    </p:anim>
                                    <p:animEffect transition="out" filter="fade">
                                      <p:cBhvr>
                                        <p:cTn id="91" dur="500"/>
                                        <p:tgtEl>
                                          <p:spTgt spid="6189"/>
                                        </p:tgtEl>
                                      </p:cBhvr>
                                    </p:animEffect>
                                    <p:set>
                                      <p:cBhvr>
                                        <p:cTn id="92" dur="1" fill="hold">
                                          <p:stCondLst>
                                            <p:cond delay="499"/>
                                          </p:stCondLst>
                                        </p:cTn>
                                        <p:tgtEl>
                                          <p:spTgt spid="6189"/>
                                        </p:tgtEl>
                                        <p:attrNameLst>
                                          <p:attrName>style.visibility</p:attrName>
                                        </p:attrNameLst>
                                      </p:cBhvr>
                                      <p:to>
                                        <p:strVal val="hidden"/>
                                      </p:to>
                                    </p:set>
                                  </p:childTnLst>
                                </p:cTn>
                              </p:par>
                            </p:childTnLst>
                          </p:cTn>
                        </p:par>
                        <p:par>
                          <p:cTn id="93" fill="hold" nodeType="afterGroup">
                            <p:stCondLst>
                              <p:cond delay="2000"/>
                            </p:stCondLst>
                            <p:childTnLst>
                              <p:par>
                                <p:cTn id="94" presetID="9" presetClass="entr" presetSubtype="0" fill="hold" grpId="0" nodeType="afterEffect">
                                  <p:stCondLst>
                                    <p:cond delay="0"/>
                                  </p:stCondLst>
                                  <p:childTnLst>
                                    <p:set>
                                      <p:cBhvr>
                                        <p:cTn id="95" dur="1" fill="hold">
                                          <p:stCondLst>
                                            <p:cond delay="0"/>
                                          </p:stCondLst>
                                        </p:cTn>
                                        <p:tgtEl>
                                          <p:spTgt spid="6188"/>
                                        </p:tgtEl>
                                        <p:attrNameLst>
                                          <p:attrName>style.visibility</p:attrName>
                                        </p:attrNameLst>
                                      </p:cBhvr>
                                      <p:to>
                                        <p:strVal val="visible"/>
                                      </p:to>
                                    </p:set>
                                    <p:animEffect transition="in" filter="dissolve">
                                      <p:cBhvr>
                                        <p:cTn id="96" dur="500"/>
                                        <p:tgtEl>
                                          <p:spTgt spid="6188"/>
                                        </p:tgtEl>
                                      </p:cBhvr>
                                    </p:animEffect>
                                  </p:childTnLst>
                                  <p:subTnLst>
                                    <p:audio>
                                      <p:cMediaNode>
                                        <p:cTn display="0" masterRel="sameClick">
                                          <p:stCondLst>
                                            <p:cond evt="begin" delay="0">
                                              <p:tn val="94"/>
                                            </p:cond>
                                          </p:stCondLst>
                                          <p:endCondLst>
                                            <p:cond evt="onStopAudio" delay="0">
                                              <p:tgtEl>
                                                <p:sldTgt/>
                                              </p:tgtEl>
                                            </p:cond>
                                          </p:endCondLst>
                                        </p:cTn>
                                        <p:tgtEl>
                                          <p:sndTgt r:embed="rId5" name="camera.wav"/>
                                        </p:tgtEl>
                                      </p:cMediaNode>
                                    </p:audio>
                                  </p:subTnLst>
                                </p:cTn>
                              </p:par>
                            </p:childTnLst>
                          </p:cTn>
                        </p:par>
                        <p:par>
                          <p:cTn id="97" fill="hold" nodeType="afterGroup">
                            <p:stCondLst>
                              <p:cond delay="2500"/>
                            </p:stCondLst>
                            <p:childTnLst>
                              <p:par>
                                <p:cTn id="98" presetID="53" presetClass="exit" presetSubtype="0" fill="hold" grpId="1" nodeType="afterEffect">
                                  <p:stCondLst>
                                    <p:cond delay="0"/>
                                  </p:stCondLst>
                                  <p:childTnLst>
                                    <p:anim calcmode="lin" valueType="num">
                                      <p:cBhvr>
                                        <p:cTn id="99" dur="500"/>
                                        <p:tgtEl>
                                          <p:spTgt spid="6188"/>
                                        </p:tgtEl>
                                        <p:attrNameLst>
                                          <p:attrName>ppt_w</p:attrName>
                                        </p:attrNameLst>
                                      </p:cBhvr>
                                      <p:tavLst>
                                        <p:tav tm="0">
                                          <p:val>
                                            <p:strVal val="ppt_w"/>
                                          </p:val>
                                        </p:tav>
                                        <p:tav tm="100000">
                                          <p:val>
                                            <p:fltVal val="0"/>
                                          </p:val>
                                        </p:tav>
                                      </p:tavLst>
                                    </p:anim>
                                    <p:anim calcmode="lin" valueType="num">
                                      <p:cBhvr>
                                        <p:cTn id="100" dur="500"/>
                                        <p:tgtEl>
                                          <p:spTgt spid="6188"/>
                                        </p:tgtEl>
                                        <p:attrNameLst>
                                          <p:attrName>ppt_h</p:attrName>
                                        </p:attrNameLst>
                                      </p:cBhvr>
                                      <p:tavLst>
                                        <p:tav tm="0">
                                          <p:val>
                                            <p:strVal val="ppt_h"/>
                                          </p:val>
                                        </p:tav>
                                        <p:tav tm="100000">
                                          <p:val>
                                            <p:fltVal val="0"/>
                                          </p:val>
                                        </p:tav>
                                      </p:tavLst>
                                    </p:anim>
                                    <p:animEffect transition="out" filter="fade">
                                      <p:cBhvr>
                                        <p:cTn id="101" dur="500"/>
                                        <p:tgtEl>
                                          <p:spTgt spid="6188"/>
                                        </p:tgtEl>
                                      </p:cBhvr>
                                    </p:animEffect>
                                    <p:set>
                                      <p:cBhvr>
                                        <p:cTn id="102" dur="1" fill="hold">
                                          <p:stCondLst>
                                            <p:cond delay="499"/>
                                          </p:stCondLst>
                                        </p:cTn>
                                        <p:tgtEl>
                                          <p:spTgt spid="6188"/>
                                        </p:tgtEl>
                                        <p:attrNameLst>
                                          <p:attrName>style.visibility</p:attrName>
                                        </p:attrNameLst>
                                      </p:cBhvr>
                                      <p:to>
                                        <p:strVal val="hidden"/>
                                      </p:to>
                                    </p:set>
                                  </p:childTnLst>
                                </p:cTn>
                              </p:par>
                            </p:childTnLst>
                          </p:cTn>
                        </p:par>
                        <p:par>
                          <p:cTn id="103" fill="hold" nodeType="afterGroup">
                            <p:stCondLst>
                              <p:cond delay="3000"/>
                            </p:stCondLst>
                            <p:childTnLst>
                              <p:par>
                                <p:cTn id="104" presetID="9" presetClass="entr" presetSubtype="0" fill="hold" grpId="0" nodeType="afterEffect">
                                  <p:stCondLst>
                                    <p:cond delay="0"/>
                                  </p:stCondLst>
                                  <p:childTnLst>
                                    <p:set>
                                      <p:cBhvr>
                                        <p:cTn id="105" dur="1" fill="hold">
                                          <p:stCondLst>
                                            <p:cond delay="0"/>
                                          </p:stCondLst>
                                        </p:cTn>
                                        <p:tgtEl>
                                          <p:spTgt spid="6187"/>
                                        </p:tgtEl>
                                        <p:attrNameLst>
                                          <p:attrName>style.visibility</p:attrName>
                                        </p:attrNameLst>
                                      </p:cBhvr>
                                      <p:to>
                                        <p:strVal val="visible"/>
                                      </p:to>
                                    </p:set>
                                    <p:animEffect transition="in" filter="dissolve">
                                      <p:cBhvr>
                                        <p:cTn id="106" dur="500"/>
                                        <p:tgtEl>
                                          <p:spTgt spid="6187"/>
                                        </p:tgtEl>
                                      </p:cBhvr>
                                    </p:animEffect>
                                  </p:childTnLst>
                                  <p:subTnLst>
                                    <p:audio>
                                      <p:cMediaNode>
                                        <p:cTn display="0" masterRel="sameClick">
                                          <p:stCondLst>
                                            <p:cond evt="begin" delay="0">
                                              <p:tn val="104"/>
                                            </p:cond>
                                          </p:stCondLst>
                                          <p:endCondLst>
                                            <p:cond evt="onStopAudio" delay="0">
                                              <p:tgtEl>
                                                <p:sldTgt/>
                                              </p:tgtEl>
                                            </p:cond>
                                          </p:endCondLst>
                                        </p:cTn>
                                        <p:tgtEl>
                                          <p:sndTgt r:embed="rId5" name="camera.wav"/>
                                        </p:tgtEl>
                                      </p:cMediaNode>
                                    </p:audio>
                                  </p:subTnLst>
                                </p:cTn>
                              </p:par>
                            </p:childTnLst>
                          </p:cTn>
                        </p:par>
                        <p:par>
                          <p:cTn id="107" fill="hold" nodeType="afterGroup">
                            <p:stCondLst>
                              <p:cond delay="3500"/>
                            </p:stCondLst>
                            <p:childTnLst>
                              <p:par>
                                <p:cTn id="108" presetID="53" presetClass="exit" presetSubtype="0" fill="hold" grpId="1" nodeType="afterEffect">
                                  <p:stCondLst>
                                    <p:cond delay="0"/>
                                  </p:stCondLst>
                                  <p:childTnLst>
                                    <p:anim calcmode="lin" valueType="num">
                                      <p:cBhvr>
                                        <p:cTn id="109" dur="500"/>
                                        <p:tgtEl>
                                          <p:spTgt spid="6187"/>
                                        </p:tgtEl>
                                        <p:attrNameLst>
                                          <p:attrName>ppt_w</p:attrName>
                                        </p:attrNameLst>
                                      </p:cBhvr>
                                      <p:tavLst>
                                        <p:tav tm="0">
                                          <p:val>
                                            <p:strVal val="ppt_w"/>
                                          </p:val>
                                        </p:tav>
                                        <p:tav tm="100000">
                                          <p:val>
                                            <p:fltVal val="0"/>
                                          </p:val>
                                        </p:tav>
                                      </p:tavLst>
                                    </p:anim>
                                    <p:anim calcmode="lin" valueType="num">
                                      <p:cBhvr>
                                        <p:cTn id="110" dur="500"/>
                                        <p:tgtEl>
                                          <p:spTgt spid="6187"/>
                                        </p:tgtEl>
                                        <p:attrNameLst>
                                          <p:attrName>ppt_h</p:attrName>
                                        </p:attrNameLst>
                                      </p:cBhvr>
                                      <p:tavLst>
                                        <p:tav tm="0">
                                          <p:val>
                                            <p:strVal val="ppt_h"/>
                                          </p:val>
                                        </p:tav>
                                        <p:tav tm="100000">
                                          <p:val>
                                            <p:fltVal val="0"/>
                                          </p:val>
                                        </p:tav>
                                      </p:tavLst>
                                    </p:anim>
                                    <p:animEffect transition="out" filter="fade">
                                      <p:cBhvr>
                                        <p:cTn id="111" dur="500"/>
                                        <p:tgtEl>
                                          <p:spTgt spid="6187"/>
                                        </p:tgtEl>
                                      </p:cBhvr>
                                    </p:animEffect>
                                    <p:set>
                                      <p:cBhvr>
                                        <p:cTn id="112" dur="1" fill="hold">
                                          <p:stCondLst>
                                            <p:cond delay="499"/>
                                          </p:stCondLst>
                                        </p:cTn>
                                        <p:tgtEl>
                                          <p:spTgt spid="6187"/>
                                        </p:tgtEl>
                                        <p:attrNameLst>
                                          <p:attrName>style.visibility</p:attrName>
                                        </p:attrNameLst>
                                      </p:cBhvr>
                                      <p:to>
                                        <p:strVal val="hidden"/>
                                      </p:to>
                                    </p:set>
                                  </p:childTnLst>
                                </p:cTn>
                              </p:par>
                            </p:childTnLst>
                          </p:cTn>
                        </p:par>
                        <p:par>
                          <p:cTn id="113" fill="hold" nodeType="afterGroup">
                            <p:stCondLst>
                              <p:cond delay="4000"/>
                            </p:stCondLst>
                            <p:childTnLst>
                              <p:par>
                                <p:cTn id="114" presetID="9" presetClass="entr" presetSubtype="0" fill="hold" grpId="0" nodeType="afterEffect">
                                  <p:stCondLst>
                                    <p:cond delay="0"/>
                                  </p:stCondLst>
                                  <p:childTnLst>
                                    <p:set>
                                      <p:cBhvr>
                                        <p:cTn id="115" dur="1" fill="hold">
                                          <p:stCondLst>
                                            <p:cond delay="0"/>
                                          </p:stCondLst>
                                        </p:cTn>
                                        <p:tgtEl>
                                          <p:spTgt spid="6186"/>
                                        </p:tgtEl>
                                        <p:attrNameLst>
                                          <p:attrName>style.visibility</p:attrName>
                                        </p:attrNameLst>
                                      </p:cBhvr>
                                      <p:to>
                                        <p:strVal val="visible"/>
                                      </p:to>
                                    </p:set>
                                    <p:animEffect transition="in" filter="dissolve">
                                      <p:cBhvr>
                                        <p:cTn id="116" dur="500"/>
                                        <p:tgtEl>
                                          <p:spTgt spid="6186"/>
                                        </p:tgtEl>
                                      </p:cBhvr>
                                    </p:animEffect>
                                  </p:childTnLst>
                                  <p:subTnLst>
                                    <p:audio>
                                      <p:cMediaNode>
                                        <p:cTn display="0" masterRel="sameClick">
                                          <p:stCondLst>
                                            <p:cond evt="begin" delay="0">
                                              <p:tn val="114"/>
                                            </p:cond>
                                          </p:stCondLst>
                                          <p:endCondLst>
                                            <p:cond evt="onStopAudio" delay="0">
                                              <p:tgtEl>
                                                <p:sldTgt/>
                                              </p:tgtEl>
                                            </p:cond>
                                          </p:endCondLst>
                                        </p:cTn>
                                        <p:tgtEl>
                                          <p:sndTgt r:embed="rId5" name="camera.wav"/>
                                        </p:tgtEl>
                                      </p:cMediaNode>
                                    </p:audio>
                                  </p:subTnLst>
                                </p:cTn>
                              </p:par>
                            </p:childTnLst>
                          </p:cTn>
                        </p:par>
                        <p:par>
                          <p:cTn id="117" fill="hold" nodeType="afterGroup">
                            <p:stCondLst>
                              <p:cond delay="4500"/>
                            </p:stCondLst>
                            <p:childTnLst>
                              <p:par>
                                <p:cTn id="118" presetID="53" presetClass="exit" presetSubtype="0" fill="hold" grpId="1" nodeType="afterEffect">
                                  <p:stCondLst>
                                    <p:cond delay="0"/>
                                  </p:stCondLst>
                                  <p:childTnLst>
                                    <p:anim calcmode="lin" valueType="num">
                                      <p:cBhvr>
                                        <p:cTn id="119" dur="500"/>
                                        <p:tgtEl>
                                          <p:spTgt spid="6186"/>
                                        </p:tgtEl>
                                        <p:attrNameLst>
                                          <p:attrName>ppt_w</p:attrName>
                                        </p:attrNameLst>
                                      </p:cBhvr>
                                      <p:tavLst>
                                        <p:tav tm="0">
                                          <p:val>
                                            <p:strVal val="ppt_w"/>
                                          </p:val>
                                        </p:tav>
                                        <p:tav tm="100000">
                                          <p:val>
                                            <p:fltVal val="0"/>
                                          </p:val>
                                        </p:tav>
                                      </p:tavLst>
                                    </p:anim>
                                    <p:anim calcmode="lin" valueType="num">
                                      <p:cBhvr>
                                        <p:cTn id="120" dur="500"/>
                                        <p:tgtEl>
                                          <p:spTgt spid="6186"/>
                                        </p:tgtEl>
                                        <p:attrNameLst>
                                          <p:attrName>ppt_h</p:attrName>
                                        </p:attrNameLst>
                                      </p:cBhvr>
                                      <p:tavLst>
                                        <p:tav tm="0">
                                          <p:val>
                                            <p:strVal val="ppt_h"/>
                                          </p:val>
                                        </p:tav>
                                        <p:tav tm="100000">
                                          <p:val>
                                            <p:fltVal val="0"/>
                                          </p:val>
                                        </p:tav>
                                      </p:tavLst>
                                    </p:anim>
                                    <p:animEffect transition="out" filter="fade">
                                      <p:cBhvr>
                                        <p:cTn id="121" dur="500"/>
                                        <p:tgtEl>
                                          <p:spTgt spid="6186"/>
                                        </p:tgtEl>
                                      </p:cBhvr>
                                    </p:animEffect>
                                    <p:set>
                                      <p:cBhvr>
                                        <p:cTn id="122" dur="1" fill="hold">
                                          <p:stCondLst>
                                            <p:cond delay="499"/>
                                          </p:stCondLst>
                                        </p:cTn>
                                        <p:tgtEl>
                                          <p:spTgt spid="6186"/>
                                        </p:tgtEl>
                                        <p:attrNameLst>
                                          <p:attrName>style.visibility</p:attrName>
                                        </p:attrNameLst>
                                      </p:cBhvr>
                                      <p:to>
                                        <p:strVal val="hidden"/>
                                      </p:to>
                                    </p:set>
                                  </p:childTnLst>
                                </p:cTn>
                              </p:par>
                            </p:childTnLst>
                          </p:cTn>
                        </p:par>
                        <p:par>
                          <p:cTn id="123" fill="hold" nodeType="afterGroup">
                            <p:stCondLst>
                              <p:cond delay="5000"/>
                            </p:stCondLst>
                            <p:childTnLst>
                              <p:par>
                                <p:cTn id="124" presetID="9" presetClass="entr" presetSubtype="0" fill="hold" grpId="0" nodeType="afterEffect">
                                  <p:stCondLst>
                                    <p:cond delay="0"/>
                                  </p:stCondLst>
                                  <p:childTnLst>
                                    <p:set>
                                      <p:cBhvr>
                                        <p:cTn id="125" dur="1" fill="hold">
                                          <p:stCondLst>
                                            <p:cond delay="0"/>
                                          </p:stCondLst>
                                        </p:cTn>
                                        <p:tgtEl>
                                          <p:spTgt spid="6185"/>
                                        </p:tgtEl>
                                        <p:attrNameLst>
                                          <p:attrName>style.visibility</p:attrName>
                                        </p:attrNameLst>
                                      </p:cBhvr>
                                      <p:to>
                                        <p:strVal val="visible"/>
                                      </p:to>
                                    </p:set>
                                    <p:animEffect transition="in" filter="dissolve">
                                      <p:cBhvr>
                                        <p:cTn id="126" dur="500"/>
                                        <p:tgtEl>
                                          <p:spTgt spid="6185"/>
                                        </p:tgtEl>
                                      </p:cBhvr>
                                    </p:animEffect>
                                  </p:childTnLst>
                                  <p:subTnLst>
                                    <p:audio>
                                      <p:cMediaNode>
                                        <p:cTn display="0" masterRel="sameClick">
                                          <p:stCondLst>
                                            <p:cond evt="begin" delay="0">
                                              <p:tn val="124"/>
                                            </p:cond>
                                          </p:stCondLst>
                                          <p:endCondLst>
                                            <p:cond evt="onStopAudio" delay="0">
                                              <p:tgtEl>
                                                <p:sldTgt/>
                                              </p:tgtEl>
                                            </p:cond>
                                          </p:endCondLst>
                                        </p:cTn>
                                        <p:tgtEl>
                                          <p:sndTgt r:embed="rId5" name="camera.wav"/>
                                        </p:tgtEl>
                                      </p:cMediaNode>
                                    </p:audio>
                                  </p:subTnLst>
                                </p:cTn>
                              </p:par>
                            </p:childTnLst>
                          </p:cTn>
                        </p:par>
                        <p:par>
                          <p:cTn id="127" fill="hold" nodeType="afterGroup">
                            <p:stCondLst>
                              <p:cond delay="5500"/>
                            </p:stCondLst>
                            <p:childTnLst>
                              <p:par>
                                <p:cTn id="128" presetID="53" presetClass="exit" presetSubtype="0" fill="hold" grpId="1" nodeType="afterEffect">
                                  <p:stCondLst>
                                    <p:cond delay="0"/>
                                  </p:stCondLst>
                                  <p:childTnLst>
                                    <p:anim calcmode="lin" valueType="num">
                                      <p:cBhvr>
                                        <p:cTn id="129" dur="500"/>
                                        <p:tgtEl>
                                          <p:spTgt spid="6185"/>
                                        </p:tgtEl>
                                        <p:attrNameLst>
                                          <p:attrName>ppt_w</p:attrName>
                                        </p:attrNameLst>
                                      </p:cBhvr>
                                      <p:tavLst>
                                        <p:tav tm="0">
                                          <p:val>
                                            <p:strVal val="ppt_w"/>
                                          </p:val>
                                        </p:tav>
                                        <p:tav tm="100000">
                                          <p:val>
                                            <p:fltVal val="0"/>
                                          </p:val>
                                        </p:tav>
                                      </p:tavLst>
                                    </p:anim>
                                    <p:anim calcmode="lin" valueType="num">
                                      <p:cBhvr>
                                        <p:cTn id="130" dur="500"/>
                                        <p:tgtEl>
                                          <p:spTgt spid="6185"/>
                                        </p:tgtEl>
                                        <p:attrNameLst>
                                          <p:attrName>ppt_h</p:attrName>
                                        </p:attrNameLst>
                                      </p:cBhvr>
                                      <p:tavLst>
                                        <p:tav tm="0">
                                          <p:val>
                                            <p:strVal val="ppt_h"/>
                                          </p:val>
                                        </p:tav>
                                        <p:tav tm="100000">
                                          <p:val>
                                            <p:fltVal val="0"/>
                                          </p:val>
                                        </p:tav>
                                      </p:tavLst>
                                    </p:anim>
                                    <p:animEffect transition="out" filter="fade">
                                      <p:cBhvr>
                                        <p:cTn id="131" dur="500"/>
                                        <p:tgtEl>
                                          <p:spTgt spid="6185"/>
                                        </p:tgtEl>
                                      </p:cBhvr>
                                    </p:animEffect>
                                    <p:set>
                                      <p:cBhvr>
                                        <p:cTn id="132" dur="1" fill="hold">
                                          <p:stCondLst>
                                            <p:cond delay="499"/>
                                          </p:stCondLst>
                                        </p:cTn>
                                        <p:tgtEl>
                                          <p:spTgt spid="6185"/>
                                        </p:tgtEl>
                                        <p:attrNameLst>
                                          <p:attrName>style.visibility</p:attrName>
                                        </p:attrNameLst>
                                      </p:cBhvr>
                                      <p:to>
                                        <p:strVal val="hidden"/>
                                      </p:to>
                                    </p:set>
                                  </p:childTnLst>
                                </p:cTn>
                              </p:par>
                            </p:childTnLst>
                          </p:cTn>
                        </p:par>
                        <p:par>
                          <p:cTn id="133" fill="hold" nodeType="afterGroup">
                            <p:stCondLst>
                              <p:cond delay="6000"/>
                            </p:stCondLst>
                            <p:childTnLst>
                              <p:par>
                                <p:cTn id="134" presetID="9" presetClass="entr" presetSubtype="0" fill="hold" grpId="0" nodeType="afterEffect">
                                  <p:stCondLst>
                                    <p:cond delay="0"/>
                                  </p:stCondLst>
                                  <p:childTnLst>
                                    <p:set>
                                      <p:cBhvr>
                                        <p:cTn id="135" dur="1" fill="hold">
                                          <p:stCondLst>
                                            <p:cond delay="0"/>
                                          </p:stCondLst>
                                        </p:cTn>
                                        <p:tgtEl>
                                          <p:spTgt spid="6184"/>
                                        </p:tgtEl>
                                        <p:attrNameLst>
                                          <p:attrName>style.visibility</p:attrName>
                                        </p:attrNameLst>
                                      </p:cBhvr>
                                      <p:to>
                                        <p:strVal val="visible"/>
                                      </p:to>
                                    </p:set>
                                    <p:animEffect transition="in" filter="dissolve">
                                      <p:cBhvr>
                                        <p:cTn id="136" dur="500"/>
                                        <p:tgtEl>
                                          <p:spTgt spid="6184"/>
                                        </p:tgtEl>
                                      </p:cBhvr>
                                    </p:animEffect>
                                  </p:childTnLst>
                                  <p:subTnLst>
                                    <p:audio>
                                      <p:cMediaNode>
                                        <p:cTn display="0" masterRel="sameClick">
                                          <p:stCondLst>
                                            <p:cond evt="begin" delay="0">
                                              <p:tn val="134"/>
                                            </p:cond>
                                          </p:stCondLst>
                                          <p:endCondLst>
                                            <p:cond evt="onStopAudio" delay="0">
                                              <p:tgtEl>
                                                <p:sldTgt/>
                                              </p:tgtEl>
                                            </p:cond>
                                          </p:endCondLst>
                                        </p:cTn>
                                        <p:tgtEl>
                                          <p:sndTgt r:embed="rId5" name="camera.wav"/>
                                        </p:tgtEl>
                                      </p:cMediaNode>
                                    </p:audio>
                                  </p:subTnLst>
                                </p:cTn>
                              </p:par>
                            </p:childTnLst>
                          </p:cTn>
                        </p:par>
                        <p:par>
                          <p:cTn id="137" fill="hold" nodeType="afterGroup">
                            <p:stCondLst>
                              <p:cond delay="6500"/>
                            </p:stCondLst>
                            <p:childTnLst>
                              <p:par>
                                <p:cTn id="138" presetID="53" presetClass="exit" presetSubtype="0" fill="hold" grpId="1" nodeType="afterEffect">
                                  <p:stCondLst>
                                    <p:cond delay="0"/>
                                  </p:stCondLst>
                                  <p:childTnLst>
                                    <p:anim calcmode="lin" valueType="num">
                                      <p:cBhvr>
                                        <p:cTn id="139" dur="500"/>
                                        <p:tgtEl>
                                          <p:spTgt spid="6184"/>
                                        </p:tgtEl>
                                        <p:attrNameLst>
                                          <p:attrName>ppt_w</p:attrName>
                                        </p:attrNameLst>
                                      </p:cBhvr>
                                      <p:tavLst>
                                        <p:tav tm="0">
                                          <p:val>
                                            <p:strVal val="ppt_w"/>
                                          </p:val>
                                        </p:tav>
                                        <p:tav tm="100000">
                                          <p:val>
                                            <p:fltVal val="0"/>
                                          </p:val>
                                        </p:tav>
                                      </p:tavLst>
                                    </p:anim>
                                    <p:anim calcmode="lin" valueType="num">
                                      <p:cBhvr>
                                        <p:cTn id="140" dur="500"/>
                                        <p:tgtEl>
                                          <p:spTgt spid="6184"/>
                                        </p:tgtEl>
                                        <p:attrNameLst>
                                          <p:attrName>ppt_h</p:attrName>
                                        </p:attrNameLst>
                                      </p:cBhvr>
                                      <p:tavLst>
                                        <p:tav tm="0">
                                          <p:val>
                                            <p:strVal val="ppt_h"/>
                                          </p:val>
                                        </p:tav>
                                        <p:tav tm="100000">
                                          <p:val>
                                            <p:fltVal val="0"/>
                                          </p:val>
                                        </p:tav>
                                      </p:tavLst>
                                    </p:anim>
                                    <p:animEffect transition="out" filter="fade">
                                      <p:cBhvr>
                                        <p:cTn id="141" dur="500"/>
                                        <p:tgtEl>
                                          <p:spTgt spid="6184"/>
                                        </p:tgtEl>
                                      </p:cBhvr>
                                    </p:animEffect>
                                    <p:set>
                                      <p:cBhvr>
                                        <p:cTn id="142" dur="1" fill="hold">
                                          <p:stCondLst>
                                            <p:cond delay="499"/>
                                          </p:stCondLst>
                                        </p:cTn>
                                        <p:tgtEl>
                                          <p:spTgt spid="6184"/>
                                        </p:tgtEl>
                                        <p:attrNameLst>
                                          <p:attrName>style.visibility</p:attrName>
                                        </p:attrNameLst>
                                      </p:cBhvr>
                                      <p:to>
                                        <p:strVal val="hidden"/>
                                      </p:to>
                                    </p:set>
                                  </p:childTnLst>
                                </p:cTn>
                              </p:par>
                            </p:childTnLst>
                          </p:cTn>
                        </p:par>
                        <p:par>
                          <p:cTn id="143" fill="hold" nodeType="afterGroup">
                            <p:stCondLst>
                              <p:cond delay="7000"/>
                            </p:stCondLst>
                            <p:childTnLst>
                              <p:par>
                                <p:cTn id="144" presetID="9" presetClass="entr" presetSubtype="0" fill="hold" grpId="0" nodeType="afterEffect">
                                  <p:stCondLst>
                                    <p:cond delay="0"/>
                                  </p:stCondLst>
                                  <p:childTnLst>
                                    <p:set>
                                      <p:cBhvr>
                                        <p:cTn id="145" dur="1" fill="hold">
                                          <p:stCondLst>
                                            <p:cond delay="0"/>
                                          </p:stCondLst>
                                        </p:cTn>
                                        <p:tgtEl>
                                          <p:spTgt spid="6183"/>
                                        </p:tgtEl>
                                        <p:attrNameLst>
                                          <p:attrName>style.visibility</p:attrName>
                                        </p:attrNameLst>
                                      </p:cBhvr>
                                      <p:to>
                                        <p:strVal val="visible"/>
                                      </p:to>
                                    </p:set>
                                    <p:animEffect transition="in" filter="dissolve">
                                      <p:cBhvr>
                                        <p:cTn id="146" dur="500"/>
                                        <p:tgtEl>
                                          <p:spTgt spid="6183"/>
                                        </p:tgtEl>
                                      </p:cBhvr>
                                    </p:animEffect>
                                  </p:childTnLst>
                                  <p:subTnLst>
                                    <p:audio>
                                      <p:cMediaNode>
                                        <p:cTn display="0" masterRel="sameClick">
                                          <p:stCondLst>
                                            <p:cond evt="begin" delay="0">
                                              <p:tn val="144"/>
                                            </p:cond>
                                          </p:stCondLst>
                                          <p:endCondLst>
                                            <p:cond evt="onStopAudio" delay="0">
                                              <p:tgtEl>
                                                <p:sldTgt/>
                                              </p:tgtEl>
                                            </p:cond>
                                          </p:endCondLst>
                                        </p:cTn>
                                        <p:tgtEl>
                                          <p:sndTgt r:embed="rId5" name="camera.wav"/>
                                        </p:tgtEl>
                                      </p:cMediaNode>
                                    </p:audio>
                                  </p:subTnLst>
                                </p:cTn>
                              </p:par>
                            </p:childTnLst>
                          </p:cTn>
                        </p:par>
                        <p:par>
                          <p:cTn id="147" fill="hold" nodeType="afterGroup">
                            <p:stCondLst>
                              <p:cond delay="7500"/>
                            </p:stCondLst>
                            <p:childTnLst>
                              <p:par>
                                <p:cTn id="148" presetID="53" presetClass="exit" presetSubtype="0" fill="hold" grpId="1" nodeType="afterEffect">
                                  <p:stCondLst>
                                    <p:cond delay="0"/>
                                  </p:stCondLst>
                                  <p:childTnLst>
                                    <p:anim calcmode="lin" valueType="num">
                                      <p:cBhvr>
                                        <p:cTn id="149" dur="500"/>
                                        <p:tgtEl>
                                          <p:spTgt spid="6183"/>
                                        </p:tgtEl>
                                        <p:attrNameLst>
                                          <p:attrName>ppt_w</p:attrName>
                                        </p:attrNameLst>
                                      </p:cBhvr>
                                      <p:tavLst>
                                        <p:tav tm="0">
                                          <p:val>
                                            <p:strVal val="ppt_w"/>
                                          </p:val>
                                        </p:tav>
                                        <p:tav tm="100000">
                                          <p:val>
                                            <p:fltVal val="0"/>
                                          </p:val>
                                        </p:tav>
                                      </p:tavLst>
                                    </p:anim>
                                    <p:anim calcmode="lin" valueType="num">
                                      <p:cBhvr>
                                        <p:cTn id="150" dur="500"/>
                                        <p:tgtEl>
                                          <p:spTgt spid="6183"/>
                                        </p:tgtEl>
                                        <p:attrNameLst>
                                          <p:attrName>ppt_h</p:attrName>
                                        </p:attrNameLst>
                                      </p:cBhvr>
                                      <p:tavLst>
                                        <p:tav tm="0">
                                          <p:val>
                                            <p:strVal val="ppt_h"/>
                                          </p:val>
                                        </p:tav>
                                        <p:tav tm="100000">
                                          <p:val>
                                            <p:fltVal val="0"/>
                                          </p:val>
                                        </p:tav>
                                      </p:tavLst>
                                    </p:anim>
                                    <p:animEffect transition="out" filter="fade">
                                      <p:cBhvr>
                                        <p:cTn id="151" dur="500"/>
                                        <p:tgtEl>
                                          <p:spTgt spid="6183"/>
                                        </p:tgtEl>
                                      </p:cBhvr>
                                    </p:animEffect>
                                    <p:set>
                                      <p:cBhvr>
                                        <p:cTn id="152" dur="1" fill="hold">
                                          <p:stCondLst>
                                            <p:cond delay="499"/>
                                          </p:stCondLst>
                                        </p:cTn>
                                        <p:tgtEl>
                                          <p:spTgt spid="6183"/>
                                        </p:tgtEl>
                                        <p:attrNameLst>
                                          <p:attrName>style.visibility</p:attrName>
                                        </p:attrNameLst>
                                      </p:cBhvr>
                                      <p:to>
                                        <p:strVal val="hidden"/>
                                      </p:to>
                                    </p:set>
                                  </p:childTnLst>
                                </p:cTn>
                              </p:par>
                            </p:childTnLst>
                          </p:cTn>
                        </p:par>
                        <p:par>
                          <p:cTn id="153" fill="hold" nodeType="afterGroup">
                            <p:stCondLst>
                              <p:cond delay="8000"/>
                            </p:stCondLst>
                            <p:childTnLst>
                              <p:par>
                                <p:cTn id="154" presetID="9" presetClass="entr" presetSubtype="0" fill="hold" grpId="0" nodeType="afterEffect">
                                  <p:stCondLst>
                                    <p:cond delay="0"/>
                                  </p:stCondLst>
                                  <p:childTnLst>
                                    <p:set>
                                      <p:cBhvr>
                                        <p:cTn id="155" dur="1" fill="hold">
                                          <p:stCondLst>
                                            <p:cond delay="0"/>
                                          </p:stCondLst>
                                        </p:cTn>
                                        <p:tgtEl>
                                          <p:spTgt spid="6182"/>
                                        </p:tgtEl>
                                        <p:attrNameLst>
                                          <p:attrName>style.visibility</p:attrName>
                                        </p:attrNameLst>
                                      </p:cBhvr>
                                      <p:to>
                                        <p:strVal val="visible"/>
                                      </p:to>
                                    </p:set>
                                    <p:animEffect transition="in" filter="dissolve">
                                      <p:cBhvr>
                                        <p:cTn id="156" dur="500"/>
                                        <p:tgtEl>
                                          <p:spTgt spid="6182"/>
                                        </p:tgtEl>
                                      </p:cBhvr>
                                    </p:animEffect>
                                  </p:childTnLst>
                                  <p:subTnLst>
                                    <p:audio>
                                      <p:cMediaNode>
                                        <p:cTn display="0" masterRel="sameClick">
                                          <p:stCondLst>
                                            <p:cond evt="begin" delay="0">
                                              <p:tn val="154"/>
                                            </p:cond>
                                          </p:stCondLst>
                                          <p:endCondLst>
                                            <p:cond evt="onStopAudio" delay="0">
                                              <p:tgtEl>
                                                <p:sldTgt/>
                                              </p:tgtEl>
                                            </p:cond>
                                          </p:endCondLst>
                                        </p:cTn>
                                        <p:tgtEl>
                                          <p:sndTgt r:embed="rId5" name="camera.wav"/>
                                        </p:tgtEl>
                                      </p:cMediaNode>
                                    </p:audio>
                                  </p:subTnLst>
                                </p:cTn>
                              </p:par>
                            </p:childTnLst>
                          </p:cTn>
                        </p:par>
                        <p:par>
                          <p:cTn id="157" fill="hold" nodeType="afterGroup">
                            <p:stCondLst>
                              <p:cond delay="8500"/>
                            </p:stCondLst>
                            <p:childTnLst>
                              <p:par>
                                <p:cTn id="158" presetID="53" presetClass="exit" presetSubtype="0" fill="hold" grpId="1" nodeType="afterEffect">
                                  <p:stCondLst>
                                    <p:cond delay="0"/>
                                  </p:stCondLst>
                                  <p:childTnLst>
                                    <p:anim calcmode="lin" valueType="num">
                                      <p:cBhvr>
                                        <p:cTn id="159" dur="500"/>
                                        <p:tgtEl>
                                          <p:spTgt spid="6182"/>
                                        </p:tgtEl>
                                        <p:attrNameLst>
                                          <p:attrName>ppt_w</p:attrName>
                                        </p:attrNameLst>
                                      </p:cBhvr>
                                      <p:tavLst>
                                        <p:tav tm="0">
                                          <p:val>
                                            <p:strVal val="ppt_w"/>
                                          </p:val>
                                        </p:tav>
                                        <p:tav tm="100000">
                                          <p:val>
                                            <p:fltVal val="0"/>
                                          </p:val>
                                        </p:tav>
                                      </p:tavLst>
                                    </p:anim>
                                    <p:anim calcmode="lin" valueType="num">
                                      <p:cBhvr>
                                        <p:cTn id="160" dur="500"/>
                                        <p:tgtEl>
                                          <p:spTgt spid="6182"/>
                                        </p:tgtEl>
                                        <p:attrNameLst>
                                          <p:attrName>ppt_h</p:attrName>
                                        </p:attrNameLst>
                                      </p:cBhvr>
                                      <p:tavLst>
                                        <p:tav tm="0">
                                          <p:val>
                                            <p:strVal val="ppt_h"/>
                                          </p:val>
                                        </p:tav>
                                        <p:tav tm="100000">
                                          <p:val>
                                            <p:fltVal val="0"/>
                                          </p:val>
                                        </p:tav>
                                      </p:tavLst>
                                    </p:anim>
                                    <p:animEffect transition="out" filter="fade">
                                      <p:cBhvr>
                                        <p:cTn id="161" dur="500"/>
                                        <p:tgtEl>
                                          <p:spTgt spid="6182"/>
                                        </p:tgtEl>
                                      </p:cBhvr>
                                    </p:animEffect>
                                    <p:set>
                                      <p:cBhvr>
                                        <p:cTn id="162" dur="1" fill="hold">
                                          <p:stCondLst>
                                            <p:cond delay="499"/>
                                          </p:stCondLst>
                                        </p:cTn>
                                        <p:tgtEl>
                                          <p:spTgt spid="6182"/>
                                        </p:tgtEl>
                                        <p:attrNameLst>
                                          <p:attrName>style.visibility</p:attrName>
                                        </p:attrNameLst>
                                      </p:cBhvr>
                                      <p:to>
                                        <p:strVal val="hidden"/>
                                      </p:to>
                                    </p:set>
                                  </p:childTnLst>
                                </p:cTn>
                              </p:par>
                            </p:childTnLst>
                          </p:cTn>
                        </p:par>
                        <p:par>
                          <p:cTn id="163" fill="hold" nodeType="afterGroup">
                            <p:stCondLst>
                              <p:cond delay="9000"/>
                            </p:stCondLst>
                            <p:childTnLst>
                              <p:par>
                                <p:cTn id="164" presetID="9" presetClass="entr" presetSubtype="0" fill="hold" grpId="0" nodeType="afterEffect">
                                  <p:stCondLst>
                                    <p:cond delay="0"/>
                                  </p:stCondLst>
                                  <p:childTnLst>
                                    <p:set>
                                      <p:cBhvr>
                                        <p:cTn id="165" dur="1" fill="hold">
                                          <p:stCondLst>
                                            <p:cond delay="0"/>
                                          </p:stCondLst>
                                        </p:cTn>
                                        <p:tgtEl>
                                          <p:spTgt spid="6181"/>
                                        </p:tgtEl>
                                        <p:attrNameLst>
                                          <p:attrName>style.visibility</p:attrName>
                                        </p:attrNameLst>
                                      </p:cBhvr>
                                      <p:to>
                                        <p:strVal val="visible"/>
                                      </p:to>
                                    </p:set>
                                    <p:animEffect transition="in" filter="dissolve">
                                      <p:cBhvr>
                                        <p:cTn id="166" dur="500"/>
                                        <p:tgtEl>
                                          <p:spTgt spid="6181"/>
                                        </p:tgtEl>
                                      </p:cBhvr>
                                    </p:animEffect>
                                  </p:childTnLst>
                                  <p:subTnLst>
                                    <p:audio>
                                      <p:cMediaNode>
                                        <p:cTn display="0" masterRel="sameClick">
                                          <p:stCondLst>
                                            <p:cond evt="begin" delay="0">
                                              <p:tn val="164"/>
                                            </p:cond>
                                          </p:stCondLst>
                                          <p:endCondLst>
                                            <p:cond evt="onStopAudio" delay="0">
                                              <p:tgtEl>
                                                <p:sldTgt/>
                                              </p:tgtEl>
                                            </p:cond>
                                          </p:endCondLst>
                                        </p:cTn>
                                        <p:tgtEl>
                                          <p:sndTgt r:embed="rId5" name="camera.wav"/>
                                        </p:tgtEl>
                                      </p:cMediaNode>
                                    </p:audio>
                                  </p:subTnLst>
                                </p:cTn>
                              </p:par>
                            </p:childTnLst>
                          </p:cTn>
                        </p:par>
                        <p:par>
                          <p:cTn id="167" fill="hold" nodeType="afterGroup">
                            <p:stCondLst>
                              <p:cond delay="9500"/>
                            </p:stCondLst>
                            <p:childTnLst>
                              <p:par>
                                <p:cTn id="168" presetID="53" presetClass="exit" presetSubtype="0" fill="hold" grpId="1" nodeType="afterEffect">
                                  <p:stCondLst>
                                    <p:cond delay="0"/>
                                  </p:stCondLst>
                                  <p:childTnLst>
                                    <p:anim calcmode="lin" valueType="num">
                                      <p:cBhvr>
                                        <p:cTn id="169" dur="500"/>
                                        <p:tgtEl>
                                          <p:spTgt spid="6181"/>
                                        </p:tgtEl>
                                        <p:attrNameLst>
                                          <p:attrName>ppt_w</p:attrName>
                                        </p:attrNameLst>
                                      </p:cBhvr>
                                      <p:tavLst>
                                        <p:tav tm="0">
                                          <p:val>
                                            <p:strVal val="ppt_w"/>
                                          </p:val>
                                        </p:tav>
                                        <p:tav tm="100000">
                                          <p:val>
                                            <p:fltVal val="0"/>
                                          </p:val>
                                        </p:tav>
                                      </p:tavLst>
                                    </p:anim>
                                    <p:anim calcmode="lin" valueType="num">
                                      <p:cBhvr>
                                        <p:cTn id="170" dur="500"/>
                                        <p:tgtEl>
                                          <p:spTgt spid="6181"/>
                                        </p:tgtEl>
                                        <p:attrNameLst>
                                          <p:attrName>ppt_h</p:attrName>
                                        </p:attrNameLst>
                                      </p:cBhvr>
                                      <p:tavLst>
                                        <p:tav tm="0">
                                          <p:val>
                                            <p:strVal val="ppt_h"/>
                                          </p:val>
                                        </p:tav>
                                        <p:tav tm="100000">
                                          <p:val>
                                            <p:fltVal val="0"/>
                                          </p:val>
                                        </p:tav>
                                      </p:tavLst>
                                    </p:anim>
                                    <p:animEffect transition="out" filter="fade">
                                      <p:cBhvr>
                                        <p:cTn id="171" dur="500"/>
                                        <p:tgtEl>
                                          <p:spTgt spid="6181"/>
                                        </p:tgtEl>
                                      </p:cBhvr>
                                    </p:animEffect>
                                    <p:set>
                                      <p:cBhvr>
                                        <p:cTn id="172" dur="1" fill="hold">
                                          <p:stCondLst>
                                            <p:cond delay="499"/>
                                          </p:stCondLst>
                                        </p:cTn>
                                        <p:tgtEl>
                                          <p:spTgt spid="6181"/>
                                        </p:tgtEl>
                                        <p:attrNameLst>
                                          <p:attrName>style.visibility</p:attrName>
                                        </p:attrNameLst>
                                      </p:cBhvr>
                                      <p:to>
                                        <p:strVal val="hidden"/>
                                      </p:to>
                                    </p:set>
                                  </p:childTnLst>
                                </p:cTn>
                              </p:par>
                            </p:childTnLst>
                          </p:cTn>
                        </p:par>
                        <p:par>
                          <p:cTn id="173" fill="hold" nodeType="afterGroup">
                            <p:stCondLst>
                              <p:cond delay="10000"/>
                            </p:stCondLst>
                            <p:childTnLst>
                              <p:par>
                                <p:cTn id="174" presetID="9" presetClass="entr" presetSubtype="0" fill="hold" grpId="0" nodeType="afterEffect">
                                  <p:stCondLst>
                                    <p:cond delay="0"/>
                                  </p:stCondLst>
                                  <p:childTnLst>
                                    <p:set>
                                      <p:cBhvr>
                                        <p:cTn id="175" dur="1" fill="hold">
                                          <p:stCondLst>
                                            <p:cond delay="0"/>
                                          </p:stCondLst>
                                        </p:cTn>
                                        <p:tgtEl>
                                          <p:spTgt spid="6180"/>
                                        </p:tgtEl>
                                        <p:attrNameLst>
                                          <p:attrName>style.visibility</p:attrName>
                                        </p:attrNameLst>
                                      </p:cBhvr>
                                      <p:to>
                                        <p:strVal val="visible"/>
                                      </p:to>
                                    </p:set>
                                    <p:animEffect transition="in" filter="dissolve">
                                      <p:cBhvr>
                                        <p:cTn id="176" dur="500"/>
                                        <p:tgtEl>
                                          <p:spTgt spid="6180"/>
                                        </p:tgtEl>
                                      </p:cBhvr>
                                    </p:animEffect>
                                  </p:childTnLst>
                                  <p:subTnLst>
                                    <p:audio>
                                      <p:cMediaNode>
                                        <p:cTn display="0" masterRel="sameClick">
                                          <p:stCondLst>
                                            <p:cond evt="begin" delay="0">
                                              <p:tn val="174"/>
                                            </p:cond>
                                          </p:stCondLst>
                                          <p:endCondLst>
                                            <p:cond evt="onStopAudio" delay="0">
                                              <p:tgtEl>
                                                <p:sldTgt/>
                                              </p:tgtEl>
                                            </p:cond>
                                          </p:endCondLst>
                                        </p:cTn>
                                        <p:tgtEl>
                                          <p:sndTgt r:embed="rId5" name="camera.wav"/>
                                        </p:tgtEl>
                                      </p:cMediaNode>
                                    </p:audio>
                                  </p:subTnLst>
                                </p:cTn>
                              </p:par>
                            </p:childTnLst>
                          </p:cTn>
                        </p:par>
                        <p:par>
                          <p:cTn id="177" fill="hold" nodeType="afterGroup">
                            <p:stCondLst>
                              <p:cond delay="10500"/>
                            </p:stCondLst>
                            <p:childTnLst>
                              <p:par>
                                <p:cTn id="178" presetID="53" presetClass="exit" presetSubtype="0" fill="hold" grpId="1" nodeType="afterEffect">
                                  <p:stCondLst>
                                    <p:cond delay="0"/>
                                  </p:stCondLst>
                                  <p:childTnLst>
                                    <p:anim calcmode="lin" valueType="num">
                                      <p:cBhvr>
                                        <p:cTn id="179" dur="500"/>
                                        <p:tgtEl>
                                          <p:spTgt spid="6180"/>
                                        </p:tgtEl>
                                        <p:attrNameLst>
                                          <p:attrName>ppt_w</p:attrName>
                                        </p:attrNameLst>
                                      </p:cBhvr>
                                      <p:tavLst>
                                        <p:tav tm="0">
                                          <p:val>
                                            <p:strVal val="ppt_w"/>
                                          </p:val>
                                        </p:tav>
                                        <p:tav tm="100000">
                                          <p:val>
                                            <p:fltVal val="0"/>
                                          </p:val>
                                        </p:tav>
                                      </p:tavLst>
                                    </p:anim>
                                    <p:anim calcmode="lin" valueType="num">
                                      <p:cBhvr>
                                        <p:cTn id="180" dur="500"/>
                                        <p:tgtEl>
                                          <p:spTgt spid="6180"/>
                                        </p:tgtEl>
                                        <p:attrNameLst>
                                          <p:attrName>ppt_h</p:attrName>
                                        </p:attrNameLst>
                                      </p:cBhvr>
                                      <p:tavLst>
                                        <p:tav tm="0">
                                          <p:val>
                                            <p:strVal val="ppt_h"/>
                                          </p:val>
                                        </p:tav>
                                        <p:tav tm="100000">
                                          <p:val>
                                            <p:fltVal val="0"/>
                                          </p:val>
                                        </p:tav>
                                      </p:tavLst>
                                    </p:anim>
                                    <p:animEffect transition="out" filter="fade">
                                      <p:cBhvr>
                                        <p:cTn id="181" dur="500"/>
                                        <p:tgtEl>
                                          <p:spTgt spid="6180"/>
                                        </p:tgtEl>
                                      </p:cBhvr>
                                    </p:animEffect>
                                    <p:set>
                                      <p:cBhvr>
                                        <p:cTn id="182" dur="1" fill="hold">
                                          <p:stCondLst>
                                            <p:cond delay="499"/>
                                          </p:stCondLst>
                                        </p:cTn>
                                        <p:tgtEl>
                                          <p:spTgt spid="6180"/>
                                        </p:tgtEl>
                                        <p:attrNameLst>
                                          <p:attrName>style.visibility</p:attrName>
                                        </p:attrNameLst>
                                      </p:cBhvr>
                                      <p:to>
                                        <p:strVal val="hidden"/>
                                      </p:to>
                                    </p:set>
                                  </p:childTnLst>
                                </p:cTn>
                              </p:par>
                              <p:par>
                                <p:cTn id="183" presetID="53" presetClass="entr" presetSubtype="0" fill="hold"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childTnLst>
                                  <p:subTnLst>
                                    <p:audio>
                                      <p:cMediaNode>
                                        <p:cTn display="0" masterRel="sameClick">
                                          <p:stCondLst>
                                            <p:cond evt="begin" delay="0">
                                              <p:tn val="183"/>
                                            </p:cond>
                                          </p:stCondLst>
                                          <p:endCondLst>
                                            <p:cond evt="onStopAudio" delay="0">
                                              <p:tgtEl>
                                                <p:sldTgt/>
                                              </p:tgtEl>
                                            </p:cond>
                                          </p:endCondLst>
                                        </p:cTn>
                                        <p:tgtEl>
                                          <p:sndTgt r:embed="rId6" name="Reng reng.wav"/>
                                        </p:tgtEl>
                                      </p:cMediaNode>
                                    </p:audio>
                                  </p:subTnLst>
                                </p:cTn>
                              </p:par>
                            </p:childTnLst>
                          </p:cTn>
                        </p:par>
                      </p:childTnLst>
                    </p:cTn>
                  </p:par>
                  <p:par>
                    <p:cTn id="188" fill="hold" nodeType="clickPar">
                      <p:stCondLst>
                        <p:cond delay="indefinite"/>
                      </p:stCondLst>
                      <p:childTnLst>
                        <p:par>
                          <p:cTn id="189" fill="hold" nodeType="withGroup">
                            <p:stCondLst>
                              <p:cond delay="0"/>
                            </p:stCondLst>
                            <p:childTnLst>
                              <p:par>
                                <p:cTn id="190" presetID="2" presetClass="exit" presetSubtype="1" fill="hold" nodeType="clickEffect">
                                  <p:stCondLst>
                                    <p:cond delay="0"/>
                                  </p:stCondLst>
                                  <p:childTnLst>
                                    <p:anim calcmode="lin" valueType="num">
                                      <p:cBhvr additive="base">
                                        <p:cTn id="191" dur="1000"/>
                                        <p:tgtEl>
                                          <p:spTgt spid="26"/>
                                        </p:tgtEl>
                                        <p:attrNameLst>
                                          <p:attrName>ppt_x</p:attrName>
                                        </p:attrNameLst>
                                      </p:cBhvr>
                                      <p:tavLst>
                                        <p:tav tm="0">
                                          <p:val>
                                            <p:strVal val="ppt_x"/>
                                          </p:val>
                                        </p:tav>
                                        <p:tav tm="100000">
                                          <p:val>
                                            <p:strVal val="ppt_x"/>
                                          </p:val>
                                        </p:tav>
                                      </p:tavLst>
                                    </p:anim>
                                    <p:anim calcmode="lin" valueType="num">
                                      <p:cBhvr additive="base">
                                        <p:cTn id="192" dur="1000"/>
                                        <p:tgtEl>
                                          <p:spTgt spid="26"/>
                                        </p:tgtEl>
                                        <p:attrNameLst>
                                          <p:attrName>ppt_y</p:attrName>
                                        </p:attrNameLst>
                                      </p:cBhvr>
                                      <p:tavLst>
                                        <p:tav tm="0">
                                          <p:val>
                                            <p:strVal val="ppt_y"/>
                                          </p:val>
                                        </p:tav>
                                        <p:tav tm="100000">
                                          <p:val>
                                            <p:strVal val="0-ppt_h/2"/>
                                          </p:val>
                                        </p:tav>
                                      </p:tavLst>
                                    </p:anim>
                                    <p:set>
                                      <p:cBhvr>
                                        <p:cTn id="193" dur="1" fill="hold">
                                          <p:stCondLst>
                                            <p:cond delay="999"/>
                                          </p:stCondLst>
                                        </p:cTn>
                                        <p:tgtEl>
                                          <p:spTgt spid="26"/>
                                        </p:tgtEl>
                                        <p:attrNameLst>
                                          <p:attrName>style.visibility</p:attrName>
                                        </p:attrNameLst>
                                      </p:cBhvr>
                                      <p:to>
                                        <p:strVal val="hidden"/>
                                      </p:to>
                                    </p:se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3" presetClass="entr" presetSubtype="10" fill="hold" grpId="0" nodeType="clickEffect">
                                  <p:stCondLst>
                                    <p:cond delay="0"/>
                                  </p:stCondLst>
                                  <p:childTnLst>
                                    <p:set>
                                      <p:cBhvr>
                                        <p:cTn id="197" dur="1" fill="hold">
                                          <p:stCondLst>
                                            <p:cond delay="0"/>
                                          </p:stCondLst>
                                        </p:cTn>
                                        <p:tgtEl>
                                          <p:spTgt spid="4"/>
                                        </p:tgtEl>
                                        <p:attrNameLst>
                                          <p:attrName>style.visibility</p:attrName>
                                        </p:attrNameLst>
                                      </p:cBhvr>
                                      <p:to>
                                        <p:strVal val="visible"/>
                                      </p:to>
                                    </p:set>
                                    <p:animEffect transition="in" filter="blinds(horizontal)">
                                      <p:cBhvr>
                                        <p:cTn id="198" dur="500"/>
                                        <p:tgtEl>
                                          <p:spTgt spid="4"/>
                                        </p:tgtEl>
                                      </p:cBhvr>
                                    </p:animEffect>
                                  </p:childTnLst>
                                  <p:subTnLst>
                                    <p:audio>
                                      <p:cMediaNode>
                                        <p:cTn display="0" masterRel="sameClick">
                                          <p:stCondLst>
                                            <p:cond evt="begin" delay="0">
                                              <p:tn val="196"/>
                                            </p:cond>
                                          </p:stCondLst>
                                          <p:endCondLst>
                                            <p:cond evt="onStopAudio" delay="0">
                                              <p:tgtEl>
                                                <p:sldTgt/>
                                              </p:tgtEl>
                                            </p:cond>
                                          </p:endCondLst>
                                        </p:cTn>
                                        <p:tgtEl>
                                          <p:sndTgt r:embed="rId7" name="FELIZ2.WAV"/>
                                        </p:tgtEl>
                                      </p:cMediaNode>
                                    </p:audio>
                                  </p:subTnLst>
                                </p:cTn>
                              </p:par>
                              <p:par>
                                <p:cTn id="199" presetID="23" presetClass="emph" presetSubtype="0" fill="hold" grpId="0" nodeType="withEffect">
                                  <p:stCondLst>
                                    <p:cond delay="0"/>
                                  </p:stCondLst>
                                  <p:childTnLst>
                                    <p:animClr clrSpc="hsl" dir="cw">
                                      <p:cBhvr override="childStyle">
                                        <p:cTn id="200" dur="500" fill="hold"/>
                                        <p:tgtEl>
                                          <p:spTgt spid="7"/>
                                        </p:tgtEl>
                                        <p:attrNameLst>
                                          <p:attrName>style.color</p:attrName>
                                        </p:attrNameLst>
                                      </p:cBhvr>
                                      <p:by>
                                        <p:hsl h="10842353" s="0" l="0"/>
                                      </p:by>
                                    </p:animClr>
                                    <p:animClr clrSpc="hsl" dir="cw">
                                      <p:cBhvr>
                                        <p:cTn id="201" dur="500" fill="hold"/>
                                        <p:tgtEl>
                                          <p:spTgt spid="7"/>
                                        </p:tgtEl>
                                        <p:attrNameLst>
                                          <p:attrName>fillcolor</p:attrName>
                                        </p:attrNameLst>
                                      </p:cBhvr>
                                      <p:by>
                                        <p:hsl h="10842353" s="0" l="0"/>
                                      </p:by>
                                    </p:animClr>
                                    <p:animClr clrSpc="hsl" dir="cw">
                                      <p:cBhvr>
                                        <p:cTn id="202" dur="500" fill="hold"/>
                                        <p:tgtEl>
                                          <p:spTgt spid="7"/>
                                        </p:tgtEl>
                                        <p:attrNameLst>
                                          <p:attrName>stroke.color</p:attrName>
                                        </p:attrNameLst>
                                      </p:cBhvr>
                                      <p:by>
                                        <p:hsl h="10842353" s="0" l="0"/>
                                      </p:by>
                                    </p:animClr>
                                    <p:set>
                                      <p:cBhvr>
                                        <p:cTn id="203" dur="500" fill="hold"/>
                                        <p:tgtEl>
                                          <p:spTgt spid="7"/>
                                        </p:tgtEl>
                                        <p:attrNameLst>
                                          <p:attrName>fill.type</p:attrName>
                                        </p:attrNameLst>
                                      </p:cBhvr>
                                      <p:to>
                                        <p:strVal val="solid"/>
                                      </p:to>
                                    </p:set>
                                  </p:childTnLst>
                                </p:cTn>
                              </p:par>
                              <p:par>
                                <p:cTn id="204" presetID="23" presetClass="emph" presetSubtype="0" fill="hold" grpId="1" nodeType="withEffect">
                                  <p:stCondLst>
                                    <p:cond delay="0"/>
                                  </p:stCondLst>
                                  <p:childTnLst>
                                    <p:animClr clrSpc="hsl" dir="cw">
                                      <p:cBhvr override="childStyle">
                                        <p:cTn id="205" dur="500" fill="hold"/>
                                        <p:tgtEl>
                                          <p:spTgt spid="4"/>
                                        </p:tgtEl>
                                        <p:attrNameLst>
                                          <p:attrName>style.color</p:attrName>
                                        </p:attrNameLst>
                                      </p:cBhvr>
                                      <p:by>
                                        <p:hsl h="10842353" s="0" l="0"/>
                                      </p:by>
                                    </p:animClr>
                                    <p:animClr clrSpc="hsl" dir="cw">
                                      <p:cBhvr>
                                        <p:cTn id="206" dur="500" fill="hold"/>
                                        <p:tgtEl>
                                          <p:spTgt spid="4"/>
                                        </p:tgtEl>
                                        <p:attrNameLst>
                                          <p:attrName>fillcolor</p:attrName>
                                        </p:attrNameLst>
                                      </p:cBhvr>
                                      <p:by>
                                        <p:hsl h="10842353" s="0" l="0"/>
                                      </p:by>
                                    </p:animClr>
                                    <p:animClr clrSpc="hsl" dir="cw">
                                      <p:cBhvr>
                                        <p:cTn id="207" dur="500" fill="hold"/>
                                        <p:tgtEl>
                                          <p:spTgt spid="4"/>
                                        </p:tgtEl>
                                        <p:attrNameLst>
                                          <p:attrName>stroke.color</p:attrName>
                                        </p:attrNameLst>
                                      </p:cBhvr>
                                      <p:by>
                                        <p:hsl h="10842353" s="0" l="0"/>
                                      </p:by>
                                    </p:animClr>
                                    <p:set>
                                      <p:cBhvr>
                                        <p:cTn id="208"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 grpId="0" animBg="1"/>
      <p:bldP spid="4" grpId="0" animBg="1"/>
      <p:bldP spid="4" grpId="1" animBg="1"/>
      <p:bldP spid="7" grpId="0" animBg="1"/>
      <p:bldP spid="8" grpId="0" animBg="1"/>
      <p:bldP spid="15" grpId="0" animBg="1"/>
      <p:bldP spid="6171" grpId="0" animBg="1"/>
      <p:bldP spid="6171" grpId="1" animBg="1"/>
      <p:bldP spid="6172" grpId="0" animBg="1"/>
      <p:bldP spid="6180" grpId="0" animBg="1"/>
      <p:bldP spid="6180" grpId="1" animBg="1"/>
      <p:bldP spid="6181" grpId="0" animBg="1"/>
      <p:bldP spid="6181" grpId="1" animBg="1"/>
      <p:bldP spid="6182" grpId="0" animBg="1"/>
      <p:bldP spid="6182" grpId="1" animBg="1"/>
      <p:bldP spid="6183" grpId="0" animBg="1"/>
      <p:bldP spid="6183" grpId="1" animBg="1"/>
      <p:bldP spid="6184" grpId="0" animBg="1"/>
      <p:bldP spid="6184" grpId="1" animBg="1"/>
      <p:bldP spid="6185" grpId="0" animBg="1"/>
      <p:bldP spid="6185" grpId="1" animBg="1"/>
      <p:bldP spid="6186" grpId="0" animBg="1"/>
      <p:bldP spid="6186" grpId="1" animBg="1"/>
      <p:bldP spid="6187" grpId="0" animBg="1"/>
      <p:bldP spid="6187" grpId="1" animBg="1"/>
      <p:bldP spid="6188" grpId="0" animBg="1"/>
      <p:bldP spid="6188" grpId="1" animBg="1"/>
      <p:bldP spid="6189" grpId="0" animBg="1"/>
      <p:bldP spid="6189" grpId="1" animBg="1"/>
      <p:bldP spid="6190" grpId="0" animBg="1"/>
      <p:bldP spid="619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7" name="AutoShape 51"/>
          <p:cNvSpPr>
            <a:spLocks noChangeArrowheads="1"/>
          </p:cNvSpPr>
          <p:nvPr/>
        </p:nvSpPr>
        <p:spPr bwMode="auto">
          <a:xfrm>
            <a:off x="3543300" y="1506738"/>
            <a:ext cx="12458700" cy="1447800"/>
          </a:xfrm>
          <a:prstGeom prst="roundRect">
            <a:avLst>
              <a:gd name="adj" fmla="val 16667"/>
            </a:avLst>
          </a:prstGeom>
          <a:solidFill>
            <a:srgbClr val="C00000"/>
          </a:solidFill>
          <a:ln w="5715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sz="4400">
                <a:solidFill>
                  <a:srgbClr val="FFFF00"/>
                </a:solidFill>
                <a:latin typeface="Paytone One" panose="020B0604020202020204" charset="-93"/>
              </a:rPr>
              <a:t>Kiểu chữ có đường gạch giữa chữ gọi là gì?</a:t>
            </a:r>
          </a:p>
        </p:txBody>
      </p:sp>
      <p:grpSp>
        <p:nvGrpSpPr>
          <p:cNvPr id="6147" name="Group 51"/>
          <p:cNvGrpSpPr>
            <a:grpSpLocks/>
          </p:cNvGrpSpPr>
          <p:nvPr/>
        </p:nvGrpSpPr>
        <p:grpSpPr bwMode="auto">
          <a:xfrm>
            <a:off x="421482" y="-12879"/>
            <a:ext cx="481013" cy="10287000"/>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3000">
                <a:latin typeface=".VnTime" pitchFamily="34" charset="0"/>
              </a:endParaRPr>
            </a:p>
          </p:txBody>
        </p:sp>
        <p:sp>
          <p:nvSpPr>
            <p:cNvPr id="2"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000">
                <a:latin typeface=".VnTime" pitchFamily="34" charset="0"/>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3000">
                <a:effectLst>
                  <a:glow rad="101600">
                    <a:schemeClr val="accent1">
                      <a:satMod val="175000"/>
                      <a:alpha val="40000"/>
                    </a:schemeClr>
                  </a:glow>
                </a:effectLst>
                <a:latin typeface=".VnTime" pitchFamily="34" charset="0"/>
              </a:endParaRPr>
            </a:p>
          </p:txBody>
        </p:sp>
      </p:grpSp>
      <p:sp>
        <p:nvSpPr>
          <p:cNvPr id="3" name="AutoShape 51"/>
          <p:cNvSpPr>
            <a:spLocks noChangeArrowheads="1"/>
          </p:cNvSpPr>
          <p:nvPr/>
        </p:nvSpPr>
        <p:spPr bwMode="auto">
          <a:xfrm>
            <a:off x="6052132" y="3576639"/>
            <a:ext cx="6286500" cy="1233488"/>
          </a:xfrm>
          <a:prstGeom prst="roundRect">
            <a:avLst>
              <a:gd name="adj" fmla="val 16667"/>
            </a:avLst>
          </a:prstGeom>
          <a:solidFill>
            <a:srgbClr val="7030A0"/>
          </a:solidFill>
          <a:ln w="76200">
            <a:solidFill>
              <a:srgbClr val="FFFF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4400"/>
              <a:t> </a:t>
            </a:r>
            <a:r>
              <a:rPr lang="en-US" sz="4400">
                <a:latin typeface="Paytone One" panose="020B0604020202020204" charset="-93"/>
              </a:rPr>
              <a:t>Gạch </a:t>
            </a:r>
            <a:r>
              <a:rPr lang="en-US" sz="4400" smtClean="0">
                <a:latin typeface="Paytone One" panose="020B0604020202020204" charset="-93"/>
              </a:rPr>
              <a:t>giữa</a:t>
            </a:r>
            <a:endParaRPr lang="en-US" altLang="en-US" sz="4400" b="1">
              <a:solidFill>
                <a:schemeClr val="bg1"/>
              </a:solidFill>
              <a:latin typeface="Paytone One" panose="020B0604020202020204" charset="-93"/>
            </a:endParaRPr>
          </a:p>
        </p:txBody>
      </p:sp>
      <p:pic>
        <p:nvPicPr>
          <p:cNvPr id="39" name="Picture 37" descr="Blue_chapterlist"/>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508" y="3931445"/>
            <a:ext cx="3156181" cy="526256"/>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10">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863662" y="3688558"/>
            <a:ext cx="2400300" cy="100965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1" name="cached_combo42.wav"/>
            </a:hlinkHover>
          </p:cNvPr>
          <p:cNvSpPr>
            <a:spLocks noChangeArrowheads="1"/>
          </p:cNvSpPr>
          <p:nvPr/>
        </p:nvSpPr>
        <p:spPr bwMode="auto">
          <a:xfrm>
            <a:off x="4000500" y="3771900"/>
            <a:ext cx="1257300" cy="914400"/>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000">
              <a:latin typeface=".VnTime" pitchFamily="34" charset="0"/>
            </a:endParaRPr>
          </a:p>
        </p:txBody>
      </p:sp>
      <p:sp>
        <p:nvSpPr>
          <p:cNvPr id="1044" name="WordArt 226"/>
          <p:cNvSpPr>
            <a:spLocks noChangeArrowheads="1" noChangeShapeType="1" noTextEdit="1"/>
          </p:cNvSpPr>
          <p:nvPr/>
        </p:nvSpPr>
        <p:spPr bwMode="auto">
          <a:xfrm>
            <a:off x="4229101" y="3886200"/>
            <a:ext cx="690563" cy="581025"/>
          </a:xfrm>
          <a:prstGeom prst="rect">
            <a:avLst/>
          </a:prstGeom>
        </p:spPr>
        <p:txBody>
          <a:bodyPr wrap="none" fromWordArt="1">
            <a:prstTxWarp prst="textInflate">
              <a:avLst>
                <a:gd name="adj" fmla="val 13634"/>
              </a:avLst>
            </a:prstTxWarp>
          </a:bodyPr>
          <a:lstStyle/>
          <a:p>
            <a:pPr algn="ctr"/>
            <a:r>
              <a:rPr lang="en-US" sz="5400" kern="10">
                <a:ln w="9525">
                  <a:solidFill>
                    <a:srgbClr val="FFFF00"/>
                  </a:solidFill>
                  <a:round/>
                  <a:headEnd/>
                  <a:tailEnd/>
                </a:ln>
                <a:solidFill>
                  <a:srgbClr val="FFFF00"/>
                </a:solidFill>
                <a:latin typeface=".VnTimeH"/>
              </a:rPr>
              <a:t>A</a:t>
            </a:r>
          </a:p>
        </p:txBody>
      </p:sp>
      <p:sp>
        <p:nvSpPr>
          <p:cNvPr id="4" name="AutoShape 51"/>
          <p:cNvSpPr>
            <a:spLocks noChangeArrowheads="1"/>
          </p:cNvSpPr>
          <p:nvPr/>
        </p:nvSpPr>
        <p:spPr bwMode="auto">
          <a:xfrm>
            <a:off x="6052132" y="5292329"/>
            <a:ext cx="6284118" cy="1233488"/>
          </a:xfrm>
          <a:prstGeom prst="roundRect">
            <a:avLst>
              <a:gd name="adj" fmla="val 16667"/>
            </a:avLst>
          </a:prstGeom>
          <a:solidFill>
            <a:srgbClr val="7030A0"/>
          </a:solidFill>
          <a:ln w="76200">
            <a:solidFill>
              <a:srgbClr val="FFFF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4400" smtClean="0">
              <a:latin typeface="Paytone One" panose="020B0604020202020204" charset="-93"/>
            </a:endParaRPr>
          </a:p>
          <a:p>
            <a:pPr algn="ctr"/>
            <a:r>
              <a:rPr lang="en-US" sz="4400" smtClean="0">
                <a:latin typeface="Paytone One" panose="020B0604020202020204" charset="-93"/>
              </a:rPr>
              <a:t>Gạch </a:t>
            </a:r>
            <a:r>
              <a:rPr lang="en-US" sz="4400">
                <a:latin typeface="Paytone One" panose="020B0604020202020204" charset="-93"/>
              </a:rPr>
              <a:t>đôi</a:t>
            </a:r>
          </a:p>
          <a:p>
            <a:pPr algn="ctr"/>
            <a:endParaRPr lang="en-US" sz="4400">
              <a:latin typeface="Paytone One" panose="020B0604020202020204" charset="-93"/>
            </a:endParaRPr>
          </a:p>
        </p:txBody>
      </p:sp>
      <p:pic>
        <p:nvPicPr>
          <p:cNvPr id="5" name="Picture 37" descr="Blue_chapterlist"/>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508" y="5645945"/>
            <a:ext cx="3156181" cy="526256"/>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10">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886200" y="5312570"/>
            <a:ext cx="2250282" cy="1202531"/>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1" name="cached_combo42.wav"/>
            </a:hlinkHover>
          </p:cNvPr>
          <p:cNvSpPr>
            <a:spLocks noChangeArrowheads="1"/>
          </p:cNvSpPr>
          <p:nvPr/>
        </p:nvSpPr>
        <p:spPr bwMode="auto">
          <a:xfrm>
            <a:off x="4000501" y="5486400"/>
            <a:ext cx="1226345" cy="914400"/>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000">
              <a:latin typeface=".VnTime" pitchFamily="34" charset="0"/>
            </a:endParaRPr>
          </a:p>
        </p:txBody>
      </p:sp>
      <p:sp>
        <p:nvSpPr>
          <p:cNvPr id="8" name="WordArt 226"/>
          <p:cNvSpPr>
            <a:spLocks noChangeArrowheads="1" noChangeShapeType="1" noTextEdit="1"/>
          </p:cNvSpPr>
          <p:nvPr/>
        </p:nvSpPr>
        <p:spPr bwMode="auto">
          <a:xfrm>
            <a:off x="4338638" y="5591175"/>
            <a:ext cx="690563" cy="581025"/>
          </a:xfrm>
          <a:prstGeom prst="rect">
            <a:avLst/>
          </a:prstGeom>
        </p:spPr>
        <p:txBody>
          <a:bodyPr wrap="none" fromWordArt="1">
            <a:prstTxWarp prst="textInflate">
              <a:avLst>
                <a:gd name="adj" fmla="val 13634"/>
              </a:avLst>
            </a:prstTxWarp>
          </a:bodyPr>
          <a:lstStyle/>
          <a:p>
            <a:pPr algn="ctr"/>
            <a:r>
              <a:rPr lang="en-US" sz="5400" kern="10">
                <a:ln w="9525">
                  <a:solidFill>
                    <a:srgbClr val="FFFF00"/>
                  </a:solidFill>
                  <a:round/>
                  <a:headEnd/>
                  <a:tailEnd/>
                </a:ln>
                <a:solidFill>
                  <a:srgbClr val="FFFF00"/>
                </a:solidFill>
                <a:latin typeface=".VnTimeH"/>
              </a:rPr>
              <a:t>b</a:t>
            </a:r>
          </a:p>
        </p:txBody>
      </p:sp>
      <p:sp>
        <p:nvSpPr>
          <p:cNvPr id="9" name="AutoShape 51"/>
          <p:cNvSpPr>
            <a:spLocks noChangeArrowheads="1"/>
          </p:cNvSpPr>
          <p:nvPr/>
        </p:nvSpPr>
        <p:spPr bwMode="auto">
          <a:xfrm>
            <a:off x="6049750" y="6996112"/>
            <a:ext cx="6286500" cy="1233488"/>
          </a:xfrm>
          <a:prstGeom prst="roundRect">
            <a:avLst>
              <a:gd name="adj" fmla="val 16667"/>
            </a:avLst>
          </a:prstGeom>
          <a:solidFill>
            <a:srgbClr val="7030A0"/>
          </a:solidFill>
          <a:ln w="76200">
            <a:solidFill>
              <a:srgbClr val="FFFF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4400">
                <a:latin typeface="Paytone One" panose="020B0604020202020204" charset="-93"/>
              </a:rPr>
              <a:t>Gạch chân</a:t>
            </a:r>
          </a:p>
        </p:txBody>
      </p:sp>
      <p:pic>
        <p:nvPicPr>
          <p:cNvPr id="11" name="Picture 37" descr="Blue_chapterlist"/>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508" y="7360445"/>
            <a:ext cx="3156181" cy="526256"/>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10">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886200" y="7027070"/>
            <a:ext cx="2250282" cy="1202531"/>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1" name="cached_combo42.wav"/>
            </a:hlinkHover>
          </p:cNvPr>
          <p:cNvSpPr>
            <a:spLocks noChangeArrowheads="1"/>
          </p:cNvSpPr>
          <p:nvPr/>
        </p:nvSpPr>
        <p:spPr bwMode="auto">
          <a:xfrm>
            <a:off x="4000501" y="7086601"/>
            <a:ext cx="1226345" cy="919163"/>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000">
              <a:latin typeface=".VnTime" pitchFamily="34" charset="0"/>
            </a:endParaRPr>
          </a:p>
        </p:txBody>
      </p:sp>
      <p:sp>
        <p:nvSpPr>
          <p:cNvPr id="15" name="WordArt 226"/>
          <p:cNvSpPr>
            <a:spLocks noChangeArrowheads="1" noChangeShapeType="1" noTextEdit="1"/>
          </p:cNvSpPr>
          <p:nvPr/>
        </p:nvSpPr>
        <p:spPr bwMode="auto">
          <a:xfrm>
            <a:off x="4229101" y="7305675"/>
            <a:ext cx="690563" cy="581025"/>
          </a:xfrm>
          <a:prstGeom prst="rect">
            <a:avLst/>
          </a:prstGeom>
        </p:spPr>
        <p:txBody>
          <a:bodyPr wrap="none" fromWordArt="1">
            <a:prstTxWarp prst="textInflate">
              <a:avLst>
                <a:gd name="adj" fmla="val 13634"/>
              </a:avLst>
            </a:prstTxWarp>
          </a:bodyPr>
          <a:lstStyle/>
          <a:p>
            <a:pPr algn="ctr"/>
            <a:r>
              <a:rPr lang="en-US" sz="5400" kern="10">
                <a:ln w="9525">
                  <a:solidFill>
                    <a:srgbClr val="FFFF00"/>
                  </a:solidFill>
                  <a:round/>
                  <a:headEnd/>
                  <a:tailEnd/>
                </a:ln>
                <a:solidFill>
                  <a:srgbClr val="FFFF00"/>
                </a:solidFill>
                <a:latin typeface=".VnTimeH"/>
              </a:rPr>
              <a:t>c</a:t>
            </a:r>
          </a:p>
        </p:txBody>
      </p:sp>
      <p:sp>
        <p:nvSpPr>
          <p:cNvPr id="6171" name="AutoShape 27"/>
          <p:cNvSpPr>
            <a:spLocks noChangeArrowheads="1"/>
          </p:cNvSpPr>
          <p:nvPr/>
        </p:nvSpPr>
        <p:spPr bwMode="auto">
          <a:xfrm>
            <a:off x="1406698" y="1165622"/>
            <a:ext cx="1943100" cy="2057400"/>
          </a:xfrm>
          <a:prstGeom prst="sun">
            <a:avLst>
              <a:gd name="adj" fmla="val 19880"/>
            </a:avLst>
          </a:prstGeom>
          <a:gradFill rotWithShape="1">
            <a:gsLst>
              <a:gs pos="0">
                <a:srgbClr val="FF0066"/>
              </a:gs>
              <a:gs pos="100000">
                <a:srgbClr val="E9EE10"/>
              </a:gs>
            </a:gsLst>
            <a:path path="rect">
              <a:fillToRect l="50000" t="50000" r="50000" b="50000"/>
            </a:path>
          </a:gradFill>
          <a:ln w="22225">
            <a:solidFill>
              <a:srgbClr val="8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700"/>
          </a:p>
        </p:txBody>
      </p:sp>
      <p:sp>
        <p:nvSpPr>
          <p:cNvPr id="6172" name="WordArt 28"/>
          <p:cNvSpPr>
            <a:spLocks noChangeArrowheads="1" noChangeShapeType="1" noTextEdit="1"/>
          </p:cNvSpPr>
          <p:nvPr/>
        </p:nvSpPr>
        <p:spPr bwMode="auto">
          <a:xfrm>
            <a:off x="1978198" y="1851422"/>
            <a:ext cx="800100" cy="571500"/>
          </a:xfrm>
          <a:prstGeom prst="rect">
            <a:avLst/>
          </a:prstGeom>
        </p:spPr>
        <p:txBody>
          <a:bodyPr wrap="none" fromWordArt="1">
            <a:prstTxWarp prst="textPlain">
              <a:avLst>
                <a:gd name="adj" fmla="val 50000"/>
              </a:avLst>
            </a:prstTxWarp>
          </a:bodyPr>
          <a:lstStyle/>
          <a:p>
            <a:pPr algn="ctr"/>
            <a:r>
              <a:rPr lang="en-US" sz="5400" b="1" kern="10">
                <a:ln w="19050">
                  <a:solidFill>
                    <a:srgbClr val="00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Câu </a:t>
            </a:r>
            <a:r>
              <a:rPr lang="en-US" sz="5400" b="1" kern="10" smtClean="0">
                <a:ln w="19050">
                  <a:solidFill>
                    <a:srgbClr val="00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4</a:t>
            </a:r>
            <a:endParaRPr lang="en-US" sz="5400" b="1" kern="10">
              <a:ln w="19050">
                <a:solidFill>
                  <a:srgbClr val="00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pic>
        <p:nvPicPr>
          <p:cNvPr id="6165" name="Picture 29" descr="Picture1"/>
          <p:cNvPicPr>
            <a:picLocks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3200400" y="228600"/>
            <a:ext cx="1280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33"/>
          <p:cNvGrpSpPr>
            <a:grpSpLocks/>
          </p:cNvGrpSpPr>
          <p:nvPr/>
        </p:nvGrpSpPr>
        <p:grpSpPr bwMode="auto">
          <a:xfrm>
            <a:off x="9601200" y="8229600"/>
            <a:ext cx="2057400" cy="2057400"/>
            <a:chOff x="4320" y="2928"/>
            <a:chExt cx="1104" cy="1104"/>
          </a:xfrm>
        </p:grpSpPr>
        <p:sp>
          <p:nvSpPr>
            <p:cNvPr id="6178" name="AutoShape 34"/>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9000" b="1">
                <a:solidFill>
                  <a:srgbClr val="FF0066"/>
                </a:solidFill>
                <a:latin typeface=".VnHelvetInsH" pitchFamily="34" charset="0"/>
              </a:endParaRPr>
            </a:p>
          </p:txBody>
        </p:sp>
        <p:sp>
          <p:nvSpPr>
            <p:cNvPr id="6179" name="WordArt 35"/>
            <p:cNvSpPr>
              <a:spLocks noChangeArrowheads="1" noChangeShapeType="1" noTextEdit="1"/>
            </p:cNvSpPr>
            <p:nvPr/>
          </p:nvSpPr>
          <p:spPr bwMode="auto">
            <a:xfrm>
              <a:off x="4563" y="3168"/>
              <a:ext cx="654" cy="504"/>
            </a:xfrm>
            <a:prstGeom prst="rect">
              <a:avLst/>
            </a:prstGeom>
          </p:spPr>
          <p:txBody>
            <a:bodyPr wrap="none" fromWordArt="1">
              <a:prstTxWarp prst="textPlain">
                <a:avLst>
                  <a:gd name="adj" fmla="val 50000"/>
                </a:avLst>
              </a:prstTxWarp>
            </a:bodyPr>
            <a:lstStyle/>
            <a:p>
              <a:pPr algn="ctr"/>
              <a:r>
                <a:rPr lang="en-US" sz="42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 giờ</a:t>
              </a:r>
            </a:p>
          </p:txBody>
        </p:sp>
      </p:grpSp>
      <p:sp>
        <p:nvSpPr>
          <p:cNvPr id="6180" name="WordArt 36"/>
          <p:cNvSpPr>
            <a:spLocks noChangeArrowheads="1" noChangeShapeType="1" noTextEdit="1"/>
          </p:cNvSpPr>
          <p:nvPr/>
        </p:nvSpPr>
        <p:spPr bwMode="auto">
          <a:xfrm>
            <a:off x="10058400"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6181" name="WordArt 37"/>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6182" name="WordArt 38"/>
          <p:cNvSpPr>
            <a:spLocks noChangeArrowheads="1" noChangeShapeType="1" noTextEdit="1"/>
          </p:cNvSpPr>
          <p:nvPr/>
        </p:nvSpPr>
        <p:spPr bwMode="auto">
          <a:xfrm>
            <a:off x="10086975" y="8715375"/>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6183" name="WordArt 39"/>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6184" name="WordArt 40"/>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6185" name="WordArt 41"/>
          <p:cNvSpPr>
            <a:spLocks noChangeArrowheads="1" noChangeShapeType="1" noTextEdit="1"/>
          </p:cNvSpPr>
          <p:nvPr/>
        </p:nvSpPr>
        <p:spPr bwMode="auto">
          <a:xfrm>
            <a:off x="10058400"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6186" name="WordArt 42"/>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6187" name="WordArt 43"/>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6188" name="WordArt 44"/>
          <p:cNvSpPr>
            <a:spLocks noChangeArrowheads="1" noChangeShapeType="1" noTextEdit="1"/>
          </p:cNvSpPr>
          <p:nvPr/>
        </p:nvSpPr>
        <p:spPr bwMode="auto">
          <a:xfrm>
            <a:off x="10172700"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6189" name="WordArt 45"/>
          <p:cNvSpPr>
            <a:spLocks noChangeArrowheads="1" noChangeShapeType="1" noTextEdit="1"/>
          </p:cNvSpPr>
          <p:nvPr/>
        </p:nvSpPr>
        <p:spPr bwMode="auto">
          <a:xfrm>
            <a:off x="10201275" y="8715375"/>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6190" name="WordArt 46"/>
          <p:cNvSpPr>
            <a:spLocks noChangeArrowheads="1" noChangeShapeType="1" noTextEdit="1"/>
          </p:cNvSpPr>
          <p:nvPr/>
        </p:nvSpPr>
        <p:spPr bwMode="auto">
          <a:xfrm>
            <a:off x="10086975" y="8715375"/>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Tree>
    <p:custDataLst>
      <p:tags r:id="rId1"/>
    </p:custDataLst>
    <p:extLst>
      <p:ext uri="{BB962C8B-B14F-4D97-AF65-F5344CB8AC3E}">
        <p14:creationId xmlns:p14="http://schemas.microsoft.com/office/powerpoint/2010/main" val="1081130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71"/>
                                        </p:tgtEl>
                                        <p:attrNameLst>
                                          <p:attrName>style.visibility</p:attrName>
                                        </p:attrNameLst>
                                      </p:cBhvr>
                                      <p:to>
                                        <p:strVal val="visible"/>
                                      </p:to>
                                    </p:set>
                                    <p:anim calcmode="lin" valueType="num">
                                      <p:cBhvr>
                                        <p:cTn id="7" dur="500" fill="hold"/>
                                        <p:tgtEl>
                                          <p:spTgt spid="6171"/>
                                        </p:tgtEl>
                                        <p:attrNameLst>
                                          <p:attrName>ppt_w</p:attrName>
                                        </p:attrNameLst>
                                      </p:cBhvr>
                                      <p:tavLst>
                                        <p:tav tm="0">
                                          <p:val>
                                            <p:fltVal val="0"/>
                                          </p:val>
                                        </p:tav>
                                        <p:tav tm="100000">
                                          <p:val>
                                            <p:strVal val="#ppt_w"/>
                                          </p:val>
                                        </p:tav>
                                      </p:tavLst>
                                    </p:anim>
                                    <p:anim calcmode="lin" valueType="num">
                                      <p:cBhvr>
                                        <p:cTn id="8" dur="500" fill="hold"/>
                                        <p:tgtEl>
                                          <p:spTgt spid="6171"/>
                                        </p:tgtEl>
                                        <p:attrNameLst>
                                          <p:attrName>ppt_h</p:attrName>
                                        </p:attrNameLst>
                                      </p:cBhvr>
                                      <p:tavLst>
                                        <p:tav tm="0">
                                          <p:val>
                                            <p:fltVal val="0"/>
                                          </p:val>
                                        </p:tav>
                                        <p:tav tm="100000">
                                          <p:val>
                                            <p:strVal val="#ppt_h"/>
                                          </p:val>
                                        </p:tav>
                                      </p:tavLst>
                                    </p:anim>
                                    <p:animEffect transition="in" filter="fade">
                                      <p:cBhvr>
                                        <p:cTn id="9" dur="500"/>
                                        <p:tgtEl>
                                          <p:spTgt spid="617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172"/>
                                        </p:tgtEl>
                                        <p:attrNameLst>
                                          <p:attrName>style.visibility</p:attrName>
                                        </p:attrNameLst>
                                      </p:cBhvr>
                                      <p:to>
                                        <p:strVal val="visible"/>
                                      </p:to>
                                    </p:set>
                                    <p:anim calcmode="lin" valueType="num">
                                      <p:cBhvr>
                                        <p:cTn id="12" dur="500" fill="hold"/>
                                        <p:tgtEl>
                                          <p:spTgt spid="6172"/>
                                        </p:tgtEl>
                                        <p:attrNameLst>
                                          <p:attrName>ppt_w</p:attrName>
                                        </p:attrNameLst>
                                      </p:cBhvr>
                                      <p:tavLst>
                                        <p:tav tm="0">
                                          <p:val>
                                            <p:fltVal val="0"/>
                                          </p:val>
                                        </p:tav>
                                        <p:tav tm="100000">
                                          <p:val>
                                            <p:strVal val="#ppt_w"/>
                                          </p:val>
                                        </p:tav>
                                      </p:tavLst>
                                    </p:anim>
                                    <p:anim calcmode="lin" valueType="num">
                                      <p:cBhvr>
                                        <p:cTn id="13" dur="500" fill="hold"/>
                                        <p:tgtEl>
                                          <p:spTgt spid="6172"/>
                                        </p:tgtEl>
                                        <p:attrNameLst>
                                          <p:attrName>ppt_h</p:attrName>
                                        </p:attrNameLst>
                                      </p:cBhvr>
                                      <p:tavLst>
                                        <p:tav tm="0">
                                          <p:val>
                                            <p:fltVal val="0"/>
                                          </p:val>
                                        </p:tav>
                                        <p:tav tm="100000">
                                          <p:val>
                                            <p:strVal val="#ppt_h"/>
                                          </p:val>
                                        </p:tav>
                                      </p:tavLst>
                                    </p:anim>
                                    <p:animEffect transition="in" filter="fade">
                                      <p:cBhvr>
                                        <p:cTn id="14" dur="500"/>
                                        <p:tgtEl>
                                          <p:spTgt spid="6172"/>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6171"/>
                                        </p:tgtEl>
                                        <p:attrNameLst>
                                          <p:attrName>r</p:attrName>
                                        </p:attrNameLst>
                                      </p:cBhvr>
                                    </p:animRot>
                                  </p:childTnLst>
                                </p:cTn>
                              </p:par>
                              <p:par>
                                <p:cTn id="17" presetID="2" presetClass="entr" presetSubtype="8" fill="hold"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checkerboard(across)">
                                      <p:cBhvr>
                                        <p:cTn id="25" dur="500"/>
                                        <p:tgtEl>
                                          <p:spTgt spid="39"/>
                                        </p:tgtEl>
                                      </p:cBhvr>
                                    </p:animEffect>
                                  </p:childTnLst>
                                </p:cTn>
                              </p:par>
                              <p:par>
                                <p:cTn id="26" presetID="5" presetClass="entr" presetSubtype="1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checkerboard(across)">
                                      <p:cBhvr>
                                        <p:cTn id="28" dur="500"/>
                                        <p:tgtEl>
                                          <p:spTgt spid="40"/>
                                        </p:tgtEl>
                                      </p:cBhvr>
                                    </p:animEffect>
                                  </p:childTnLst>
                                  <p:subTnLst>
                                    <p:audio>
                                      <p:cMediaNode>
                                        <p:cTn display="0" masterRel="sameClick">
                                          <p:stCondLst>
                                            <p:cond evt="begin" delay="0">
                                              <p:tn val="26"/>
                                            </p:cond>
                                          </p:stCondLst>
                                          <p:endCondLst>
                                            <p:cond evt="onStopAudio" delay="0">
                                              <p:tgtEl>
                                                <p:sldTgt/>
                                              </p:tgtEl>
                                            </p:cond>
                                          </p:endCondLst>
                                        </p:cTn>
                                        <p:tgtEl>
                                          <p:sndTgt r:embed="rId4" name="Chimes 3-CL (2).wav"/>
                                        </p:tgtEl>
                                      </p:cMediaNode>
                                    </p:audio>
                                  </p:subTnLst>
                                </p:cTn>
                              </p:par>
                              <p:par>
                                <p:cTn id="29" presetID="5" presetClass="entr" presetSubtype="10" fill="hold" nodeType="withEffect">
                                  <p:stCondLst>
                                    <p:cond delay="0"/>
                                  </p:stCondLst>
                                  <p:childTnLst>
                                    <p:set>
                                      <p:cBhvr>
                                        <p:cTn id="30" dur="1" fill="hold">
                                          <p:stCondLst>
                                            <p:cond delay="0"/>
                                          </p:stCondLst>
                                        </p:cTn>
                                        <p:tgtEl>
                                          <p:spTgt spid="1043"/>
                                        </p:tgtEl>
                                        <p:attrNameLst>
                                          <p:attrName>style.visibility</p:attrName>
                                        </p:attrNameLst>
                                      </p:cBhvr>
                                      <p:to>
                                        <p:strVal val="visible"/>
                                      </p:to>
                                    </p:set>
                                    <p:animEffect transition="in" filter="checkerboard(across)">
                                      <p:cBhvr>
                                        <p:cTn id="31" dur="500"/>
                                        <p:tgtEl>
                                          <p:spTgt spid="1043"/>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044"/>
                                        </p:tgtEl>
                                        <p:attrNameLst>
                                          <p:attrName>style.visibility</p:attrName>
                                        </p:attrNameLst>
                                      </p:cBhvr>
                                      <p:to>
                                        <p:strVal val="visible"/>
                                      </p:to>
                                    </p:set>
                                    <p:animEffect transition="in" filter="checkerboard(across)">
                                      <p:cBhvr>
                                        <p:cTn id="34" dur="500"/>
                                        <p:tgtEl>
                                          <p:spTgt spid="1044"/>
                                        </p:tgtEl>
                                      </p:cBhvr>
                                    </p:animEffect>
                                  </p:childTnLst>
                                </p:cTn>
                              </p:par>
                              <p:par>
                                <p:cTn id="35" presetID="22" presetClass="entr" presetSubtype="8" fill="hold" nodeType="withEffect">
                                  <p:stCondLst>
                                    <p:cond delay="0"/>
                                  </p:stCondLst>
                                  <p:iterate type="lt">
                                    <p:tmPct val="0"/>
                                  </p:iterate>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heckerboard(across)">
                                      <p:cBhvr>
                                        <p:cTn id="42" dur="500"/>
                                        <p:tgtEl>
                                          <p:spTgt spid="5"/>
                                        </p:tgtEl>
                                      </p:cBhvr>
                                    </p:animEffect>
                                  </p:childTnLst>
                                </p:cTn>
                              </p:par>
                              <p:par>
                                <p:cTn id="43" presetID="5" presetClass="entr" presetSubtype="1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heckerboard(across)">
                                      <p:cBhvr>
                                        <p:cTn id="45" dur="500"/>
                                        <p:tgtEl>
                                          <p:spTgt spid="6"/>
                                        </p:tgtEl>
                                      </p:cBhvr>
                                    </p:animEffect>
                                  </p:childTnLst>
                                  <p:subTnLst>
                                    <p:audio>
                                      <p:cMediaNode>
                                        <p:cTn display="0" masterRel="sameClick">
                                          <p:stCondLst>
                                            <p:cond evt="begin" delay="0">
                                              <p:tn val="43"/>
                                            </p:cond>
                                          </p:stCondLst>
                                          <p:endCondLst>
                                            <p:cond evt="onStopAudio" delay="0">
                                              <p:tgtEl>
                                                <p:sldTgt/>
                                              </p:tgtEl>
                                            </p:cond>
                                          </p:endCondLst>
                                        </p:cTn>
                                        <p:tgtEl>
                                          <p:sndTgt r:embed="rId4" name="Chimes 3-CL (2).wav"/>
                                        </p:tgtEl>
                                      </p:cMediaNode>
                                    </p:audio>
                                  </p:subTnLst>
                                </p:cTn>
                              </p:par>
                              <p:par>
                                <p:cTn id="46" presetID="5" presetClass="entr" presetSubtype="1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checkerboard(across)">
                                      <p:cBhvr>
                                        <p:cTn id="48" dur="500"/>
                                        <p:tgtEl>
                                          <p:spTgt spid="7"/>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checkerboard(across)">
                                      <p:cBhvr>
                                        <p:cTn id="51" dur="500"/>
                                        <p:tgtEl>
                                          <p:spTgt spid="8"/>
                                        </p:tgtEl>
                                      </p:cBhvr>
                                    </p:animEffect>
                                  </p:childTnLst>
                                </p:cTn>
                              </p:par>
                              <p:par>
                                <p:cTn id="52" presetID="22" presetClass="entr" presetSubtype="8"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heckerboard(across)">
                                      <p:cBhvr>
                                        <p:cTn id="59" dur="500"/>
                                        <p:tgtEl>
                                          <p:spTgt spid="11"/>
                                        </p:tgtEl>
                                      </p:cBhvr>
                                    </p:animEffect>
                                  </p:childTnLst>
                                </p:cTn>
                              </p:par>
                              <p:par>
                                <p:cTn id="60" presetID="5" presetClass="entr" presetSubtype="1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heckerboard(across)">
                                      <p:cBhvr>
                                        <p:cTn id="62" dur="500"/>
                                        <p:tgtEl>
                                          <p:spTgt spid="12"/>
                                        </p:tgtEl>
                                      </p:cBhvr>
                                    </p:animEffect>
                                  </p:childTnLst>
                                  <p:subTnLst>
                                    <p:audio>
                                      <p:cMediaNode>
                                        <p:cTn display="0" masterRel="sameClick">
                                          <p:stCondLst>
                                            <p:cond evt="begin" delay="0">
                                              <p:tn val="60"/>
                                            </p:cond>
                                          </p:stCondLst>
                                          <p:endCondLst>
                                            <p:cond evt="onStopAudio" delay="0">
                                              <p:tgtEl>
                                                <p:sldTgt/>
                                              </p:tgtEl>
                                            </p:cond>
                                          </p:endCondLst>
                                        </p:cTn>
                                        <p:tgtEl>
                                          <p:sndTgt r:embed="rId4" name="Chimes 3-CL (2).wav"/>
                                        </p:tgtEl>
                                      </p:cMediaNode>
                                    </p:audio>
                                  </p:subTnLst>
                                </p:cTn>
                              </p:par>
                              <p:par>
                                <p:cTn id="63" presetID="5" presetClass="entr" presetSubtype="10"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checkerboard(across)">
                                      <p:cBhvr>
                                        <p:cTn id="65" dur="500"/>
                                        <p:tgtEl>
                                          <p:spTgt spid="13"/>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checkerboard(across)">
                                      <p:cBhvr>
                                        <p:cTn id="68" dur="500"/>
                                        <p:tgtEl>
                                          <p:spTgt spid="15"/>
                                        </p:tgtEl>
                                      </p:cBhvr>
                                    </p:animEffect>
                                  </p:childTnLst>
                                </p:cTn>
                              </p:par>
                              <p:par>
                                <p:cTn id="69" presetID="22" presetClass="entr" presetSubtype="8"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left)">
                                      <p:cBhvr>
                                        <p:cTn id="71" dur="500"/>
                                        <p:tgtEl>
                                          <p:spTgt spid="9"/>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6190"/>
                                        </p:tgtEl>
                                        <p:attrNameLst>
                                          <p:attrName>style.visibility</p:attrName>
                                        </p:attrNameLst>
                                      </p:cBhvr>
                                      <p:to>
                                        <p:strVal val="visible"/>
                                      </p:to>
                                    </p:set>
                                    <p:animEffect transition="in" filter="dissolve">
                                      <p:cBhvr>
                                        <p:cTn id="76" dur="500"/>
                                        <p:tgtEl>
                                          <p:spTgt spid="6190"/>
                                        </p:tgtEl>
                                      </p:cBhvr>
                                    </p:animEffect>
                                  </p:childTnLst>
                                  <p:subTnLst>
                                    <p:audio>
                                      <p:cMediaNode>
                                        <p:cTn display="0" masterRel="sameClick">
                                          <p:stCondLst>
                                            <p:cond evt="begin" delay="0">
                                              <p:tn val="74"/>
                                            </p:cond>
                                          </p:stCondLst>
                                          <p:endCondLst>
                                            <p:cond evt="onStopAudio" delay="0">
                                              <p:tgtEl>
                                                <p:sldTgt/>
                                              </p:tgtEl>
                                            </p:cond>
                                          </p:endCondLst>
                                        </p:cTn>
                                        <p:tgtEl>
                                          <p:sndTgt r:embed="rId5" name="camera.wav"/>
                                        </p:tgtEl>
                                      </p:cMediaNode>
                                    </p:audio>
                                  </p:subTnLst>
                                </p:cTn>
                              </p:par>
                            </p:childTnLst>
                          </p:cTn>
                        </p:par>
                        <p:par>
                          <p:cTn id="77" fill="hold" nodeType="afterGroup">
                            <p:stCondLst>
                              <p:cond delay="500"/>
                            </p:stCondLst>
                            <p:childTnLst>
                              <p:par>
                                <p:cTn id="78" presetID="53" presetClass="exit" presetSubtype="0" fill="hold" grpId="1" nodeType="afterEffect">
                                  <p:stCondLst>
                                    <p:cond delay="0"/>
                                  </p:stCondLst>
                                  <p:childTnLst>
                                    <p:anim calcmode="lin" valueType="num">
                                      <p:cBhvr>
                                        <p:cTn id="79" dur="500"/>
                                        <p:tgtEl>
                                          <p:spTgt spid="6190"/>
                                        </p:tgtEl>
                                        <p:attrNameLst>
                                          <p:attrName>ppt_w</p:attrName>
                                        </p:attrNameLst>
                                      </p:cBhvr>
                                      <p:tavLst>
                                        <p:tav tm="0">
                                          <p:val>
                                            <p:strVal val="ppt_w"/>
                                          </p:val>
                                        </p:tav>
                                        <p:tav tm="100000">
                                          <p:val>
                                            <p:fltVal val="0"/>
                                          </p:val>
                                        </p:tav>
                                      </p:tavLst>
                                    </p:anim>
                                    <p:anim calcmode="lin" valueType="num">
                                      <p:cBhvr>
                                        <p:cTn id="80" dur="500"/>
                                        <p:tgtEl>
                                          <p:spTgt spid="6190"/>
                                        </p:tgtEl>
                                        <p:attrNameLst>
                                          <p:attrName>ppt_h</p:attrName>
                                        </p:attrNameLst>
                                      </p:cBhvr>
                                      <p:tavLst>
                                        <p:tav tm="0">
                                          <p:val>
                                            <p:strVal val="ppt_h"/>
                                          </p:val>
                                        </p:tav>
                                        <p:tav tm="100000">
                                          <p:val>
                                            <p:fltVal val="0"/>
                                          </p:val>
                                        </p:tav>
                                      </p:tavLst>
                                    </p:anim>
                                    <p:animEffect transition="out" filter="fade">
                                      <p:cBhvr>
                                        <p:cTn id="81" dur="500"/>
                                        <p:tgtEl>
                                          <p:spTgt spid="6190"/>
                                        </p:tgtEl>
                                      </p:cBhvr>
                                    </p:animEffect>
                                    <p:set>
                                      <p:cBhvr>
                                        <p:cTn id="82" dur="1" fill="hold">
                                          <p:stCondLst>
                                            <p:cond delay="499"/>
                                          </p:stCondLst>
                                        </p:cTn>
                                        <p:tgtEl>
                                          <p:spTgt spid="6190"/>
                                        </p:tgtEl>
                                        <p:attrNameLst>
                                          <p:attrName>style.visibility</p:attrName>
                                        </p:attrNameLst>
                                      </p:cBhvr>
                                      <p:to>
                                        <p:strVal val="hidden"/>
                                      </p:to>
                                    </p:set>
                                  </p:childTnLst>
                                </p:cTn>
                              </p:par>
                            </p:childTnLst>
                          </p:cTn>
                        </p:par>
                        <p:par>
                          <p:cTn id="83" fill="hold" nodeType="afterGroup">
                            <p:stCondLst>
                              <p:cond delay="1000"/>
                            </p:stCondLst>
                            <p:childTnLst>
                              <p:par>
                                <p:cTn id="84" presetID="9" presetClass="entr" presetSubtype="0" fill="hold" grpId="0" nodeType="afterEffect">
                                  <p:stCondLst>
                                    <p:cond delay="0"/>
                                  </p:stCondLst>
                                  <p:childTnLst>
                                    <p:set>
                                      <p:cBhvr>
                                        <p:cTn id="85" dur="1" fill="hold">
                                          <p:stCondLst>
                                            <p:cond delay="0"/>
                                          </p:stCondLst>
                                        </p:cTn>
                                        <p:tgtEl>
                                          <p:spTgt spid="6189"/>
                                        </p:tgtEl>
                                        <p:attrNameLst>
                                          <p:attrName>style.visibility</p:attrName>
                                        </p:attrNameLst>
                                      </p:cBhvr>
                                      <p:to>
                                        <p:strVal val="visible"/>
                                      </p:to>
                                    </p:set>
                                    <p:animEffect transition="in" filter="dissolve">
                                      <p:cBhvr>
                                        <p:cTn id="86" dur="500"/>
                                        <p:tgtEl>
                                          <p:spTgt spid="6189"/>
                                        </p:tgtEl>
                                      </p:cBhvr>
                                    </p:animEffect>
                                  </p:childTnLst>
                                  <p:subTnLst>
                                    <p:audio>
                                      <p:cMediaNode>
                                        <p:cTn display="0" masterRel="sameClick">
                                          <p:stCondLst>
                                            <p:cond evt="begin" delay="0">
                                              <p:tn val="84"/>
                                            </p:cond>
                                          </p:stCondLst>
                                          <p:endCondLst>
                                            <p:cond evt="onStopAudio" delay="0">
                                              <p:tgtEl>
                                                <p:sldTgt/>
                                              </p:tgtEl>
                                            </p:cond>
                                          </p:endCondLst>
                                        </p:cTn>
                                        <p:tgtEl>
                                          <p:sndTgt r:embed="rId5" name="camera.wav"/>
                                        </p:tgtEl>
                                      </p:cMediaNode>
                                    </p:audio>
                                  </p:subTnLst>
                                </p:cTn>
                              </p:par>
                            </p:childTnLst>
                          </p:cTn>
                        </p:par>
                        <p:par>
                          <p:cTn id="87" fill="hold" nodeType="afterGroup">
                            <p:stCondLst>
                              <p:cond delay="1500"/>
                            </p:stCondLst>
                            <p:childTnLst>
                              <p:par>
                                <p:cTn id="88" presetID="53" presetClass="exit" presetSubtype="0" fill="hold" grpId="1" nodeType="afterEffect">
                                  <p:stCondLst>
                                    <p:cond delay="0"/>
                                  </p:stCondLst>
                                  <p:childTnLst>
                                    <p:anim calcmode="lin" valueType="num">
                                      <p:cBhvr>
                                        <p:cTn id="89" dur="500"/>
                                        <p:tgtEl>
                                          <p:spTgt spid="6189"/>
                                        </p:tgtEl>
                                        <p:attrNameLst>
                                          <p:attrName>ppt_w</p:attrName>
                                        </p:attrNameLst>
                                      </p:cBhvr>
                                      <p:tavLst>
                                        <p:tav tm="0">
                                          <p:val>
                                            <p:strVal val="ppt_w"/>
                                          </p:val>
                                        </p:tav>
                                        <p:tav tm="100000">
                                          <p:val>
                                            <p:fltVal val="0"/>
                                          </p:val>
                                        </p:tav>
                                      </p:tavLst>
                                    </p:anim>
                                    <p:anim calcmode="lin" valueType="num">
                                      <p:cBhvr>
                                        <p:cTn id="90" dur="500"/>
                                        <p:tgtEl>
                                          <p:spTgt spid="6189"/>
                                        </p:tgtEl>
                                        <p:attrNameLst>
                                          <p:attrName>ppt_h</p:attrName>
                                        </p:attrNameLst>
                                      </p:cBhvr>
                                      <p:tavLst>
                                        <p:tav tm="0">
                                          <p:val>
                                            <p:strVal val="ppt_h"/>
                                          </p:val>
                                        </p:tav>
                                        <p:tav tm="100000">
                                          <p:val>
                                            <p:fltVal val="0"/>
                                          </p:val>
                                        </p:tav>
                                      </p:tavLst>
                                    </p:anim>
                                    <p:animEffect transition="out" filter="fade">
                                      <p:cBhvr>
                                        <p:cTn id="91" dur="500"/>
                                        <p:tgtEl>
                                          <p:spTgt spid="6189"/>
                                        </p:tgtEl>
                                      </p:cBhvr>
                                    </p:animEffect>
                                    <p:set>
                                      <p:cBhvr>
                                        <p:cTn id="92" dur="1" fill="hold">
                                          <p:stCondLst>
                                            <p:cond delay="499"/>
                                          </p:stCondLst>
                                        </p:cTn>
                                        <p:tgtEl>
                                          <p:spTgt spid="6189"/>
                                        </p:tgtEl>
                                        <p:attrNameLst>
                                          <p:attrName>style.visibility</p:attrName>
                                        </p:attrNameLst>
                                      </p:cBhvr>
                                      <p:to>
                                        <p:strVal val="hidden"/>
                                      </p:to>
                                    </p:set>
                                  </p:childTnLst>
                                </p:cTn>
                              </p:par>
                            </p:childTnLst>
                          </p:cTn>
                        </p:par>
                        <p:par>
                          <p:cTn id="93" fill="hold" nodeType="afterGroup">
                            <p:stCondLst>
                              <p:cond delay="2000"/>
                            </p:stCondLst>
                            <p:childTnLst>
                              <p:par>
                                <p:cTn id="94" presetID="9" presetClass="entr" presetSubtype="0" fill="hold" grpId="0" nodeType="afterEffect">
                                  <p:stCondLst>
                                    <p:cond delay="0"/>
                                  </p:stCondLst>
                                  <p:childTnLst>
                                    <p:set>
                                      <p:cBhvr>
                                        <p:cTn id="95" dur="1" fill="hold">
                                          <p:stCondLst>
                                            <p:cond delay="0"/>
                                          </p:stCondLst>
                                        </p:cTn>
                                        <p:tgtEl>
                                          <p:spTgt spid="6188"/>
                                        </p:tgtEl>
                                        <p:attrNameLst>
                                          <p:attrName>style.visibility</p:attrName>
                                        </p:attrNameLst>
                                      </p:cBhvr>
                                      <p:to>
                                        <p:strVal val="visible"/>
                                      </p:to>
                                    </p:set>
                                    <p:animEffect transition="in" filter="dissolve">
                                      <p:cBhvr>
                                        <p:cTn id="96" dur="500"/>
                                        <p:tgtEl>
                                          <p:spTgt spid="6188"/>
                                        </p:tgtEl>
                                      </p:cBhvr>
                                    </p:animEffect>
                                  </p:childTnLst>
                                  <p:subTnLst>
                                    <p:audio>
                                      <p:cMediaNode>
                                        <p:cTn display="0" masterRel="sameClick">
                                          <p:stCondLst>
                                            <p:cond evt="begin" delay="0">
                                              <p:tn val="94"/>
                                            </p:cond>
                                          </p:stCondLst>
                                          <p:endCondLst>
                                            <p:cond evt="onStopAudio" delay="0">
                                              <p:tgtEl>
                                                <p:sldTgt/>
                                              </p:tgtEl>
                                            </p:cond>
                                          </p:endCondLst>
                                        </p:cTn>
                                        <p:tgtEl>
                                          <p:sndTgt r:embed="rId5" name="camera.wav"/>
                                        </p:tgtEl>
                                      </p:cMediaNode>
                                    </p:audio>
                                  </p:subTnLst>
                                </p:cTn>
                              </p:par>
                            </p:childTnLst>
                          </p:cTn>
                        </p:par>
                        <p:par>
                          <p:cTn id="97" fill="hold" nodeType="afterGroup">
                            <p:stCondLst>
                              <p:cond delay="2500"/>
                            </p:stCondLst>
                            <p:childTnLst>
                              <p:par>
                                <p:cTn id="98" presetID="53" presetClass="exit" presetSubtype="0" fill="hold" grpId="1" nodeType="afterEffect">
                                  <p:stCondLst>
                                    <p:cond delay="0"/>
                                  </p:stCondLst>
                                  <p:childTnLst>
                                    <p:anim calcmode="lin" valueType="num">
                                      <p:cBhvr>
                                        <p:cTn id="99" dur="500"/>
                                        <p:tgtEl>
                                          <p:spTgt spid="6188"/>
                                        </p:tgtEl>
                                        <p:attrNameLst>
                                          <p:attrName>ppt_w</p:attrName>
                                        </p:attrNameLst>
                                      </p:cBhvr>
                                      <p:tavLst>
                                        <p:tav tm="0">
                                          <p:val>
                                            <p:strVal val="ppt_w"/>
                                          </p:val>
                                        </p:tav>
                                        <p:tav tm="100000">
                                          <p:val>
                                            <p:fltVal val="0"/>
                                          </p:val>
                                        </p:tav>
                                      </p:tavLst>
                                    </p:anim>
                                    <p:anim calcmode="lin" valueType="num">
                                      <p:cBhvr>
                                        <p:cTn id="100" dur="500"/>
                                        <p:tgtEl>
                                          <p:spTgt spid="6188"/>
                                        </p:tgtEl>
                                        <p:attrNameLst>
                                          <p:attrName>ppt_h</p:attrName>
                                        </p:attrNameLst>
                                      </p:cBhvr>
                                      <p:tavLst>
                                        <p:tav tm="0">
                                          <p:val>
                                            <p:strVal val="ppt_h"/>
                                          </p:val>
                                        </p:tav>
                                        <p:tav tm="100000">
                                          <p:val>
                                            <p:fltVal val="0"/>
                                          </p:val>
                                        </p:tav>
                                      </p:tavLst>
                                    </p:anim>
                                    <p:animEffect transition="out" filter="fade">
                                      <p:cBhvr>
                                        <p:cTn id="101" dur="500"/>
                                        <p:tgtEl>
                                          <p:spTgt spid="6188"/>
                                        </p:tgtEl>
                                      </p:cBhvr>
                                    </p:animEffect>
                                    <p:set>
                                      <p:cBhvr>
                                        <p:cTn id="102" dur="1" fill="hold">
                                          <p:stCondLst>
                                            <p:cond delay="499"/>
                                          </p:stCondLst>
                                        </p:cTn>
                                        <p:tgtEl>
                                          <p:spTgt spid="6188"/>
                                        </p:tgtEl>
                                        <p:attrNameLst>
                                          <p:attrName>style.visibility</p:attrName>
                                        </p:attrNameLst>
                                      </p:cBhvr>
                                      <p:to>
                                        <p:strVal val="hidden"/>
                                      </p:to>
                                    </p:set>
                                  </p:childTnLst>
                                </p:cTn>
                              </p:par>
                            </p:childTnLst>
                          </p:cTn>
                        </p:par>
                        <p:par>
                          <p:cTn id="103" fill="hold" nodeType="afterGroup">
                            <p:stCondLst>
                              <p:cond delay="3000"/>
                            </p:stCondLst>
                            <p:childTnLst>
                              <p:par>
                                <p:cTn id="104" presetID="9" presetClass="entr" presetSubtype="0" fill="hold" grpId="0" nodeType="afterEffect">
                                  <p:stCondLst>
                                    <p:cond delay="0"/>
                                  </p:stCondLst>
                                  <p:childTnLst>
                                    <p:set>
                                      <p:cBhvr>
                                        <p:cTn id="105" dur="1" fill="hold">
                                          <p:stCondLst>
                                            <p:cond delay="0"/>
                                          </p:stCondLst>
                                        </p:cTn>
                                        <p:tgtEl>
                                          <p:spTgt spid="6187"/>
                                        </p:tgtEl>
                                        <p:attrNameLst>
                                          <p:attrName>style.visibility</p:attrName>
                                        </p:attrNameLst>
                                      </p:cBhvr>
                                      <p:to>
                                        <p:strVal val="visible"/>
                                      </p:to>
                                    </p:set>
                                    <p:animEffect transition="in" filter="dissolve">
                                      <p:cBhvr>
                                        <p:cTn id="106" dur="500"/>
                                        <p:tgtEl>
                                          <p:spTgt spid="6187"/>
                                        </p:tgtEl>
                                      </p:cBhvr>
                                    </p:animEffect>
                                  </p:childTnLst>
                                  <p:subTnLst>
                                    <p:audio>
                                      <p:cMediaNode>
                                        <p:cTn display="0" masterRel="sameClick">
                                          <p:stCondLst>
                                            <p:cond evt="begin" delay="0">
                                              <p:tn val="104"/>
                                            </p:cond>
                                          </p:stCondLst>
                                          <p:endCondLst>
                                            <p:cond evt="onStopAudio" delay="0">
                                              <p:tgtEl>
                                                <p:sldTgt/>
                                              </p:tgtEl>
                                            </p:cond>
                                          </p:endCondLst>
                                        </p:cTn>
                                        <p:tgtEl>
                                          <p:sndTgt r:embed="rId5" name="camera.wav"/>
                                        </p:tgtEl>
                                      </p:cMediaNode>
                                    </p:audio>
                                  </p:subTnLst>
                                </p:cTn>
                              </p:par>
                            </p:childTnLst>
                          </p:cTn>
                        </p:par>
                        <p:par>
                          <p:cTn id="107" fill="hold" nodeType="afterGroup">
                            <p:stCondLst>
                              <p:cond delay="3500"/>
                            </p:stCondLst>
                            <p:childTnLst>
                              <p:par>
                                <p:cTn id="108" presetID="53" presetClass="exit" presetSubtype="0" fill="hold" grpId="1" nodeType="afterEffect">
                                  <p:stCondLst>
                                    <p:cond delay="0"/>
                                  </p:stCondLst>
                                  <p:childTnLst>
                                    <p:anim calcmode="lin" valueType="num">
                                      <p:cBhvr>
                                        <p:cTn id="109" dur="500"/>
                                        <p:tgtEl>
                                          <p:spTgt spid="6187"/>
                                        </p:tgtEl>
                                        <p:attrNameLst>
                                          <p:attrName>ppt_w</p:attrName>
                                        </p:attrNameLst>
                                      </p:cBhvr>
                                      <p:tavLst>
                                        <p:tav tm="0">
                                          <p:val>
                                            <p:strVal val="ppt_w"/>
                                          </p:val>
                                        </p:tav>
                                        <p:tav tm="100000">
                                          <p:val>
                                            <p:fltVal val="0"/>
                                          </p:val>
                                        </p:tav>
                                      </p:tavLst>
                                    </p:anim>
                                    <p:anim calcmode="lin" valueType="num">
                                      <p:cBhvr>
                                        <p:cTn id="110" dur="500"/>
                                        <p:tgtEl>
                                          <p:spTgt spid="6187"/>
                                        </p:tgtEl>
                                        <p:attrNameLst>
                                          <p:attrName>ppt_h</p:attrName>
                                        </p:attrNameLst>
                                      </p:cBhvr>
                                      <p:tavLst>
                                        <p:tav tm="0">
                                          <p:val>
                                            <p:strVal val="ppt_h"/>
                                          </p:val>
                                        </p:tav>
                                        <p:tav tm="100000">
                                          <p:val>
                                            <p:fltVal val="0"/>
                                          </p:val>
                                        </p:tav>
                                      </p:tavLst>
                                    </p:anim>
                                    <p:animEffect transition="out" filter="fade">
                                      <p:cBhvr>
                                        <p:cTn id="111" dur="500"/>
                                        <p:tgtEl>
                                          <p:spTgt spid="6187"/>
                                        </p:tgtEl>
                                      </p:cBhvr>
                                    </p:animEffect>
                                    <p:set>
                                      <p:cBhvr>
                                        <p:cTn id="112" dur="1" fill="hold">
                                          <p:stCondLst>
                                            <p:cond delay="499"/>
                                          </p:stCondLst>
                                        </p:cTn>
                                        <p:tgtEl>
                                          <p:spTgt spid="6187"/>
                                        </p:tgtEl>
                                        <p:attrNameLst>
                                          <p:attrName>style.visibility</p:attrName>
                                        </p:attrNameLst>
                                      </p:cBhvr>
                                      <p:to>
                                        <p:strVal val="hidden"/>
                                      </p:to>
                                    </p:set>
                                  </p:childTnLst>
                                </p:cTn>
                              </p:par>
                            </p:childTnLst>
                          </p:cTn>
                        </p:par>
                        <p:par>
                          <p:cTn id="113" fill="hold" nodeType="afterGroup">
                            <p:stCondLst>
                              <p:cond delay="4000"/>
                            </p:stCondLst>
                            <p:childTnLst>
                              <p:par>
                                <p:cTn id="114" presetID="9" presetClass="entr" presetSubtype="0" fill="hold" grpId="0" nodeType="afterEffect">
                                  <p:stCondLst>
                                    <p:cond delay="0"/>
                                  </p:stCondLst>
                                  <p:childTnLst>
                                    <p:set>
                                      <p:cBhvr>
                                        <p:cTn id="115" dur="1" fill="hold">
                                          <p:stCondLst>
                                            <p:cond delay="0"/>
                                          </p:stCondLst>
                                        </p:cTn>
                                        <p:tgtEl>
                                          <p:spTgt spid="6186"/>
                                        </p:tgtEl>
                                        <p:attrNameLst>
                                          <p:attrName>style.visibility</p:attrName>
                                        </p:attrNameLst>
                                      </p:cBhvr>
                                      <p:to>
                                        <p:strVal val="visible"/>
                                      </p:to>
                                    </p:set>
                                    <p:animEffect transition="in" filter="dissolve">
                                      <p:cBhvr>
                                        <p:cTn id="116" dur="500"/>
                                        <p:tgtEl>
                                          <p:spTgt spid="6186"/>
                                        </p:tgtEl>
                                      </p:cBhvr>
                                    </p:animEffect>
                                  </p:childTnLst>
                                  <p:subTnLst>
                                    <p:audio>
                                      <p:cMediaNode>
                                        <p:cTn display="0" masterRel="sameClick">
                                          <p:stCondLst>
                                            <p:cond evt="begin" delay="0">
                                              <p:tn val="114"/>
                                            </p:cond>
                                          </p:stCondLst>
                                          <p:endCondLst>
                                            <p:cond evt="onStopAudio" delay="0">
                                              <p:tgtEl>
                                                <p:sldTgt/>
                                              </p:tgtEl>
                                            </p:cond>
                                          </p:endCondLst>
                                        </p:cTn>
                                        <p:tgtEl>
                                          <p:sndTgt r:embed="rId5" name="camera.wav"/>
                                        </p:tgtEl>
                                      </p:cMediaNode>
                                    </p:audio>
                                  </p:subTnLst>
                                </p:cTn>
                              </p:par>
                            </p:childTnLst>
                          </p:cTn>
                        </p:par>
                        <p:par>
                          <p:cTn id="117" fill="hold" nodeType="afterGroup">
                            <p:stCondLst>
                              <p:cond delay="4500"/>
                            </p:stCondLst>
                            <p:childTnLst>
                              <p:par>
                                <p:cTn id="118" presetID="53" presetClass="exit" presetSubtype="0" fill="hold" grpId="1" nodeType="afterEffect">
                                  <p:stCondLst>
                                    <p:cond delay="0"/>
                                  </p:stCondLst>
                                  <p:childTnLst>
                                    <p:anim calcmode="lin" valueType="num">
                                      <p:cBhvr>
                                        <p:cTn id="119" dur="500"/>
                                        <p:tgtEl>
                                          <p:spTgt spid="6186"/>
                                        </p:tgtEl>
                                        <p:attrNameLst>
                                          <p:attrName>ppt_w</p:attrName>
                                        </p:attrNameLst>
                                      </p:cBhvr>
                                      <p:tavLst>
                                        <p:tav tm="0">
                                          <p:val>
                                            <p:strVal val="ppt_w"/>
                                          </p:val>
                                        </p:tav>
                                        <p:tav tm="100000">
                                          <p:val>
                                            <p:fltVal val="0"/>
                                          </p:val>
                                        </p:tav>
                                      </p:tavLst>
                                    </p:anim>
                                    <p:anim calcmode="lin" valueType="num">
                                      <p:cBhvr>
                                        <p:cTn id="120" dur="500"/>
                                        <p:tgtEl>
                                          <p:spTgt spid="6186"/>
                                        </p:tgtEl>
                                        <p:attrNameLst>
                                          <p:attrName>ppt_h</p:attrName>
                                        </p:attrNameLst>
                                      </p:cBhvr>
                                      <p:tavLst>
                                        <p:tav tm="0">
                                          <p:val>
                                            <p:strVal val="ppt_h"/>
                                          </p:val>
                                        </p:tav>
                                        <p:tav tm="100000">
                                          <p:val>
                                            <p:fltVal val="0"/>
                                          </p:val>
                                        </p:tav>
                                      </p:tavLst>
                                    </p:anim>
                                    <p:animEffect transition="out" filter="fade">
                                      <p:cBhvr>
                                        <p:cTn id="121" dur="500"/>
                                        <p:tgtEl>
                                          <p:spTgt spid="6186"/>
                                        </p:tgtEl>
                                      </p:cBhvr>
                                    </p:animEffect>
                                    <p:set>
                                      <p:cBhvr>
                                        <p:cTn id="122" dur="1" fill="hold">
                                          <p:stCondLst>
                                            <p:cond delay="499"/>
                                          </p:stCondLst>
                                        </p:cTn>
                                        <p:tgtEl>
                                          <p:spTgt spid="6186"/>
                                        </p:tgtEl>
                                        <p:attrNameLst>
                                          <p:attrName>style.visibility</p:attrName>
                                        </p:attrNameLst>
                                      </p:cBhvr>
                                      <p:to>
                                        <p:strVal val="hidden"/>
                                      </p:to>
                                    </p:set>
                                  </p:childTnLst>
                                </p:cTn>
                              </p:par>
                            </p:childTnLst>
                          </p:cTn>
                        </p:par>
                        <p:par>
                          <p:cTn id="123" fill="hold" nodeType="afterGroup">
                            <p:stCondLst>
                              <p:cond delay="5000"/>
                            </p:stCondLst>
                            <p:childTnLst>
                              <p:par>
                                <p:cTn id="124" presetID="9" presetClass="entr" presetSubtype="0" fill="hold" grpId="0" nodeType="afterEffect">
                                  <p:stCondLst>
                                    <p:cond delay="0"/>
                                  </p:stCondLst>
                                  <p:childTnLst>
                                    <p:set>
                                      <p:cBhvr>
                                        <p:cTn id="125" dur="1" fill="hold">
                                          <p:stCondLst>
                                            <p:cond delay="0"/>
                                          </p:stCondLst>
                                        </p:cTn>
                                        <p:tgtEl>
                                          <p:spTgt spid="6185"/>
                                        </p:tgtEl>
                                        <p:attrNameLst>
                                          <p:attrName>style.visibility</p:attrName>
                                        </p:attrNameLst>
                                      </p:cBhvr>
                                      <p:to>
                                        <p:strVal val="visible"/>
                                      </p:to>
                                    </p:set>
                                    <p:animEffect transition="in" filter="dissolve">
                                      <p:cBhvr>
                                        <p:cTn id="126" dur="500"/>
                                        <p:tgtEl>
                                          <p:spTgt spid="6185"/>
                                        </p:tgtEl>
                                      </p:cBhvr>
                                    </p:animEffect>
                                  </p:childTnLst>
                                  <p:subTnLst>
                                    <p:audio>
                                      <p:cMediaNode>
                                        <p:cTn display="0" masterRel="sameClick">
                                          <p:stCondLst>
                                            <p:cond evt="begin" delay="0">
                                              <p:tn val="124"/>
                                            </p:cond>
                                          </p:stCondLst>
                                          <p:endCondLst>
                                            <p:cond evt="onStopAudio" delay="0">
                                              <p:tgtEl>
                                                <p:sldTgt/>
                                              </p:tgtEl>
                                            </p:cond>
                                          </p:endCondLst>
                                        </p:cTn>
                                        <p:tgtEl>
                                          <p:sndTgt r:embed="rId5" name="camera.wav"/>
                                        </p:tgtEl>
                                      </p:cMediaNode>
                                    </p:audio>
                                  </p:subTnLst>
                                </p:cTn>
                              </p:par>
                            </p:childTnLst>
                          </p:cTn>
                        </p:par>
                        <p:par>
                          <p:cTn id="127" fill="hold" nodeType="afterGroup">
                            <p:stCondLst>
                              <p:cond delay="5500"/>
                            </p:stCondLst>
                            <p:childTnLst>
                              <p:par>
                                <p:cTn id="128" presetID="53" presetClass="exit" presetSubtype="0" fill="hold" grpId="1" nodeType="afterEffect">
                                  <p:stCondLst>
                                    <p:cond delay="0"/>
                                  </p:stCondLst>
                                  <p:childTnLst>
                                    <p:anim calcmode="lin" valueType="num">
                                      <p:cBhvr>
                                        <p:cTn id="129" dur="500"/>
                                        <p:tgtEl>
                                          <p:spTgt spid="6185"/>
                                        </p:tgtEl>
                                        <p:attrNameLst>
                                          <p:attrName>ppt_w</p:attrName>
                                        </p:attrNameLst>
                                      </p:cBhvr>
                                      <p:tavLst>
                                        <p:tav tm="0">
                                          <p:val>
                                            <p:strVal val="ppt_w"/>
                                          </p:val>
                                        </p:tav>
                                        <p:tav tm="100000">
                                          <p:val>
                                            <p:fltVal val="0"/>
                                          </p:val>
                                        </p:tav>
                                      </p:tavLst>
                                    </p:anim>
                                    <p:anim calcmode="lin" valueType="num">
                                      <p:cBhvr>
                                        <p:cTn id="130" dur="500"/>
                                        <p:tgtEl>
                                          <p:spTgt spid="6185"/>
                                        </p:tgtEl>
                                        <p:attrNameLst>
                                          <p:attrName>ppt_h</p:attrName>
                                        </p:attrNameLst>
                                      </p:cBhvr>
                                      <p:tavLst>
                                        <p:tav tm="0">
                                          <p:val>
                                            <p:strVal val="ppt_h"/>
                                          </p:val>
                                        </p:tav>
                                        <p:tav tm="100000">
                                          <p:val>
                                            <p:fltVal val="0"/>
                                          </p:val>
                                        </p:tav>
                                      </p:tavLst>
                                    </p:anim>
                                    <p:animEffect transition="out" filter="fade">
                                      <p:cBhvr>
                                        <p:cTn id="131" dur="500"/>
                                        <p:tgtEl>
                                          <p:spTgt spid="6185"/>
                                        </p:tgtEl>
                                      </p:cBhvr>
                                    </p:animEffect>
                                    <p:set>
                                      <p:cBhvr>
                                        <p:cTn id="132" dur="1" fill="hold">
                                          <p:stCondLst>
                                            <p:cond delay="499"/>
                                          </p:stCondLst>
                                        </p:cTn>
                                        <p:tgtEl>
                                          <p:spTgt spid="6185"/>
                                        </p:tgtEl>
                                        <p:attrNameLst>
                                          <p:attrName>style.visibility</p:attrName>
                                        </p:attrNameLst>
                                      </p:cBhvr>
                                      <p:to>
                                        <p:strVal val="hidden"/>
                                      </p:to>
                                    </p:set>
                                  </p:childTnLst>
                                </p:cTn>
                              </p:par>
                            </p:childTnLst>
                          </p:cTn>
                        </p:par>
                        <p:par>
                          <p:cTn id="133" fill="hold" nodeType="afterGroup">
                            <p:stCondLst>
                              <p:cond delay="6000"/>
                            </p:stCondLst>
                            <p:childTnLst>
                              <p:par>
                                <p:cTn id="134" presetID="9" presetClass="entr" presetSubtype="0" fill="hold" grpId="0" nodeType="afterEffect">
                                  <p:stCondLst>
                                    <p:cond delay="0"/>
                                  </p:stCondLst>
                                  <p:childTnLst>
                                    <p:set>
                                      <p:cBhvr>
                                        <p:cTn id="135" dur="1" fill="hold">
                                          <p:stCondLst>
                                            <p:cond delay="0"/>
                                          </p:stCondLst>
                                        </p:cTn>
                                        <p:tgtEl>
                                          <p:spTgt spid="6184"/>
                                        </p:tgtEl>
                                        <p:attrNameLst>
                                          <p:attrName>style.visibility</p:attrName>
                                        </p:attrNameLst>
                                      </p:cBhvr>
                                      <p:to>
                                        <p:strVal val="visible"/>
                                      </p:to>
                                    </p:set>
                                    <p:animEffect transition="in" filter="dissolve">
                                      <p:cBhvr>
                                        <p:cTn id="136" dur="500"/>
                                        <p:tgtEl>
                                          <p:spTgt spid="6184"/>
                                        </p:tgtEl>
                                      </p:cBhvr>
                                    </p:animEffect>
                                  </p:childTnLst>
                                  <p:subTnLst>
                                    <p:audio>
                                      <p:cMediaNode>
                                        <p:cTn display="0" masterRel="sameClick">
                                          <p:stCondLst>
                                            <p:cond evt="begin" delay="0">
                                              <p:tn val="134"/>
                                            </p:cond>
                                          </p:stCondLst>
                                          <p:endCondLst>
                                            <p:cond evt="onStopAudio" delay="0">
                                              <p:tgtEl>
                                                <p:sldTgt/>
                                              </p:tgtEl>
                                            </p:cond>
                                          </p:endCondLst>
                                        </p:cTn>
                                        <p:tgtEl>
                                          <p:sndTgt r:embed="rId5" name="camera.wav"/>
                                        </p:tgtEl>
                                      </p:cMediaNode>
                                    </p:audio>
                                  </p:subTnLst>
                                </p:cTn>
                              </p:par>
                            </p:childTnLst>
                          </p:cTn>
                        </p:par>
                        <p:par>
                          <p:cTn id="137" fill="hold" nodeType="afterGroup">
                            <p:stCondLst>
                              <p:cond delay="6500"/>
                            </p:stCondLst>
                            <p:childTnLst>
                              <p:par>
                                <p:cTn id="138" presetID="53" presetClass="exit" presetSubtype="0" fill="hold" grpId="1" nodeType="afterEffect">
                                  <p:stCondLst>
                                    <p:cond delay="0"/>
                                  </p:stCondLst>
                                  <p:childTnLst>
                                    <p:anim calcmode="lin" valueType="num">
                                      <p:cBhvr>
                                        <p:cTn id="139" dur="500"/>
                                        <p:tgtEl>
                                          <p:spTgt spid="6184"/>
                                        </p:tgtEl>
                                        <p:attrNameLst>
                                          <p:attrName>ppt_w</p:attrName>
                                        </p:attrNameLst>
                                      </p:cBhvr>
                                      <p:tavLst>
                                        <p:tav tm="0">
                                          <p:val>
                                            <p:strVal val="ppt_w"/>
                                          </p:val>
                                        </p:tav>
                                        <p:tav tm="100000">
                                          <p:val>
                                            <p:fltVal val="0"/>
                                          </p:val>
                                        </p:tav>
                                      </p:tavLst>
                                    </p:anim>
                                    <p:anim calcmode="lin" valueType="num">
                                      <p:cBhvr>
                                        <p:cTn id="140" dur="500"/>
                                        <p:tgtEl>
                                          <p:spTgt spid="6184"/>
                                        </p:tgtEl>
                                        <p:attrNameLst>
                                          <p:attrName>ppt_h</p:attrName>
                                        </p:attrNameLst>
                                      </p:cBhvr>
                                      <p:tavLst>
                                        <p:tav tm="0">
                                          <p:val>
                                            <p:strVal val="ppt_h"/>
                                          </p:val>
                                        </p:tav>
                                        <p:tav tm="100000">
                                          <p:val>
                                            <p:fltVal val="0"/>
                                          </p:val>
                                        </p:tav>
                                      </p:tavLst>
                                    </p:anim>
                                    <p:animEffect transition="out" filter="fade">
                                      <p:cBhvr>
                                        <p:cTn id="141" dur="500"/>
                                        <p:tgtEl>
                                          <p:spTgt spid="6184"/>
                                        </p:tgtEl>
                                      </p:cBhvr>
                                    </p:animEffect>
                                    <p:set>
                                      <p:cBhvr>
                                        <p:cTn id="142" dur="1" fill="hold">
                                          <p:stCondLst>
                                            <p:cond delay="499"/>
                                          </p:stCondLst>
                                        </p:cTn>
                                        <p:tgtEl>
                                          <p:spTgt spid="6184"/>
                                        </p:tgtEl>
                                        <p:attrNameLst>
                                          <p:attrName>style.visibility</p:attrName>
                                        </p:attrNameLst>
                                      </p:cBhvr>
                                      <p:to>
                                        <p:strVal val="hidden"/>
                                      </p:to>
                                    </p:set>
                                  </p:childTnLst>
                                </p:cTn>
                              </p:par>
                            </p:childTnLst>
                          </p:cTn>
                        </p:par>
                        <p:par>
                          <p:cTn id="143" fill="hold" nodeType="afterGroup">
                            <p:stCondLst>
                              <p:cond delay="7000"/>
                            </p:stCondLst>
                            <p:childTnLst>
                              <p:par>
                                <p:cTn id="144" presetID="9" presetClass="entr" presetSubtype="0" fill="hold" grpId="0" nodeType="afterEffect">
                                  <p:stCondLst>
                                    <p:cond delay="0"/>
                                  </p:stCondLst>
                                  <p:childTnLst>
                                    <p:set>
                                      <p:cBhvr>
                                        <p:cTn id="145" dur="1" fill="hold">
                                          <p:stCondLst>
                                            <p:cond delay="0"/>
                                          </p:stCondLst>
                                        </p:cTn>
                                        <p:tgtEl>
                                          <p:spTgt spid="6183"/>
                                        </p:tgtEl>
                                        <p:attrNameLst>
                                          <p:attrName>style.visibility</p:attrName>
                                        </p:attrNameLst>
                                      </p:cBhvr>
                                      <p:to>
                                        <p:strVal val="visible"/>
                                      </p:to>
                                    </p:set>
                                    <p:animEffect transition="in" filter="dissolve">
                                      <p:cBhvr>
                                        <p:cTn id="146" dur="500"/>
                                        <p:tgtEl>
                                          <p:spTgt spid="6183"/>
                                        </p:tgtEl>
                                      </p:cBhvr>
                                    </p:animEffect>
                                  </p:childTnLst>
                                  <p:subTnLst>
                                    <p:audio>
                                      <p:cMediaNode>
                                        <p:cTn display="0" masterRel="sameClick">
                                          <p:stCondLst>
                                            <p:cond evt="begin" delay="0">
                                              <p:tn val="144"/>
                                            </p:cond>
                                          </p:stCondLst>
                                          <p:endCondLst>
                                            <p:cond evt="onStopAudio" delay="0">
                                              <p:tgtEl>
                                                <p:sldTgt/>
                                              </p:tgtEl>
                                            </p:cond>
                                          </p:endCondLst>
                                        </p:cTn>
                                        <p:tgtEl>
                                          <p:sndTgt r:embed="rId5" name="camera.wav"/>
                                        </p:tgtEl>
                                      </p:cMediaNode>
                                    </p:audio>
                                  </p:subTnLst>
                                </p:cTn>
                              </p:par>
                            </p:childTnLst>
                          </p:cTn>
                        </p:par>
                        <p:par>
                          <p:cTn id="147" fill="hold" nodeType="afterGroup">
                            <p:stCondLst>
                              <p:cond delay="7500"/>
                            </p:stCondLst>
                            <p:childTnLst>
                              <p:par>
                                <p:cTn id="148" presetID="53" presetClass="exit" presetSubtype="0" fill="hold" grpId="1" nodeType="afterEffect">
                                  <p:stCondLst>
                                    <p:cond delay="0"/>
                                  </p:stCondLst>
                                  <p:childTnLst>
                                    <p:anim calcmode="lin" valueType="num">
                                      <p:cBhvr>
                                        <p:cTn id="149" dur="500"/>
                                        <p:tgtEl>
                                          <p:spTgt spid="6183"/>
                                        </p:tgtEl>
                                        <p:attrNameLst>
                                          <p:attrName>ppt_w</p:attrName>
                                        </p:attrNameLst>
                                      </p:cBhvr>
                                      <p:tavLst>
                                        <p:tav tm="0">
                                          <p:val>
                                            <p:strVal val="ppt_w"/>
                                          </p:val>
                                        </p:tav>
                                        <p:tav tm="100000">
                                          <p:val>
                                            <p:fltVal val="0"/>
                                          </p:val>
                                        </p:tav>
                                      </p:tavLst>
                                    </p:anim>
                                    <p:anim calcmode="lin" valueType="num">
                                      <p:cBhvr>
                                        <p:cTn id="150" dur="500"/>
                                        <p:tgtEl>
                                          <p:spTgt spid="6183"/>
                                        </p:tgtEl>
                                        <p:attrNameLst>
                                          <p:attrName>ppt_h</p:attrName>
                                        </p:attrNameLst>
                                      </p:cBhvr>
                                      <p:tavLst>
                                        <p:tav tm="0">
                                          <p:val>
                                            <p:strVal val="ppt_h"/>
                                          </p:val>
                                        </p:tav>
                                        <p:tav tm="100000">
                                          <p:val>
                                            <p:fltVal val="0"/>
                                          </p:val>
                                        </p:tav>
                                      </p:tavLst>
                                    </p:anim>
                                    <p:animEffect transition="out" filter="fade">
                                      <p:cBhvr>
                                        <p:cTn id="151" dur="500"/>
                                        <p:tgtEl>
                                          <p:spTgt spid="6183"/>
                                        </p:tgtEl>
                                      </p:cBhvr>
                                    </p:animEffect>
                                    <p:set>
                                      <p:cBhvr>
                                        <p:cTn id="152" dur="1" fill="hold">
                                          <p:stCondLst>
                                            <p:cond delay="499"/>
                                          </p:stCondLst>
                                        </p:cTn>
                                        <p:tgtEl>
                                          <p:spTgt spid="6183"/>
                                        </p:tgtEl>
                                        <p:attrNameLst>
                                          <p:attrName>style.visibility</p:attrName>
                                        </p:attrNameLst>
                                      </p:cBhvr>
                                      <p:to>
                                        <p:strVal val="hidden"/>
                                      </p:to>
                                    </p:set>
                                  </p:childTnLst>
                                </p:cTn>
                              </p:par>
                            </p:childTnLst>
                          </p:cTn>
                        </p:par>
                        <p:par>
                          <p:cTn id="153" fill="hold" nodeType="afterGroup">
                            <p:stCondLst>
                              <p:cond delay="8000"/>
                            </p:stCondLst>
                            <p:childTnLst>
                              <p:par>
                                <p:cTn id="154" presetID="9" presetClass="entr" presetSubtype="0" fill="hold" grpId="0" nodeType="afterEffect">
                                  <p:stCondLst>
                                    <p:cond delay="0"/>
                                  </p:stCondLst>
                                  <p:childTnLst>
                                    <p:set>
                                      <p:cBhvr>
                                        <p:cTn id="155" dur="1" fill="hold">
                                          <p:stCondLst>
                                            <p:cond delay="0"/>
                                          </p:stCondLst>
                                        </p:cTn>
                                        <p:tgtEl>
                                          <p:spTgt spid="6182"/>
                                        </p:tgtEl>
                                        <p:attrNameLst>
                                          <p:attrName>style.visibility</p:attrName>
                                        </p:attrNameLst>
                                      </p:cBhvr>
                                      <p:to>
                                        <p:strVal val="visible"/>
                                      </p:to>
                                    </p:set>
                                    <p:animEffect transition="in" filter="dissolve">
                                      <p:cBhvr>
                                        <p:cTn id="156" dur="500"/>
                                        <p:tgtEl>
                                          <p:spTgt spid="6182"/>
                                        </p:tgtEl>
                                      </p:cBhvr>
                                    </p:animEffect>
                                  </p:childTnLst>
                                  <p:subTnLst>
                                    <p:audio>
                                      <p:cMediaNode>
                                        <p:cTn display="0" masterRel="sameClick">
                                          <p:stCondLst>
                                            <p:cond evt="begin" delay="0">
                                              <p:tn val="154"/>
                                            </p:cond>
                                          </p:stCondLst>
                                          <p:endCondLst>
                                            <p:cond evt="onStopAudio" delay="0">
                                              <p:tgtEl>
                                                <p:sldTgt/>
                                              </p:tgtEl>
                                            </p:cond>
                                          </p:endCondLst>
                                        </p:cTn>
                                        <p:tgtEl>
                                          <p:sndTgt r:embed="rId5" name="camera.wav"/>
                                        </p:tgtEl>
                                      </p:cMediaNode>
                                    </p:audio>
                                  </p:subTnLst>
                                </p:cTn>
                              </p:par>
                            </p:childTnLst>
                          </p:cTn>
                        </p:par>
                        <p:par>
                          <p:cTn id="157" fill="hold" nodeType="afterGroup">
                            <p:stCondLst>
                              <p:cond delay="8500"/>
                            </p:stCondLst>
                            <p:childTnLst>
                              <p:par>
                                <p:cTn id="158" presetID="53" presetClass="exit" presetSubtype="0" fill="hold" grpId="1" nodeType="afterEffect">
                                  <p:stCondLst>
                                    <p:cond delay="0"/>
                                  </p:stCondLst>
                                  <p:childTnLst>
                                    <p:anim calcmode="lin" valueType="num">
                                      <p:cBhvr>
                                        <p:cTn id="159" dur="500"/>
                                        <p:tgtEl>
                                          <p:spTgt spid="6182"/>
                                        </p:tgtEl>
                                        <p:attrNameLst>
                                          <p:attrName>ppt_w</p:attrName>
                                        </p:attrNameLst>
                                      </p:cBhvr>
                                      <p:tavLst>
                                        <p:tav tm="0">
                                          <p:val>
                                            <p:strVal val="ppt_w"/>
                                          </p:val>
                                        </p:tav>
                                        <p:tav tm="100000">
                                          <p:val>
                                            <p:fltVal val="0"/>
                                          </p:val>
                                        </p:tav>
                                      </p:tavLst>
                                    </p:anim>
                                    <p:anim calcmode="lin" valueType="num">
                                      <p:cBhvr>
                                        <p:cTn id="160" dur="500"/>
                                        <p:tgtEl>
                                          <p:spTgt spid="6182"/>
                                        </p:tgtEl>
                                        <p:attrNameLst>
                                          <p:attrName>ppt_h</p:attrName>
                                        </p:attrNameLst>
                                      </p:cBhvr>
                                      <p:tavLst>
                                        <p:tav tm="0">
                                          <p:val>
                                            <p:strVal val="ppt_h"/>
                                          </p:val>
                                        </p:tav>
                                        <p:tav tm="100000">
                                          <p:val>
                                            <p:fltVal val="0"/>
                                          </p:val>
                                        </p:tav>
                                      </p:tavLst>
                                    </p:anim>
                                    <p:animEffect transition="out" filter="fade">
                                      <p:cBhvr>
                                        <p:cTn id="161" dur="500"/>
                                        <p:tgtEl>
                                          <p:spTgt spid="6182"/>
                                        </p:tgtEl>
                                      </p:cBhvr>
                                    </p:animEffect>
                                    <p:set>
                                      <p:cBhvr>
                                        <p:cTn id="162" dur="1" fill="hold">
                                          <p:stCondLst>
                                            <p:cond delay="499"/>
                                          </p:stCondLst>
                                        </p:cTn>
                                        <p:tgtEl>
                                          <p:spTgt spid="6182"/>
                                        </p:tgtEl>
                                        <p:attrNameLst>
                                          <p:attrName>style.visibility</p:attrName>
                                        </p:attrNameLst>
                                      </p:cBhvr>
                                      <p:to>
                                        <p:strVal val="hidden"/>
                                      </p:to>
                                    </p:set>
                                  </p:childTnLst>
                                </p:cTn>
                              </p:par>
                            </p:childTnLst>
                          </p:cTn>
                        </p:par>
                        <p:par>
                          <p:cTn id="163" fill="hold" nodeType="afterGroup">
                            <p:stCondLst>
                              <p:cond delay="9000"/>
                            </p:stCondLst>
                            <p:childTnLst>
                              <p:par>
                                <p:cTn id="164" presetID="9" presetClass="entr" presetSubtype="0" fill="hold" grpId="0" nodeType="afterEffect">
                                  <p:stCondLst>
                                    <p:cond delay="0"/>
                                  </p:stCondLst>
                                  <p:childTnLst>
                                    <p:set>
                                      <p:cBhvr>
                                        <p:cTn id="165" dur="1" fill="hold">
                                          <p:stCondLst>
                                            <p:cond delay="0"/>
                                          </p:stCondLst>
                                        </p:cTn>
                                        <p:tgtEl>
                                          <p:spTgt spid="6181"/>
                                        </p:tgtEl>
                                        <p:attrNameLst>
                                          <p:attrName>style.visibility</p:attrName>
                                        </p:attrNameLst>
                                      </p:cBhvr>
                                      <p:to>
                                        <p:strVal val="visible"/>
                                      </p:to>
                                    </p:set>
                                    <p:animEffect transition="in" filter="dissolve">
                                      <p:cBhvr>
                                        <p:cTn id="166" dur="500"/>
                                        <p:tgtEl>
                                          <p:spTgt spid="6181"/>
                                        </p:tgtEl>
                                      </p:cBhvr>
                                    </p:animEffect>
                                  </p:childTnLst>
                                  <p:subTnLst>
                                    <p:audio>
                                      <p:cMediaNode>
                                        <p:cTn display="0" masterRel="sameClick">
                                          <p:stCondLst>
                                            <p:cond evt="begin" delay="0">
                                              <p:tn val="164"/>
                                            </p:cond>
                                          </p:stCondLst>
                                          <p:endCondLst>
                                            <p:cond evt="onStopAudio" delay="0">
                                              <p:tgtEl>
                                                <p:sldTgt/>
                                              </p:tgtEl>
                                            </p:cond>
                                          </p:endCondLst>
                                        </p:cTn>
                                        <p:tgtEl>
                                          <p:sndTgt r:embed="rId5" name="camera.wav"/>
                                        </p:tgtEl>
                                      </p:cMediaNode>
                                    </p:audio>
                                  </p:subTnLst>
                                </p:cTn>
                              </p:par>
                            </p:childTnLst>
                          </p:cTn>
                        </p:par>
                        <p:par>
                          <p:cTn id="167" fill="hold" nodeType="afterGroup">
                            <p:stCondLst>
                              <p:cond delay="9500"/>
                            </p:stCondLst>
                            <p:childTnLst>
                              <p:par>
                                <p:cTn id="168" presetID="53" presetClass="exit" presetSubtype="0" fill="hold" grpId="1" nodeType="afterEffect">
                                  <p:stCondLst>
                                    <p:cond delay="0"/>
                                  </p:stCondLst>
                                  <p:childTnLst>
                                    <p:anim calcmode="lin" valueType="num">
                                      <p:cBhvr>
                                        <p:cTn id="169" dur="500"/>
                                        <p:tgtEl>
                                          <p:spTgt spid="6181"/>
                                        </p:tgtEl>
                                        <p:attrNameLst>
                                          <p:attrName>ppt_w</p:attrName>
                                        </p:attrNameLst>
                                      </p:cBhvr>
                                      <p:tavLst>
                                        <p:tav tm="0">
                                          <p:val>
                                            <p:strVal val="ppt_w"/>
                                          </p:val>
                                        </p:tav>
                                        <p:tav tm="100000">
                                          <p:val>
                                            <p:fltVal val="0"/>
                                          </p:val>
                                        </p:tav>
                                      </p:tavLst>
                                    </p:anim>
                                    <p:anim calcmode="lin" valueType="num">
                                      <p:cBhvr>
                                        <p:cTn id="170" dur="500"/>
                                        <p:tgtEl>
                                          <p:spTgt spid="6181"/>
                                        </p:tgtEl>
                                        <p:attrNameLst>
                                          <p:attrName>ppt_h</p:attrName>
                                        </p:attrNameLst>
                                      </p:cBhvr>
                                      <p:tavLst>
                                        <p:tav tm="0">
                                          <p:val>
                                            <p:strVal val="ppt_h"/>
                                          </p:val>
                                        </p:tav>
                                        <p:tav tm="100000">
                                          <p:val>
                                            <p:fltVal val="0"/>
                                          </p:val>
                                        </p:tav>
                                      </p:tavLst>
                                    </p:anim>
                                    <p:animEffect transition="out" filter="fade">
                                      <p:cBhvr>
                                        <p:cTn id="171" dur="500"/>
                                        <p:tgtEl>
                                          <p:spTgt spid="6181"/>
                                        </p:tgtEl>
                                      </p:cBhvr>
                                    </p:animEffect>
                                    <p:set>
                                      <p:cBhvr>
                                        <p:cTn id="172" dur="1" fill="hold">
                                          <p:stCondLst>
                                            <p:cond delay="499"/>
                                          </p:stCondLst>
                                        </p:cTn>
                                        <p:tgtEl>
                                          <p:spTgt spid="6181"/>
                                        </p:tgtEl>
                                        <p:attrNameLst>
                                          <p:attrName>style.visibility</p:attrName>
                                        </p:attrNameLst>
                                      </p:cBhvr>
                                      <p:to>
                                        <p:strVal val="hidden"/>
                                      </p:to>
                                    </p:set>
                                  </p:childTnLst>
                                </p:cTn>
                              </p:par>
                            </p:childTnLst>
                          </p:cTn>
                        </p:par>
                        <p:par>
                          <p:cTn id="173" fill="hold" nodeType="afterGroup">
                            <p:stCondLst>
                              <p:cond delay="10000"/>
                            </p:stCondLst>
                            <p:childTnLst>
                              <p:par>
                                <p:cTn id="174" presetID="9" presetClass="entr" presetSubtype="0" fill="hold" grpId="0" nodeType="afterEffect">
                                  <p:stCondLst>
                                    <p:cond delay="0"/>
                                  </p:stCondLst>
                                  <p:childTnLst>
                                    <p:set>
                                      <p:cBhvr>
                                        <p:cTn id="175" dur="1" fill="hold">
                                          <p:stCondLst>
                                            <p:cond delay="0"/>
                                          </p:stCondLst>
                                        </p:cTn>
                                        <p:tgtEl>
                                          <p:spTgt spid="6180"/>
                                        </p:tgtEl>
                                        <p:attrNameLst>
                                          <p:attrName>style.visibility</p:attrName>
                                        </p:attrNameLst>
                                      </p:cBhvr>
                                      <p:to>
                                        <p:strVal val="visible"/>
                                      </p:to>
                                    </p:set>
                                    <p:animEffect transition="in" filter="dissolve">
                                      <p:cBhvr>
                                        <p:cTn id="176" dur="500"/>
                                        <p:tgtEl>
                                          <p:spTgt spid="6180"/>
                                        </p:tgtEl>
                                      </p:cBhvr>
                                    </p:animEffect>
                                  </p:childTnLst>
                                  <p:subTnLst>
                                    <p:audio>
                                      <p:cMediaNode>
                                        <p:cTn display="0" masterRel="sameClick">
                                          <p:stCondLst>
                                            <p:cond evt="begin" delay="0">
                                              <p:tn val="174"/>
                                            </p:cond>
                                          </p:stCondLst>
                                          <p:endCondLst>
                                            <p:cond evt="onStopAudio" delay="0">
                                              <p:tgtEl>
                                                <p:sldTgt/>
                                              </p:tgtEl>
                                            </p:cond>
                                          </p:endCondLst>
                                        </p:cTn>
                                        <p:tgtEl>
                                          <p:sndTgt r:embed="rId5" name="camera.wav"/>
                                        </p:tgtEl>
                                      </p:cMediaNode>
                                    </p:audio>
                                  </p:subTnLst>
                                </p:cTn>
                              </p:par>
                            </p:childTnLst>
                          </p:cTn>
                        </p:par>
                        <p:par>
                          <p:cTn id="177" fill="hold" nodeType="afterGroup">
                            <p:stCondLst>
                              <p:cond delay="10500"/>
                            </p:stCondLst>
                            <p:childTnLst>
                              <p:par>
                                <p:cTn id="178" presetID="53" presetClass="exit" presetSubtype="0" fill="hold" grpId="1" nodeType="afterEffect">
                                  <p:stCondLst>
                                    <p:cond delay="0"/>
                                  </p:stCondLst>
                                  <p:childTnLst>
                                    <p:anim calcmode="lin" valueType="num">
                                      <p:cBhvr>
                                        <p:cTn id="179" dur="500"/>
                                        <p:tgtEl>
                                          <p:spTgt spid="6180"/>
                                        </p:tgtEl>
                                        <p:attrNameLst>
                                          <p:attrName>ppt_w</p:attrName>
                                        </p:attrNameLst>
                                      </p:cBhvr>
                                      <p:tavLst>
                                        <p:tav tm="0">
                                          <p:val>
                                            <p:strVal val="ppt_w"/>
                                          </p:val>
                                        </p:tav>
                                        <p:tav tm="100000">
                                          <p:val>
                                            <p:fltVal val="0"/>
                                          </p:val>
                                        </p:tav>
                                      </p:tavLst>
                                    </p:anim>
                                    <p:anim calcmode="lin" valueType="num">
                                      <p:cBhvr>
                                        <p:cTn id="180" dur="500"/>
                                        <p:tgtEl>
                                          <p:spTgt spid="6180"/>
                                        </p:tgtEl>
                                        <p:attrNameLst>
                                          <p:attrName>ppt_h</p:attrName>
                                        </p:attrNameLst>
                                      </p:cBhvr>
                                      <p:tavLst>
                                        <p:tav tm="0">
                                          <p:val>
                                            <p:strVal val="ppt_h"/>
                                          </p:val>
                                        </p:tav>
                                        <p:tav tm="100000">
                                          <p:val>
                                            <p:fltVal val="0"/>
                                          </p:val>
                                        </p:tav>
                                      </p:tavLst>
                                    </p:anim>
                                    <p:animEffect transition="out" filter="fade">
                                      <p:cBhvr>
                                        <p:cTn id="181" dur="500"/>
                                        <p:tgtEl>
                                          <p:spTgt spid="6180"/>
                                        </p:tgtEl>
                                      </p:cBhvr>
                                    </p:animEffect>
                                    <p:set>
                                      <p:cBhvr>
                                        <p:cTn id="182" dur="1" fill="hold">
                                          <p:stCondLst>
                                            <p:cond delay="499"/>
                                          </p:stCondLst>
                                        </p:cTn>
                                        <p:tgtEl>
                                          <p:spTgt spid="6180"/>
                                        </p:tgtEl>
                                        <p:attrNameLst>
                                          <p:attrName>style.visibility</p:attrName>
                                        </p:attrNameLst>
                                      </p:cBhvr>
                                      <p:to>
                                        <p:strVal val="hidden"/>
                                      </p:to>
                                    </p:set>
                                  </p:childTnLst>
                                </p:cTn>
                              </p:par>
                              <p:par>
                                <p:cTn id="183" presetID="53" presetClass="entr" presetSubtype="0" fill="hold"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childTnLst>
                                  <p:subTnLst>
                                    <p:audio>
                                      <p:cMediaNode>
                                        <p:cTn display="0" masterRel="sameClick">
                                          <p:stCondLst>
                                            <p:cond evt="begin" delay="0">
                                              <p:tn val="183"/>
                                            </p:cond>
                                          </p:stCondLst>
                                          <p:endCondLst>
                                            <p:cond evt="onStopAudio" delay="0">
                                              <p:tgtEl>
                                                <p:sldTgt/>
                                              </p:tgtEl>
                                            </p:cond>
                                          </p:endCondLst>
                                        </p:cTn>
                                        <p:tgtEl>
                                          <p:sndTgt r:embed="rId6" name="Reng reng.wav"/>
                                        </p:tgtEl>
                                      </p:cMediaNode>
                                    </p:audio>
                                  </p:subTnLst>
                                </p:cTn>
                              </p:par>
                            </p:childTnLst>
                          </p:cTn>
                        </p:par>
                      </p:childTnLst>
                    </p:cTn>
                  </p:par>
                  <p:par>
                    <p:cTn id="188" fill="hold" nodeType="clickPar">
                      <p:stCondLst>
                        <p:cond delay="indefinite"/>
                      </p:stCondLst>
                      <p:childTnLst>
                        <p:par>
                          <p:cTn id="189" fill="hold" nodeType="withGroup">
                            <p:stCondLst>
                              <p:cond delay="0"/>
                            </p:stCondLst>
                            <p:childTnLst>
                              <p:par>
                                <p:cTn id="190" presetID="2" presetClass="exit" presetSubtype="1" fill="hold" nodeType="clickEffect">
                                  <p:stCondLst>
                                    <p:cond delay="0"/>
                                  </p:stCondLst>
                                  <p:childTnLst>
                                    <p:anim calcmode="lin" valueType="num">
                                      <p:cBhvr additive="base">
                                        <p:cTn id="191" dur="1000"/>
                                        <p:tgtEl>
                                          <p:spTgt spid="26"/>
                                        </p:tgtEl>
                                        <p:attrNameLst>
                                          <p:attrName>ppt_x</p:attrName>
                                        </p:attrNameLst>
                                      </p:cBhvr>
                                      <p:tavLst>
                                        <p:tav tm="0">
                                          <p:val>
                                            <p:strVal val="ppt_x"/>
                                          </p:val>
                                        </p:tav>
                                        <p:tav tm="100000">
                                          <p:val>
                                            <p:strVal val="ppt_x"/>
                                          </p:val>
                                        </p:tav>
                                      </p:tavLst>
                                    </p:anim>
                                    <p:anim calcmode="lin" valueType="num">
                                      <p:cBhvr additive="base">
                                        <p:cTn id="192" dur="1000"/>
                                        <p:tgtEl>
                                          <p:spTgt spid="26"/>
                                        </p:tgtEl>
                                        <p:attrNameLst>
                                          <p:attrName>ppt_y</p:attrName>
                                        </p:attrNameLst>
                                      </p:cBhvr>
                                      <p:tavLst>
                                        <p:tav tm="0">
                                          <p:val>
                                            <p:strVal val="ppt_y"/>
                                          </p:val>
                                        </p:tav>
                                        <p:tav tm="100000">
                                          <p:val>
                                            <p:strVal val="0-ppt_h/2"/>
                                          </p:val>
                                        </p:tav>
                                      </p:tavLst>
                                    </p:anim>
                                    <p:set>
                                      <p:cBhvr>
                                        <p:cTn id="193" dur="1" fill="hold">
                                          <p:stCondLst>
                                            <p:cond delay="999"/>
                                          </p:stCondLst>
                                        </p:cTn>
                                        <p:tgtEl>
                                          <p:spTgt spid="26"/>
                                        </p:tgtEl>
                                        <p:attrNameLst>
                                          <p:attrName>style.visibility</p:attrName>
                                        </p:attrNameLst>
                                      </p:cBhvr>
                                      <p:to>
                                        <p:strVal val="hidden"/>
                                      </p:to>
                                    </p:se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3" presetClass="entr" presetSubtype="10" fill="hold" grpId="0" nodeType="clickEffect">
                                  <p:stCondLst>
                                    <p:cond delay="0"/>
                                  </p:stCondLst>
                                  <p:childTnLst>
                                    <p:set>
                                      <p:cBhvr>
                                        <p:cTn id="197" dur="1" fill="hold">
                                          <p:stCondLst>
                                            <p:cond delay="0"/>
                                          </p:stCondLst>
                                        </p:cTn>
                                        <p:tgtEl>
                                          <p:spTgt spid="4"/>
                                        </p:tgtEl>
                                        <p:attrNameLst>
                                          <p:attrName>style.visibility</p:attrName>
                                        </p:attrNameLst>
                                      </p:cBhvr>
                                      <p:to>
                                        <p:strVal val="visible"/>
                                      </p:to>
                                    </p:set>
                                    <p:animEffect transition="in" filter="blinds(horizontal)">
                                      <p:cBhvr>
                                        <p:cTn id="198" dur="500"/>
                                        <p:tgtEl>
                                          <p:spTgt spid="4"/>
                                        </p:tgtEl>
                                      </p:cBhvr>
                                    </p:animEffect>
                                  </p:childTnLst>
                                  <p:subTnLst>
                                    <p:audio>
                                      <p:cMediaNode>
                                        <p:cTn display="0" masterRel="sameClick">
                                          <p:stCondLst>
                                            <p:cond evt="begin" delay="0">
                                              <p:tn val="196"/>
                                            </p:cond>
                                          </p:stCondLst>
                                          <p:endCondLst>
                                            <p:cond evt="onStopAudio" delay="0">
                                              <p:tgtEl>
                                                <p:sldTgt/>
                                              </p:tgtEl>
                                            </p:cond>
                                          </p:endCondLst>
                                        </p:cTn>
                                        <p:tgtEl>
                                          <p:sndTgt r:embed="rId7" name="FELIZ2.WAV"/>
                                        </p:tgtEl>
                                      </p:cMediaNode>
                                    </p:audio>
                                  </p:subTnLst>
                                </p:cTn>
                              </p:par>
                              <p:par>
                                <p:cTn id="199" presetID="23" presetClass="emph" presetSubtype="0" fill="hold" grpId="0" nodeType="withEffect">
                                  <p:stCondLst>
                                    <p:cond delay="0"/>
                                  </p:stCondLst>
                                  <p:childTnLst>
                                    <p:animClr clrSpc="hsl" dir="cw">
                                      <p:cBhvr override="childStyle">
                                        <p:cTn id="200" dur="500" fill="hold"/>
                                        <p:tgtEl>
                                          <p:spTgt spid="7"/>
                                        </p:tgtEl>
                                        <p:attrNameLst>
                                          <p:attrName>style.color</p:attrName>
                                        </p:attrNameLst>
                                      </p:cBhvr>
                                      <p:by>
                                        <p:hsl h="10842353" s="0" l="0"/>
                                      </p:by>
                                    </p:animClr>
                                    <p:animClr clrSpc="hsl" dir="cw">
                                      <p:cBhvr>
                                        <p:cTn id="201" dur="500" fill="hold"/>
                                        <p:tgtEl>
                                          <p:spTgt spid="7"/>
                                        </p:tgtEl>
                                        <p:attrNameLst>
                                          <p:attrName>fillcolor</p:attrName>
                                        </p:attrNameLst>
                                      </p:cBhvr>
                                      <p:by>
                                        <p:hsl h="10842353" s="0" l="0"/>
                                      </p:by>
                                    </p:animClr>
                                    <p:animClr clrSpc="hsl" dir="cw">
                                      <p:cBhvr>
                                        <p:cTn id="202" dur="500" fill="hold"/>
                                        <p:tgtEl>
                                          <p:spTgt spid="7"/>
                                        </p:tgtEl>
                                        <p:attrNameLst>
                                          <p:attrName>stroke.color</p:attrName>
                                        </p:attrNameLst>
                                      </p:cBhvr>
                                      <p:by>
                                        <p:hsl h="10842353" s="0" l="0"/>
                                      </p:by>
                                    </p:animClr>
                                    <p:set>
                                      <p:cBhvr>
                                        <p:cTn id="203" dur="500" fill="hold"/>
                                        <p:tgtEl>
                                          <p:spTgt spid="7"/>
                                        </p:tgtEl>
                                        <p:attrNameLst>
                                          <p:attrName>fill.type</p:attrName>
                                        </p:attrNameLst>
                                      </p:cBhvr>
                                      <p:to>
                                        <p:strVal val="solid"/>
                                      </p:to>
                                    </p:set>
                                  </p:childTnLst>
                                </p:cTn>
                              </p:par>
                              <p:par>
                                <p:cTn id="204" presetID="23" presetClass="emph" presetSubtype="0" fill="hold" grpId="1" nodeType="withEffect">
                                  <p:stCondLst>
                                    <p:cond delay="0"/>
                                  </p:stCondLst>
                                  <p:childTnLst>
                                    <p:animClr clrSpc="hsl" dir="cw">
                                      <p:cBhvr override="childStyle">
                                        <p:cTn id="205" dur="500" fill="hold"/>
                                        <p:tgtEl>
                                          <p:spTgt spid="4"/>
                                        </p:tgtEl>
                                        <p:attrNameLst>
                                          <p:attrName>style.color</p:attrName>
                                        </p:attrNameLst>
                                      </p:cBhvr>
                                      <p:by>
                                        <p:hsl h="10842353" s="0" l="0"/>
                                      </p:by>
                                    </p:animClr>
                                    <p:animClr clrSpc="hsl" dir="cw">
                                      <p:cBhvr>
                                        <p:cTn id="206" dur="500" fill="hold"/>
                                        <p:tgtEl>
                                          <p:spTgt spid="4"/>
                                        </p:tgtEl>
                                        <p:attrNameLst>
                                          <p:attrName>fillcolor</p:attrName>
                                        </p:attrNameLst>
                                      </p:cBhvr>
                                      <p:by>
                                        <p:hsl h="10842353" s="0" l="0"/>
                                      </p:by>
                                    </p:animClr>
                                    <p:animClr clrSpc="hsl" dir="cw">
                                      <p:cBhvr>
                                        <p:cTn id="207" dur="500" fill="hold"/>
                                        <p:tgtEl>
                                          <p:spTgt spid="4"/>
                                        </p:tgtEl>
                                        <p:attrNameLst>
                                          <p:attrName>stroke.color</p:attrName>
                                        </p:attrNameLst>
                                      </p:cBhvr>
                                      <p:by>
                                        <p:hsl h="10842353" s="0" l="0"/>
                                      </p:by>
                                    </p:animClr>
                                    <p:set>
                                      <p:cBhvr>
                                        <p:cTn id="208"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 grpId="0" animBg="1"/>
      <p:bldP spid="4" grpId="0" animBg="1"/>
      <p:bldP spid="4" grpId="1" animBg="1"/>
      <p:bldP spid="7" grpId="0" animBg="1"/>
      <p:bldP spid="8" grpId="0" animBg="1"/>
      <p:bldP spid="15" grpId="0" animBg="1"/>
      <p:bldP spid="6171" grpId="0" animBg="1"/>
      <p:bldP spid="6171" grpId="1" animBg="1"/>
      <p:bldP spid="6172" grpId="0" animBg="1"/>
      <p:bldP spid="6180" grpId="0" animBg="1"/>
      <p:bldP spid="6180" grpId="1" animBg="1"/>
      <p:bldP spid="6181" grpId="0" animBg="1"/>
      <p:bldP spid="6181" grpId="1" animBg="1"/>
      <p:bldP spid="6182" grpId="0" animBg="1"/>
      <p:bldP spid="6182" grpId="1" animBg="1"/>
      <p:bldP spid="6183" grpId="0" animBg="1"/>
      <p:bldP spid="6183" grpId="1" animBg="1"/>
      <p:bldP spid="6184" grpId="0" animBg="1"/>
      <p:bldP spid="6184" grpId="1" animBg="1"/>
      <p:bldP spid="6185" grpId="0" animBg="1"/>
      <p:bldP spid="6185" grpId="1" animBg="1"/>
      <p:bldP spid="6186" grpId="0" animBg="1"/>
      <p:bldP spid="6186" grpId="1" animBg="1"/>
      <p:bldP spid="6187" grpId="0" animBg="1"/>
      <p:bldP spid="6187" grpId="1" animBg="1"/>
      <p:bldP spid="6188" grpId="0" animBg="1"/>
      <p:bldP spid="6188" grpId="1" animBg="1"/>
      <p:bldP spid="6189" grpId="0" animBg="1"/>
      <p:bldP spid="6189" grpId="1" animBg="1"/>
      <p:bldP spid="6190" grpId="0" animBg="1"/>
      <p:bldP spid="619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7" name="AutoShape 51"/>
          <p:cNvSpPr>
            <a:spLocks noChangeArrowheads="1"/>
          </p:cNvSpPr>
          <p:nvPr/>
        </p:nvSpPr>
        <p:spPr bwMode="auto">
          <a:xfrm>
            <a:off x="3429000" y="1254486"/>
            <a:ext cx="11887200" cy="1828801"/>
          </a:xfrm>
          <a:prstGeom prst="roundRect">
            <a:avLst>
              <a:gd name="adj" fmla="val 16667"/>
            </a:avLst>
          </a:prstGeom>
          <a:solidFill>
            <a:srgbClr val="C00000"/>
          </a:solidFill>
          <a:ln w="5715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4400">
                <a:solidFill>
                  <a:srgbClr val="FFFF00"/>
                </a:solidFill>
                <a:latin typeface="Paytone One" panose="020B0604020202020204" charset="-93"/>
              </a:rPr>
              <a:t>Khi muốn chữ màu xanh và gạch chân</a:t>
            </a:r>
            <a:r>
              <a:rPr lang="en-US" sz="4400">
                <a:solidFill>
                  <a:srgbClr val="FFFF00"/>
                </a:solidFill>
                <a:latin typeface="Paytone One" panose="020B0604020202020204" charset="-93"/>
              </a:rPr>
              <a:t>, </a:t>
            </a:r>
            <a:endParaRPr lang="en-US" sz="4400" smtClean="0">
              <a:solidFill>
                <a:srgbClr val="FFFF00"/>
              </a:solidFill>
              <a:latin typeface="Paytone One" panose="020B0604020202020204" charset="-93"/>
            </a:endParaRPr>
          </a:p>
          <a:p>
            <a:pPr algn="ctr"/>
            <a:r>
              <a:rPr lang="en-US" sz="4400" smtClean="0">
                <a:solidFill>
                  <a:srgbClr val="FFFF00"/>
                </a:solidFill>
                <a:latin typeface="Paytone One" panose="020B0604020202020204" charset="-93"/>
              </a:rPr>
              <a:t>dùng </a:t>
            </a:r>
            <a:r>
              <a:rPr lang="en-US" sz="4400">
                <a:solidFill>
                  <a:srgbClr val="FFFF00"/>
                </a:solidFill>
                <a:latin typeface="Paytone One" panose="020B0604020202020204" charset="-93"/>
              </a:rPr>
              <a:t>mấy nút lệnh?</a:t>
            </a:r>
          </a:p>
        </p:txBody>
      </p:sp>
      <p:grpSp>
        <p:nvGrpSpPr>
          <p:cNvPr id="6147" name="Group 51"/>
          <p:cNvGrpSpPr>
            <a:grpSpLocks/>
          </p:cNvGrpSpPr>
          <p:nvPr/>
        </p:nvGrpSpPr>
        <p:grpSpPr bwMode="auto">
          <a:xfrm>
            <a:off x="421482" y="-12879"/>
            <a:ext cx="481013" cy="10287000"/>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3000">
                <a:latin typeface=".VnTime" pitchFamily="34" charset="0"/>
              </a:endParaRPr>
            </a:p>
          </p:txBody>
        </p:sp>
        <p:sp>
          <p:nvSpPr>
            <p:cNvPr id="2"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000">
                <a:latin typeface=".VnTime" pitchFamily="34" charset="0"/>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3000">
                <a:effectLst>
                  <a:glow rad="101600">
                    <a:schemeClr val="accent1">
                      <a:satMod val="175000"/>
                      <a:alpha val="40000"/>
                    </a:schemeClr>
                  </a:glow>
                </a:effectLst>
                <a:latin typeface=".VnTime" pitchFamily="34" charset="0"/>
              </a:endParaRPr>
            </a:p>
          </p:txBody>
        </p:sp>
      </p:grpSp>
      <p:sp>
        <p:nvSpPr>
          <p:cNvPr id="3" name="AutoShape 51"/>
          <p:cNvSpPr>
            <a:spLocks noChangeArrowheads="1"/>
          </p:cNvSpPr>
          <p:nvPr/>
        </p:nvSpPr>
        <p:spPr bwMode="auto">
          <a:xfrm>
            <a:off x="6052132" y="3576639"/>
            <a:ext cx="6286500" cy="1233488"/>
          </a:xfrm>
          <a:prstGeom prst="roundRect">
            <a:avLst>
              <a:gd name="adj" fmla="val 16667"/>
            </a:avLst>
          </a:prstGeom>
          <a:solidFill>
            <a:srgbClr val="7030A0"/>
          </a:solidFill>
          <a:ln w="76200">
            <a:solidFill>
              <a:srgbClr val="FFFF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4400" smtClean="0"/>
              <a:t> </a:t>
            </a:r>
            <a:r>
              <a:rPr lang="en-US" sz="4400" smtClean="0">
                <a:latin typeface="Paytone One" panose="020B0604020202020204" charset="-93"/>
              </a:rPr>
              <a:t>1</a:t>
            </a:r>
            <a:endParaRPr lang="en-US" altLang="en-US" sz="4400" b="1">
              <a:solidFill>
                <a:schemeClr val="bg1"/>
              </a:solidFill>
              <a:latin typeface="Paytone One" panose="020B0604020202020204" charset="-93"/>
            </a:endParaRPr>
          </a:p>
        </p:txBody>
      </p:sp>
      <p:pic>
        <p:nvPicPr>
          <p:cNvPr id="39" name="Picture 37" descr="Blue_chapterlist"/>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508" y="3931445"/>
            <a:ext cx="3156181" cy="526256"/>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10">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863662" y="3688558"/>
            <a:ext cx="2400300" cy="100965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1" name="cached_combo42.wav"/>
            </a:hlinkHover>
          </p:cNvPr>
          <p:cNvSpPr>
            <a:spLocks noChangeArrowheads="1"/>
          </p:cNvSpPr>
          <p:nvPr/>
        </p:nvSpPr>
        <p:spPr bwMode="auto">
          <a:xfrm>
            <a:off x="4000500" y="3771900"/>
            <a:ext cx="1257300" cy="914400"/>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000">
              <a:latin typeface=".VnTime" pitchFamily="34" charset="0"/>
            </a:endParaRPr>
          </a:p>
        </p:txBody>
      </p:sp>
      <p:sp>
        <p:nvSpPr>
          <p:cNvPr id="1044" name="WordArt 226"/>
          <p:cNvSpPr>
            <a:spLocks noChangeArrowheads="1" noChangeShapeType="1" noTextEdit="1"/>
          </p:cNvSpPr>
          <p:nvPr/>
        </p:nvSpPr>
        <p:spPr bwMode="auto">
          <a:xfrm>
            <a:off x="4229101" y="3886200"/>
            <a:ext cx="690563" cy="581025"/>
          </a:xfrm>
          <a:prstGeom prst="rect">
            <a:avLst/>
          </a:prstGeom>
        </p:spPr>
        <p:txBody>
          <a:bodyPr wrap="none" fromWordArt="1">
            <a:prstTxWarp prst="textInflate">
              <a:avLst>
                <a:gd name="adj" fmla="val 13634"/>
              </a:avLst>
            </a:prstTxWarp>
          </a:bodyPr>
          <a:lstStyle/>
          <a:p>
            <a:pPr algn="ctr"/>
            <a:r>
              <a:rPr lang="en-US" sz="5400" kern="10">
                <a:ln w="9525">
                  <a:solidFill>
                    <a:srgbClr val="FFFF00"/>
                  </a:solidFill>
                  <a:round/>
                  <a:headEnd/>
                  <a:tailEnd/>
                </a:ln>
                <a:solidFill>
                  <a:srgbClr val="FFFF00"/>
                </a:solidFill>
                <a:latin typeface=".VnTimeH"/>
              </a:rPr>
              <a:t>A</a:t>
            </a:r>
          </a:p>
        </p:txBody>
      </p:sp>
      <p:sp>
        <p:nvSpPr>
          <p:cNvPr id="4" name="AutoShape 51"/>
          <p:cNvSpPr>
            <a:spLocks noChangeArrowheads="1"/>
          </p:cNvSpPr>
          <p:nvPr/>
        </p:nvSpPr>
        <p:spPr bwMode="auto">
          <a:xfrm>
            <a:off x="6052132" y="5276850"/>
            <a:ext cx="6284118" cy="1233488"/>
          </a:xfrm>
          <a:prstGeom prst="roundRect">
            <a:avLst>
              <a:gd name="adj" fmla="val 16667"/>
            </a:avLst>
          </a:prstGeom>
          <a:solidFill>
            <a:srgbClr val="7030A0"/>
          </a:solidFill>
          <a:ln w="76200">
            <a:solidFill>
              <a:srgbClr val="FFFF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4400" smtClean="0">
                <a:latin typeface="Paytone One" panose="020B0604020202020204" charset="-93"/>
              </a:rPr>
              <a:t>2</a:t>
            </a:r>
            <a:endParaRPr lang="en-US" sz="4400">
              <a:latin typeface="Paytone One" panose="020B0604020202020204" charset="-93"/>
            </a:endParaRPr>
          </a:p>
        </p:txBody>
      </p:sp>
      <p:pic>
        <p:nvPicPr>
          <p:cNvPr id="5" name="Picture 37" descr="Blue_chapterlist"/>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508" y="5645945"/>
            <a:ext cx="3156181" cy="526256"/>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10">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886200" y="5312570"/>
            <a:ext cx="2250282" cy="1202531"/>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1" name="cached_combo42.wav"/>
            </a:hlinkHover>
          </p:cNvPr>
          <p:cNvSpPr>
            <a:spLocks noChangeArrowheads="1"/>
          </p:cNvSpPr>
          <p:nvPr/>
        </p:nvSpPr>
        <p:spPr bwMode="auto">
          <a:xfrm>
            <a:off x="4000501" y="5486400"/>
            <a:ext cx="1226345" cy="914400"/>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000">
              <a:latin typeface=".VnTime" pitchFamily="34" charset="0"/>
            </a:endParaRPr>
          </a:p>
        </p:txBody>
      </p:sp>
      <p:sp>
        <p:nvSpPr>
          <p:cNvPr id="8" name="WordArt 226"/>
          <p:cNvSpPr>
            <a:spLocks noChangeArrowheads="1" noChangeShapeType="1" noTextEdit="1"/>
          </p:cNvSpPr>
          <p:nvPr/>
        </p:nvSpPr>
        <p:spPr bwMode="auto">
          <a:xfrm>
            <a:off x="4338638" y="5591175"/>
            <a:ext cx="690563" cy="581025"/>
          </a:xfrm>
          <a:prstGeom prst="rect">
            <a:avLst/>
          </a:prstGeom>
        </p:spPr>
        <p:txBody>
          <a:bodyPr wrap="none" fromWordArt="1">
            <a:prstTxWarp prst="textInflate">
              <a:avLst>
                <a:gd name="adj" fmla="val 13634"/>
              </a:avLst>
            </a:prstTxWarp>
          </a:bodyPr>
          <a:lstStyle/>
          <a:p>
            <a:pPr algn="ctr"/>
            <a:r>
              <a:rPr lang="en-US" sz="5400" kern="10">
                <a:ln w="9525">
                  <a:solidFill>
                    <a:srgbClr val="FFFF00"/>
                  </a:solidFill>
                  <a:round/>
                  <a:headEnd/>
                  <a:tailEnd/>
                </a:ln>
                <a:solidFill>
                  <a:srgbClr val="FFFF00"/>
                </a:solidFill>
                <a:latin typeface=".VnTimeH"/>
              </a:rPr>
              <a:t>b</a:t>
            </a:r>
          </a:p>
        </p:txBody>
      </p:sp>
      <p:sp>
        <p:nvSpPr>
          <p:cNvPr id="9" name="AutoShape 51"/>
          <p:cNvSpPr>
            <a:spLocks noChangeArrowheads="1"/>
          </p:cNvSpPr>
          <p:nvPr/>
        </p:nvSpPr>
        <p:spPr bwMode="auto">
          <a:xfrm>
            <a:off x="6057900" y="6996113"/>
            <a:ext cx="6286500" cy="1233488"/>
          </a:xfrm>
          <a:prstGeom prst="roundRect">
            <a:avLst>
              <a:gd name="adj" fmla="val 16667"/>
            </a:avLst>
          </a:prstGeom>
          <a:solidFill>
            <a:srgbClr val="7030A0"/>
          </a:solidFill>
          <a:ln w="76200">
            <a:solidFill>
              <a:srgbClr val="FFFF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4400" smtClean="0">
                <a:latin typeface="Paytone One" panose="020B0604020202020204" charset="-93"/>
              </a:rPr>
              <a:t>3</a:t>
            </a:r>
            <a:endParaRPr lang="en-US" altLang="en-US" sz="4400">
              <a:latin typeface="Paytone One" panose="020B0604020202020204" charset="-93"/>
            </a:endParaRPr>
          </a:p>
        </p:txBody>
      </p:sp>
      <p:pic>
        <p:nvPicPr>
          <p:cNvPr id="11" name="Picture 37" descr="Blue_chapterlist"/>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508" y="7360445"/>
            <a:ext cx="3156181" cy="526256"/>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10">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886200" y="7027070"/>
            <a:ext cx="2250282" cy="1202531"/>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1" name="cached_combo42.wav"/>
            </a:hlinkHover>
          </p:cNvPr>
          <p:cNvSpPr>
            <a:spLocks noChangeArrowheads="1"/>
          </p:cNvSpPr>
          <p:nvPr/>
        </p:nvSpPr>
        <p:spPr bwMode="auto">
          <a:xfrm>
            <a:off x="4000501" y="7086601"/>
            <a:ext cx="1226345" cy="919163"/>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000">
              <a:latin typeface=".VnTime" pitchFamily="34" charset="0"/>
            </a:endParaRPr>
          </a:p>
        </p:txBody>
      </p:sp>
      <p:sp>
        <p:nvSpPr>
          <p:cNvPr id="15" name="WordArt 226"/>
          <p:cNvSpPr>
            <a:spLocks noChangeArrowheads="1" noChangeShapeType="1" noTextEdit="1"/>
          </p:cNvSpPr>
          <p:nvPr/>
        </p:nvSpPr>
        <p:spPr bwMode="auto">
          <a:xfrm>
            <a:off x="4229101" y="7305675"/>
            <a:ext cx="690563" cy="581025"/>
          </a:xfrm>
          <a:prstGeom prst="rect">
            <a:avLst/>
          </a:prstGeom>
        </p:spPr>
        <p:txBody>
          <a:bodyPr wrap="none" fromWordArt="1">
            <a:prstTxWarp prst="textInflate">
              <a:avLst>
                <a:gd name="adj" fmla="val 13634"/>
              </a:avLst>
            </a:prstTxWarp>
          </a:bodyPr>
          <a:lstStyle/>
          <a:p>
            <a:pPr algn="ctr"/>
            <a:r>
              <a:rPr lang="en-US" sz="5400" kern="10">
                <a:ln w="9525">
                  <a:solidFill>
                    <a:srgbClr val="FFFF00"/>
                  </a:solidFill>
                  <a:round/>
                  <a:headEnd/>
                  <a:tailEnd/>
                </a:ln>
                <a:solidFill>
                  <a:srgbClr val="FFFF00"/>
                </a:solidFill>
                <a:latin typeface=".VnTimeH"/>
              </a:rPr>
              <a:t>c</a:t>
            </a:r>
          </a:p>
        </p:txBody>
      </p:sp>
      <p:sp>
        <p:nvSpPr>
          <p:cNvPr id="6171" name="AutoShape 27"/>
          <p:cNvSpPr>
            <a:spLocks noChangeArrowheads="1"/>
          </p:cNvSpPr>
          <p:nvPr/>
        </p:nvSpPr>
        <p:spPr bwMode="auto">
          <a:xfrm>
            <a:off x="1406698" y="1165622"/>
            <a:ext cx="1943100" cy="2057400"/>
          </a:xfrm>
          <a:prstGeom prst="sun">
            <a:avLst>
              <a:gd name="adj" fmla="val 19880"/>
            </a:avLst>
          </a:prstGeom>
          <a:gradFill rotWithShape="1">
            <a:gsLst>
              <a:gs pos="0">
                <a:srgbClr val="FF0066"/>
              </a:gs>
              <a:gs pos="100000">
                <a:srgbClr val="E9EE10"/>
              </a:gs>
            </a:gsLst>
            <a:path path="rect">
              <a:fillToRect l="50000" t="50000" r="50000" b="50000"/>
            </a:path>
          </a:gradFill>
          <a:ln w="22225">
            <a:solidFill>
              <a:srgbClr val="8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700"/>
          </a:p>
        </p:txBody>
      </p:sp>
      <p:sp>
        <p:nvSpPr>
          <p:cNvPr id="6172" name="WordArt 28"/>
          <p:cNvSpPr>
            <a:spLocks noChangeArrowheads="1" noChangeShapeType="1" noTextEdit="1"/>
          </p:cNvSpPr>
          <p:nvPr/>
        </p:nvSpPr>
        <p:spPr bwMode="auto">
          <a:xfrm>
            <a:off x="1978198" y="1851422"/>
            <a:ext cx="800100" cy="571500"/>
          </a:xfrm>
          <a:prstGeom prst="rect">
            <a:avLst/>
          </a:prstGeom>
        </p:spPr>
        <p:txBody>
          <a:bodyPr wrap="none" fromWordArt="1">
            <a:prstTxWarp prst="textPlain">
              <a:avLst>
                <a:gd name="adj" fmla="val 50000"/>
              </a:avLst>
            </a:prstTxWarp>
          </a:bodyPr>
          <a:lstStyle/>
          <a:p>
            <a:pPr algn="ctr"/>
            <a:r>
              <a:rPr lang="en-US" sz="5400" b="1" kern="10">
                <a:ln w="19050">
                  <a:solidFill>
                    <a:srgbClr val="00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Câu </a:t>
            </a:r>
            <a:r>
              <a:rPr lang="en-US" sz="5400" b="1" kern="10" smtClean="0">
                <a:ln w="19050">
                  <a:solidFill>
                    <a:srgbClr val="00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5</a:t>
            </a:r>
            <a:endParaRPr lang="en-US" sz="5400" b="1" kern="10">
              <a:ln w="19050">
                <a:solidFill>
                  <a:srgbClr val="00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pic>
        <p:nvPicPr>
          <p:cNvPr id="6165" name="Picture 29" descr="Picture1"/>
          <p:cNvPicPr>
            <a:picLocks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3200400" y="228600"/>
            <a:ext cx="1280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33"/>
          <p:cNvGrpSpPr>
            <a:grpSpLocks/>
          </p:cNvGrpSpPr>
          <p:nvPr/>
        </p:nvGrpSpPr>
        <p:grpSpPr bwMode="auto">
          <a:xfrm>
            <a:off x="9601200" y="8229600"/>
            <a:ext cx="2057400" cy="2057400"/>
            <a:chOff x="4320" y="2928"/>
            <a:chExt cx="1104" cy="1104"/>
          </a:xfrm>
        </p:grpSpPr>
        <p:sp>
          <p:nvSpPr>
            <p:cNvPr id="6178" name="AutoShape 34"/>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9000" b="1">
                <a:solidFill>
                  <a:srgbClr val="FF0066"/>
                </a:solidFill>
                <a:latin typeface=".VnHelvetInsH" pitchFamily="34" charset="0"/>
              </a:endParaRPr>
            </a:p>
          </p:txBody>
        </p:sp>
        <p:sp>
          <p:nvSpPr>
            <p:cNvPr id="6179" name="WordArt 35"/>
            <p:cNvSpPr>
              <a:spLocks noChangeArrowheads="1" noChangeShapeType="1" noTextEdit="1"/>
            </p:cNvSpPr>
            <p:nvPr/>
          </p:nvSpPr>
          <p:spPr bwMode="auto">
            <a:xfrm>
              <a:off x="4563" y="3168"/>
              <a:ext cx="654" cy="504"/>
            </a:xfrm>
            <a:prstGeom prst="rect">
              <a:avLst/>
            </a:prstGeom>
          </p:spPr>
          <p:txBody>
            <a:bodyPr wrap="none" fromWordArt="1">
              <a:prstTxWarp prst="textPlain">
                <a:avLst>
                  <a:gd name="adj" fmla="val 50000"/>
                </a:avLst>
              </a:prstTxWarp>
            </a:bodyPr>
            <a:lstStyle/>
            <a:p>
              <a:pPr algn="ctr"/>
              <a:r>
                <a:rPr lang="en-US" sz="42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 giờ</a:t>
              </a:r>
            </a:p>
          </p:txBody>
        </p:sp>
      </p:grpSp>
      <p:sp>
        <p:nvSpPr>
          <p:cNvPr id="6180" name="WordArt 36"/>
          <p:cNvSpPr>
            <a:spLocks noChangeArrowheads="1" noChangeShapeType="1" noTextEdit="1"/>
          </p:cNvSpPr>
          <p:nvPr/>
        </p:nvSpPr>
        <p:spPr bwMode="auto">
          <a:xfrm>
            <a:off x="10058400"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6181" name="WordArt 37"/>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6182" name="WordArt 38"/>
          <p:cNvSpPr>
            <a:spLocks noChangeArrowheads="1" noChangeShapeType="1" noTextEdit="1"/>
          </p:cNvSpPr>
          <p:nvPr/>
        </p:nvSpPr>
        <p:spPr bwMode="auto">
          <a:xfrm>
            <a:off x="10086975" y="8715375"/>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6183" name="WordArt 39"/>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6184" name="WordArt 40"/>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6185" name="WordArt 41"/>
          <p:cNvSpPr>
            <a:spLocks noChangeArrowheads="1" noChangeShapeType="1" noTextEdit="1"/>
          </p:cNvSpPr>
          <p:nvPr/>
        </p:nvSpPr>
        <p:spPr bwMode="auto">
          <a:xfrm>
            <a:off x="10058400"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6186" name="WordArt 42"/>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6187" name="WordArt 43"/>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6188" name="WordArt 44"/>
          <p:cNvSpPr>
            <a:spLocks noChangeArrowheads="1" noChangeShapeType="1" noTextEdit="1"/>
          </p:cNvSpPr>
          <p:nvPr/>
        </p:nvSpPr>
        <p:spPr bwMode="auto">
          <a:xfrm>
            <a:off x="10172700"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6189" name="WordArt 45"/>
          <p:cNvSpPr>
            <a:spLocks noChangeArrowheads="1" noChangeShapeType="1" noTextEdit="1"/>
          </p:cNvSpPr>
          <p:nvPr/>
        </p:nvSpPr>
        <p:spPr bwMode="auto">
          <a:xfrm>
            <a:off x="10201275" y="8715375"/>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6190" name="WordArt 46"/>
          <p:cNvSpPr>
            <a:spLocks noChangeArrowheads="1" noChangeShapeType="1" noTextEdit="1"/>
          </p:cNvSpPr>
          <p:nvPr/>
        </p:nvSpPr>
        <p:spPr bwMode="auto">
          <a:xfrm>
            <a:off x="10086975" y="8715375"/>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Tree>
    <p:custDataLst>
      <p:tags r:id="rId1"/>
    </p:custDataLst>
    <p:extLst>
      <p:ext uri="{BB962C8B-B14F-4D97-AF65-F5344CB8AC3E}">
        <p14:creationId xmlns:p14="http://schemas.microsoft.com/office/powerpoint/2010/main" val="2439121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71"/>
                                        </p:tgtEl>
                                        <p:attrNameLst>
                                          <p:attrName>style.visibility</p:attrName>
                                        </p:attrNameLst>
                                      </p:cBhvr>
                                      <p:to>
                                        <p:strVal val="visible"/>
                                      </p:to>
                                    </p:set>
                                    <p:anim calcmode="lin" valueType="num">
                                      <p:cBhvr>
                                        <p:cTn id="7" dur="500" fill="hold"/>
                                        <p:tgtEl>
                                          <p:spTgt spid="6171"/>
                                        </p:tgtEl>
                                        <p:attrNameLst>
                                          <p:attrName>ppt_w</p:attrName>
                                        </p:attrNameLst>
                                      </p:cBhvr>
                                      <p:tavLst>
                                        <p:tav tm="0">
                                          <p:val>
                                            <p:fltVal val="0"/>
                                          </p:val>
                                        </p:tav>
                                        <p:tav tm="100000">
                                          <p:val>
                                            <p:strVal val="#ppt_w"/>
                                          </p:val>
                                        </p:tav>
                                      </p:tavLst>
                                    </p:anim>
                                    <p:anim calcmode="lin" valueType="num">
                                      <p:cBhvr>
                                        <p:cTn id="8" dur="500" fill="hold"/>
                                        <p:tgtEl>
                                          <p:spTgt spid="6171"/>
                                        </p:tgtEl>
                                        <p:attrNameLst>
                                          <p:attrName>ppt_h</p:attrName>
                                        </p:attrNameLst>
                                      </p:cBhvr>
                                      <p:tavLst>
                                        <p:tav tm="0">
                                          <p:val>
                                            <p:fltVal val="0"/>
                                          </p:val>
                                        </p:tav>
                                        <p:tav tm="100000">
                                          <p:val>
                                            <p:strVal val="#ppt_h"/>
                                          </p:val>
                                        </p:tav>
                                      </p:tavLst>
                                    </p:anim>
                                    <p:animEffect transition="in" filter="fade">
                                      <p:cBhvr>
                                        <p:cTn id="9" dur="500"/>
                                        <p:tgtEl>
                                          <p:spTgt spid="617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172"/>
                                        </p:tgtEl>
                                        <p:attrNameLst>
                                          <p:attrName>style.visibility</p:attrName>
                                        </p:attrNameLst>
                                      </p:cBhvr>
                                      <p:to>
                                        <p:strVal val="visible"/>
                                      </p:to>
                                    </p:set>
                                    <p:anim calcmode="lin" valueType="num">
                                      <p:cBhvr>
                                        <p:cTn id="12" dur="500" fill="hold"/>
                                        <p:tgtEl>
                                          <p:spTgt spid="6172"/>
                                        </p:tgtEl>
                                        <p:attrNameLst>
                                          <p:attrName>ppt_w</p:attrName>
                                        </p:attrNameLst>
                                      </p:cBhvr>
                                      <p:tavLst>
                                        <p:tav tm="0">
                                          <p:val>
                                            <p:fltVal val="0"/>
                                          </p:val>
                                        </p:tav>
                                        <p:tav tm="100000">
                                          <p:val>
                                            <p:strVal val="#ppt_w"/>
                                          </p:val>
                                        </p:tav>
                                      </p:tavLst>
                                    </p:anim>
                                    <p:anim calcmode="lin" valueType="num">
                                      <p:cBhvr>
                                        <p:cTn id="13" dur="500" fill="hold"/>
                                        <p:tgtEl>
                                          <p:spTgt spid="6172"/>
                                        </p:tgtEl>
                                        <p:attrNameLst>
                                          <p:attrName>ppt_h</p:attrName>
                                        </p:attrNameLst>
                                      </p:cBhvr>
                                      <p:tavLst>
                                        <p:tav tm="0">
                                          <p:val>
                                            <p:fltVal val="0"/>
                                          </p:val>
                                        </p:tav>
                                        <p:tav tm="100000">
                                          <p:val>
                                            <p:strVal val="#ppt_h"/>
                                          </p:val>
                                        </p:tav>
                                      </p:tavLst>
                                    </p:anim>
                                    <p:animEffect transition="in" filter="fade">
                                      <p:cBhvr>
                                        <p:cTn id="14" dur="500"/>
                                        <p:tgtEl>
                                          <p:spTgt spid="6172"/>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6171"/>
                                        </p:tgtEl>
                                        <p:attrNameLst>
                                          <p:attrName>r</p:attrName>
                                        </p:attrNameLst>
                                      </p:cBhvr>
                                    </p:animRot>
                                  </p:childTnLst>
                                </p:cTn>
                              </p:par>
                              <p:par>
                                <p:cTn id="17" presetID="2" presetClass="entr" presetSubtype="8" fill="hold"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checkerboard(across)">
                                      <p:cBhvr>
                                        <p:cTn id="25" dur="500"/>
                                        <p:tgtEl>
                                          <p:spTgt spid="39"/>
                                        </p:tgtEl>
                                      </p:cBhvr>
                                    </p:animEffect>
                                  </p:childTnLst>
                                </p:cTn>
                              </p:par>
                              <p:par>
                                <p:cTn id="26" presetID="5" presetClass="entr" presetSubtype="1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checkerboard(across)">
                                      <p:cBhvr>
                                        <p:cTn id="28" dur="500"/>
                                        <p:tgtEl>
                                          <p:spTgt spid="40"/>
                                        </p:tgtEl>
                                      </p:cBhvr>
                                    </p:animEffect>
                                  </p:childTnLst>
                                  <p:subTnLst>
                                    <p:audio>
                                      <p:cMediaNode>
                                        <p:cTn display="0" masterRel="sameClick">
                                          <p:stCondLst>
                                            <p:cond evt="begin" delay="0">
                                              <p:tn val="26"/>
                                            </p:cond>
                                          </p:stCondLst>
                                          <p:endCondLst>
                                            <p:cond evt="onStopAudio" delay="0">
                                              <p:tgtEl>
                                                <p:sldTgt/>
                                              </p:tgtEl>
                                            </p:cond>
                                          </p:endCondLst>
                                        </p:cTn>
                                        <p:tgtEl>
                                          <p:sndTgt r:embed="rId4" name="Chimes 3-CL (2).wav"/>
                                        </p:tgtEl>
                                      </p:cMediaNode>
                                    </p:audio>
                                  </p:subTnLst>
                                </p:cTn>
                              </p:par>
                              <p:par>
                                <p:cTn id="29" presetID="5" presetClass="entr" presetSubtype="10" fill="hold" nodeType="withEffect">
                                  <p:stCondLst>
                                    <p:cond delay="0"/>
                                  </p:stCondLst>
                                  <p:childTnLst>
                                    <p:set>
                                      <p:cBhvr>
                                        <p:cTn id="30" dur="1" fill="hold">
                                          <p:stCondLst>
                                            <p:cond delay="0"/>
                                          </p:stCondLst>
                                        </p:cTn>
                                        <p:tgtEl>
                                          <p:spTgt spid="1043"/>
                                        </p:tgtEl>
                                        <p:attrNameLst>
                                          <p:attrName>style.visibility</p:attrName>
                                        </p:attrNameLst>
                                      </p:cBhvr>
                                      <p:to>
                                        <p:strVal val="visible"/>
                                      </p:to>
                                    </p:set>
                                    <p:animEffect transition="in" filter="checkerboard(across)">
                                      <p:cBhvr>
                                        <p:cTn id="31" dur="500"/>
                                        <p:tgtEl>
                                          <p:spTgt spid="1043"/>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044"/>
                                        </p:tgtEl>
                                        <p:attrNameLst>
                                          <p:attrName>style.visibility</p:attrName>
                                        </p:attrNameLst>
                                      </p:cBhvr>
                                      <p:to>
                                        <p:strVal val="visible"/>
                                      </p:to>
                                    </p:set>
                                    <p:animEffect transition="in" filter="checkerboard(across)">
                                      <p:cBhvr>
                                        <p:cTn id="34" dur="500"/>
                                        <p:tgtEl>
                                          <p:spTgt spid="1044"/>
                                        </p:tgtEl>
                                      </p:cBhvr>
                                    </p:animEffect>
                                  </p:childTnLst>
                                </p:cTn>
                              </p:par>
                              <p:par>
                                <p:cTn id="35" presetID="22" presetClass="entr" presetSubtype="8" fill="hold" nodeType="withEffect">
                                  <p:stCondLst>
                                    <p:cond delay="0"/>
                                  </p:stCondLst>
                                  <p:iterate type="lt">
                                    <p:tmPct val="0"/>
                                  </p:iterate>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heckerboard(across)">
                                      <p:cBhvr>
                                        <p:cTn id="42" dur="500"/>
                                        <p:tgtEl>
                                          <p:spTgt spid="5"/>
                                        </p:tgtEl>
                                      </p:cBhvr>
                                    </p:animEffect>
                                  </p:childTnLst>
                                </p:cTn>
                              </p:par>
                              <p:par>
                                <p:cTn id="43" presetID="5" presetClass="entr" presetSubtype="1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heckerboard(across)">
                                      <p:cBhvr>
                                        <p:cTn id="45" dur="500"/>
                                        <p:tgtEl>
                                          <p:spTgt spid="6"/>
                                        </p:tgtEl>
                                      </p:cBhvr>
                                    </p:animEffect>
                                  </p:childTnLst>
                                  <p:subTnLst>
                                    <p:audio>
                                      <p:cMediaNode>
                                        <p:cTn display="0" masterRel="sameClick">
                                          <p:stCondLst>
                                            <p:cond evt="begin" delay="0">
                                              <p:tn val="43"/>
                                            </p:cond>
                                          </p:stCondLst>
                                          <p:endCondLst>
                                            <p:cond evt="onStopAudio" delay="0">
                                              <p:tgtEl>
                                                <p:sldTgt/>
                                              </p:tgtEl>
                                            </p:cond>
                                          </p:endCondLst>
                                        </p:cTn>
                                        <p:tgtEl>
                                          <p:sndTgt r:embed="rId4" name="Chimes 3-CL (2).wav"/>
                                        </p:tgtEl>
                                      </p:cMediaNode>
                                    </p:audio>
                                  </p:subTnLst>
                                </p:cTn>
                              </p:par>
                              <p:par>
                                <p:cTn id="46" presetID="5" presetClass="entr" presetSubtype="1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checkerboard(across)">
                                      <p:cBhvr>
                                        <p:cTn id="48" dur="500"/>
                                        <p:tgtEl>
                                          <p:spTgt spid="7"/>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checkerboard(across)">
                                      <p:cBhvr>
                                        <p:cTn id="51" dur="500"/>
                                        <p:tgtEl>
                                          <p:spTgt spid="8"/>
                                        </p:tgtEl>
                                      </p:cBhvr>
                                    </p:animEffect>
                                  </p:childTnLst>
                                </p:cTn>
                              </p:par>
                              <p:par>
                                <p:cTn id="52" presetID="22" presetClass="entr" presetSubtype="8"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heckerboard(across)">
                                      <p:cBhvr>
                                        <p:cTn id="59" dur="500"/>
                                        <p:tgtEl>
                                          <p:spTgt spid="11"/>
                                        </p:tgtEl>
                                      </p:cBhvr>
                                    </p:animEffect>
                                  </p:childTnLst>
                                </p:cTn>
                              </p:par>
                              <p:par>
                                <p:cTn id="60" presetID="5" presetClass="entr" presetSubtype="1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heckerboard(across)">
                                      <p:cBhvr>
                                        <p:cTn id="62" dur="500"/>
                                        <p:tgtEl>
                                          <p:spTgt spid="12"/>
                                        </p:tgtEl>
                                      </p:cBhvr>
                                    </p:animEffect>
                                  </p:childTnLst>
                                  <p:subTnLst>
                                    <p:audio>
                                      <p:cMediaNode>
                                        <p:cTn display="0" masterRel="sameClick">
                                          <p:stCondLst>
                                            <p:cond evt="begin" delay="0">
                                              <p:tn val="60"/>
                                            </p:cond>
                                          </p:stCondLst>
                                          <p:endCondLst>
                                            <p:cond evt="onStopAudio" delay="0">
                                              <p:tgtEl>
                                                <p:sldTgt/>
                                              </p:tgtEl>
                                            </p:cond>
                                          </p:endCondLst>
                                        </p:cTn>
                                        <p:tgtEl>
                                          <p:sndTgt r:embed="rId4" name="Chimes 3-CL (2).wav"/>
                                        </p:tgtEl>
                                      </p:cMediaNode>
                                    </p:audio>
                                  </p:subTnLst>
                                </p:cTn>
                              </p:par>
                              <p:par>
                                <p:cTn id="63" presetID="5" presetClass="entr" presetSubtype="10"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checkerboard(across)">
                                      <p:cBhvr>
                                        <p:cTn id="65" dur="500"/>
                                        <p:tgtEl>
                                          <p:spTgt spid="13"/>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checkerboard(across)">
                                      <p:cBhvr>
                                        <p:cTn id="68" dur="500"/>
                                        <p:tgtEl>
                                          <p:spTgt spid="15"/>
                                        </p:tgtEl>
                                      </p:cBhvr>
                                    </p:animEffect>
                                  </p:childTnLst>
                                </p:cTn>
                              </p:par>
                              <p:par>
                                <p:cTn id="69" presetID="22" presetClass="entr" presetSubtype="8"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left)">
                                      <p:cBhvr>
                                        <p:cTn id="71" dur="500"/>
                                        <p:tgtEl>
                                          <p:spTgt spid="9"/>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6190"/>
                                        </p:tgtEl>
                                        <p:attrNameLst>
                                          <p:attrName>style.visibility</p:attrName>
                                        </p:attrNameLst>
                                      </p:cBhvr>
                                      <p:to>
                                        <p:strVal val="visible"/>
                                      </p:to>
                                    </p:set>
                                    <p:animEffect transition="in" filter="dissolve">
                                      <p:cBhvr>
                                        <p:cTn id="76" dur="500"/>
                                        <p:tgtEl>
                                          <p:spTgt spid="6190"/>
                                        </p:tgtEl>
                                      </p:cBhvr>
                                    </p:animEffect>
                                  </p:childTnLst>
                                  <p:subTnLst>
                                    <p:audio>
                                      <p:cMediaNode>
                                        <p:cTn display="0" masterRel="sameClick">
                                          <p:stCondLst>
                                            <p:cond evt="begin" delay="0">
                                              <p:tn val="74"/>
                                            </p:cond>
                                          </p:stCondLst>
                                          <p:endCondLst>
                                            <p:cond evt="onStopAudio" delay="0">
                                              <p:tgtEl>
                                                <p:sldTgt/>
                                              </p:tgtEl>
                                            </p:cond>
                                          </p:endCondLst>
                                        </p:cTn>
                                        <p:tgtEl>
                                          <p:sndTgt r:embed="rId5" name="camera.wav"/>
                                        </p:tgtEl>
                                      </p:cMediaNode>
                                    </p:audio>
                                  </p:subTnLst>
                                </p:cTn>
                              </p:par>
                            </p:childTnLst>
                          </p:cTn>
                        </p:par>
                        <p:par>
                          <p:cTn id="77" fill="hold" nodeType="afterGroup">
                            <p:stCondLst>
                              <p:cond delay="500"/>
                            </p:stCondLst>
                            <p:childTnLst>
                              <p:par>
                                <p:cTn id="78" presetID="53" presetClass="exit" presetSubtype="0" fill="hold" grpId="1" nodeType="afterEffect">
                                  <p:stCondLst>
                                    <p:cond delay="0"/>
                                  </p:stCondLst>
                                  <p:childTnLst>
                                    <p:anim calcmode="lin" valueType="num">
                                      <p:cBhvr>
                                        <p:cTn id="79" dur="500"/>
                                        <p:tgtEl>
                                          <p:spTgt spid="6190"/>
                                        </p:tgtEl>
                                        <p:attrNameLst>
                                          <p:attrName>ppt_w</p:attrName>
                                        </p:attrNameLst>
                                      </p:cBhvr>
                                      <p:tavLst>
                                        <p:tav tm="0">
                                          <p:val>
                                            <p:strVal val="ppt_w"/>
                                          </p:val>
                                        </p:tav>
                                        <p:tav tm="100000">
                                          <p:val>
                                            <p:fltVal val="0"/>
                                          </p:val>
                                        </p:tav>
                                      </p:tavLst>
                                    </p:anim>
                                    <p:anim calcmode="lin" valueType="num">
                                      <p:cBhvr>
                                        <p:cTn id="80" dur="500"/>
                                        <p:tgtEl>
                                          <p:spTgt spid="6190"/>
                                        </p:tgtEl>
                                        <p:attrNameLst>
                                          <p:attrName>ppt_h</p:attrName>
                                        </p:attrNameLst>
                                      </p:cBhvr>
                                      <p:tavLst>
                                        <p:tav tm="0">
                                          <p:val>
                                            <p:strVal val="ppt_h"/>
                                          </p:val>
                                        </p:tav>
                                        <p:tav tm="100000">
                                          <p:val>
                                            <p:fltVal val="0"/>
                                          </p:val>
                                        </p:tav>
                                      </p:tavLst>
                                    </p:anim>
                                    <p:animEffect transition="out" filter="fade">
                                      <p:cBhvr>
                                        <p:cTn id="81" dur="500"/>
                                        <p:tgtEl>
                                          <p:spTgt spid="6190"/>
                                        </p:tgtEl>
                                      </p:cBhvr>
                                    </p:animEffect>
                                    <p:set>
                                      <p:cBhvr>
                                        <p:cTn id="82" dur="1" fill="hold">
                                          <p:stCondLst>
                                            <p:cond delay="499"/>
                                          </p:stCondLst>
                                        </p:cTn>
                                        <p:tgtEl>
                                          <p:spTgt spid="6190"/>
                                        </p:tgtEl>
                                        <p:attrNameLst>
                                          <p:attrName>style.visibility</p:attrName>
                                        </p:attrNameLst>
                                      </p:cBhvr>
                                      <p:to>
                                        <p:strVal val="hidden"/>
                                      </p:to>
                                    </p:set>
                                  </p:childTnLst>
                                </p:cTn>
                              </p:par>
                            </p:childTnLst>
                          </p:cTn>
                        </p:par>
                        <p:par>
                          <p:cTn id="83" fill="hold" nodeType="afterGroup">
                            <p:stCondLst>
                              <p:cond delay="1000"/>
                            </p:stCondLst>
                            <p:childTnLst>
                              <p:par>
                                <p:cTn id="84" presetID="9" presetClass="entr" presetSubtype="0" fill="hold" grpId="0" nodeType="afterEffect">
                                  <p:stCondLst>
                                    <p:cond delay="0"/>
                                  </p:stCondLst>
                                  <p:childTnLst>
                                    <p:set>
                                      <p:cBhvr>
                                        <p:cTn id="85" dur="1" fill="hold">
                                          <p:stCondLst>
                                            <p:cond delay="0"/>
                                          </p:stCondLst>
                                        </p:cTn>
                                        <p:tgtEl>
                                          <p:spTgt spid="6189"/>
                                        </p:tgtEl>
                                        <p:attrNameLst>
                                          <p:attrName>style.visibility</p:attrName>
                                        </p:attrNameLst>
                                      </p:cBhvr>
                                      <p:to>
                                        <p:strVal val="visible"/>
                                      </p:to>
                                    </p:set>
                                    <p:animEffect transition="in" filter="dissolve">
                                      <p:cBhvr>
                                        <p:cTn id="86" dur="500"/>
                                        <p:tgtEl>
                                          <p:spTgt spid="6189"/>
                                        </p:tgtEl>
                                      </p:cBhvr>
                                    </p:animEffect>
                                  </p:childTnLst>
                                  <p:subTnLst>
                                    <p:audio>
                                      <p:cMediaNode>
                                        <p:cTn display="0" masterRel="sameClick">
                                          <p:stCondLst>
                                            <p:cond evt="begin" delay="0">
                                              <p:tn val="84"/>
                                            </p:cond>
                                          </p:stCondLst>
                                          <p:endCondLst>
                                            <p:cond evt="onStopAudio" delay="0">
                                              <p:tgtEl>
                                                <p:sldTgt/>
                                              </p:tgtEl>
                                            </p:cond>
                                          </p:endCondLst>
                                        </p:cTn>
                                        <p:tgtEl>
                                          <p:sndTgt r:embed="rId5" name="camera.wav"/>
                                        </p:tgtEl>
                                      </p:cMediaNode>
                                    </p:audio>
                                  </p:subTnLst>
                                </p:cTn>
                              </p:par>
                            </p:childTnLst>
                          </p:cTn>
                        </p:par>
                        <p:par>
                          <p:cTn id="87" fill="hold" nodeType="afterGroup">
                            <p:stCondLst>
                              <p:cond delay="1500"/>
                            </p:stCondLst>
                            <p:childTnLst>
                              <p:par>
                                <p:cTn id="88" presetID="53" presetClass="exit" presetSubtype="0" fill="hold" grpId="1" nodeType="afterEffect">
                                  <p:stCondLst>
                                    <p:cond delay="0"/>
                                  </p:stCondLst>
                                  <p:childTnLst>
                                    <p:anim calcmode="lin" valueType="num">
                                      <p:cBhvr>
                                        <p:cTn id="89" dur="500"/>
                                        <p:tgtEl>
                                          <p:spTgt spid="6189"/>
                                        </p:tgtEl>
                                        <p:attrNameLst>
                                          <p:attrName>ppt_w</p:attrName>
                                        </p:attrNameLst>
                                      </p:cBhvr>
                                      <p:tavLst>
                                        <p:tav tm="0">
                                          <p:val>
                                            <p:strVal val="ppt_w"/>
                                          </p:val>
                                        </p:tav>
                                        <p:tav tm="100000">
                                          <p:val>
                                            <p:fltVal val="0"/>
                                          </p:val>
                                        </p:tav>
                                      </p:tavLst>
                                    </p:anim>
                                    <p:anim calcmode="lin" valueType="num">
                                      <p:cBhvr>
                                        <p:cTn id="90" dur="500"/>
                                        <p:tgtEl>
                                          <p:spTgt spid="6189"/>
                                        </p:tgtEl>
                                        <p:attrNameLst>
                                          <p:attrName>ppt_h</p:attrName>
                                        </p:attrNameLst>
                                      </p:cBhvr>
                                      <p:tavLst>
                                        <p:tav tm="0">
                                          <p:val>
                                            <p:strVal val="ppt_h"/>
                                          </p:val>
                                        </p:tav>
                                        <p:tav tm="100000">
                                          <p:val>
                                            <p:fltVal val="0"/>
                                          </p:val>
                                        </p:tav>
                                      </p:tavLst>
                                    </p:anim>
                                    <p:animEffect transition="out" filter="fade">
                                      <p:cBhvr>
                                        <p:cTn id="91" dur="500"/>
                                        <p:tgtEl>
                                          <p:spTgt spid="6189"/>
                                        </p:tgtEl>
                                      </p:cBhvr>
                                    </p:animEffect>
                                    <p:set>
                                      <p:cBhvr>
                                        <p:cTn id="92" dur="1" fill="hold">
                                          <p:stCondLst>
                                            <p:cond delay="499"/>
                                          </p:stCondLst>
                                        </p:cTn>
                                        <p:tgtEl>
                                          <p:spTgt spid="6189"/>
                                        </p:tgtEl>
                                        <p:attrNameLst>
                                          <p:attrName>style.visibility</p:attrName>
                                        </p:attrNameLst>
                                      </p:cBhvr>
                                      <p:to>
                                        <p:strVal val="hidden"/>
                                      </p:to>
                                    </p:set>
                                  </p:childTnLst>
                                </p:cTn>
                              </p:par>
                            </p:childTnLst>
                          </p:cTn>
                        </p:par>
                        <p:par>
                          <p:cTn id="93" fill="hold" nodeType="afterGroup">
                            <p:stCondLst>
                              <p:cond delay="2000"/>
                            </p:stCondLst>
                            <p:childTnLst>
                              <p:par>
                                <p:cTn id="94" presetID="9" presetClass="entr" presetSubtype="0" fill="hold" grpId="0" nodeType="afterEffect">
                                  <p:stCondLst>
                                    <p:cond delay="0"/>
                                  </p:stCondLst>
                                  <p:childTnLst>
                                    <p:set>
                                      <p:cBhvr>
                                        <p:cTn id="95" dur="1" fill="hold">
                                          <p:stCondLst>
                                            <p:cond delay="0"/>
                                          </p:stCondLst>
                                        </p:cTn>
                                        <p:tgtEl>
                                          <p:spTgt spid="6188"/>
                                        </p:tgtEl>
                                        <p:attrNameLst>
                                          <p:attrName>style.visibility</p:attrName>
                                        </p:attrNameLst>
                                      </p:cBhvr>
                                      <p:to>
                                        <p:strVal val="visible"/>
                                      </p:to>
                                    </p:set>
                                    <p:animEffect transition="in" filter="dissolve">
                                      <p:cBhvr>
                                        <p:cTn id="96" dur="500"/>
                                        <p:tgtEl>
                                          <p:spTgt spid="6188"/>
                                        </p:tgtEl>
                                      </p:cBhvr>
                                    </p:animEffect>
                                  </p:childTnLst>
                                  <p:subTnLst>
                                    <p:audio>
                                      <p:cMediaNode>
                                        <p:cTn display="0" masterRel="sameClick">
                                          <p:stCondLst>
                                            <p:cond evt="begin" delay="0">
                                              <p:tn val="94"/>
                                            </p:cond>
                                          </p:stCondLst>
                                          <p:endCondLst>
                                            <p:cond evt="onStopAudio" delay="0">
                                              <p:tgtEl>
                                                <p:sldTgt/>
                                              </p:tgtEl>
                                            </p:cond>
                                          </p:endCondLst>
                                        </p:cTn>
                                        <p:tgtEl>
                                          <p:sndTgt r:embed="rId5" name="camera.wav"/>
                                        </p:tgtEl>
                                      </p:cMediaNode>
                                    </p:audio>
                                  </p:subTnLst>
                                </p:cTn>
                              </p:par>
                            </p:childTnLst>
                          </p:cTn>
                        </p:par>
                        <p:par>
                          <p:cTn id="97" fill="hold" nodeType="afterGroup">
                            <p:stCondLst>
                              <p:cond delay="2500"/>
                            </p:stCondLst>
                            <p:childTnLst>
                              <p:par>
                                <p:cTn id="98" presetID="53" presetClass="exit" presetSubtype="0" fill="hold" grpId="1" nodeType="afterEffect">
                                  <p:stCondLst>
                                    <p:cond delay="0"/>
                                  </p:stCondLst>
                                  <p:childTnLst>
                                    <p:anim calcmode="lin" valueType="num">
                                      <p:cBhvr>
                                        <p:cTn id="99" dur="500"/>
                                        <p:tgtEl>
                                          <p:spTgt spid="6188"/>
                                        </p:tgtEl>
                                        <p:attrNameLst>
                                          <p:attrName>ppt_w</p:attrName>
                                        </p:attrNameLst>
                                      </p:cBhvr>
                                      <p:tavLst>
                                        <p:tav tm="0">
                                          <p:val>
                                            <p:strVal val="ppt_w"/>
                                          </p:val>
                                        </p:tav>
                                        <p:tav tm="100000">
                                          <p:val>
                                            <p:fltVal val="0"/>
                                          </p:val>
                                        </p:tav>
                                      </p:tavLst>
                                    </p:anim>
                                    <p:anim calcmode="lin" valueType="num">
                                      <p:cBhvr>
                                        <p:cTn id="100" dur="500"/>
                                        <p:tgtEl>
                                          <p:spTgt spid="6188"/>
                                        </p:tgtEl>
                                        <p:attrNameLst>
                                          <p:attrName>ppt_h</p:attrName>
                                        </p:attrNameLst>
                                      </p:cBhvr>
                                      <p:tavLst>
                                        <p:tav tm="0">
                                          <p:val>
                                            <p:strVal val="ppt_h"/>
                                          </p:val>
                                        </p:tav>
                                        <p:tav tm="100000">
                                          <p:val>
                                            <p:fltVal val="0"/>
                                          </p:val>
                                        </p:tav>
                                      </p:tavLst>
                                    </p:anim>
                                    <p:animEffect transition="out" filter="fade">
                                      <p:cBhvr>
                                        <p:cTn id="101" dur="500"/>
                                        <p:tgtEl>
                                          <p:spTgt spid="6188"/>
                                        </p:tgtEl>
                                      </p:cBhvr>
                                    </p:animEffect>
                                    <p:set>
                                      <p:cBhvr>
                                        <p:cTn id="102" dur="1" fill="hold">
                                          <p:stCondLst>
                                            <p:cond delay="499"/>
                                          </p:stCondLst>
                                        </p:cTn>
                                        <p:tgtEl>
                                          <p:spTgt spid="6188"/>
                                        </p:tgtEl>
                                        <p:attrNameLst>
                                          <p:attrName>style.visibility</p:attrName>
                                        </p:attrNameLst>
                                      </p:cBhvr>
                                      <p:to>
                                        <p:strVal val="hidden"/>
                                      </p:to>
                                    </p:set>
                                  </p:childTnLst>
                                </p:cTn>
                              </p:par>
                            </p:childTnLst>
                          </p:cTn>
                        </p:par>
                        <p:par>
                          <p:cTn id="103" fill="hold" nodeType="afterGroup">
                            <p:stCondLst>
                              <p:cond delay="3000"/>
                            </p:stCondLst>
                            <p:childTnLst>
                              <p:par>
                                <p:cTn id="104" presetID="9" presetClass="entr" presetSubtype="0" fill="hold" grpId="0" nodeType="afterEffect">
                                  <p:stCondLst>
                                    <p:cond delay="0"/>
                                  </p:stCondLst>
                                  <p:childTnLst>
                                    <p:set>
                                      <p:cBhvr>
                                        <p:cTn id="105" dur="1" fill="hold">
                                          <p:stCondLst>
                                            <p:cond delay="0"/>
                                          </p:stCondLst>
                                        </p:cTn>
                                        <p:tgtEl>
                                          <p:spTgt spid="6187"/>
                                        </p:tgtEl>
                                        <p:attrNameLst>
                                          <p:attrName>style.visibility</p:attrName>
                                        </p:attrNameLst>
                                      </p:cBhvr>
                                      <p:to>
                                        <p:strVal val="visible"/>
                                      </p:to>
                                    </p:set>
                                    <p:animEffect transition="in" filter="dissolve">
                                      <p:cBhvr>
                                        <p:cTn id="106" dur="500"/>
                                        <p:tgtEl>
                                          <p:spTgt spid="6187"/>
                                        </p:tgtEl>
                                      </p:cBhvr>
                                    </p:animEffect>
                                  </p:childTnLst>
                                  <p:subTnLst>
                                    <p:audio>
                                      <p:cMediaNode>
                                        <p:cTn display="0" masterRel="sameClick">
                                          <p:stCondLst>
                                            <p:cond evt="begin" delay="0">
                                              <p:tn val="104"/>
                                            </p:cond>
                                          </p:stCondLst>
                                          <p:endCondLst>
                                            <p:cond evt="onStopAudio" delay="0">
                                              <p:tgtEl>
                                                <p:sldTgt/>
                                              </p:tgtEl>
                                            </p:cond>
                                          </p:endCondLst>
                                        </p:cTn>
                                        <p:tgtEl>
                                          <p:sndTgt r:embed="rId5" name="camera.wav"/>
                                        </p:tgtEl>
                                      </p:cMediaNode>
                                    </p:audio>
                                  </p:subTnLst>
                                </p:cTn>
                              </p:par>
                            </p:childTnLst>
                          </p:cTn>
                        </p:par>
                        <p:par>
                          <p:cTn id="107" fill="hold" nodeType="afterGroup">
                            <p:stCondLst>
                              <p:cond delay="3500"/>
                            </p:stCondLst>
                            <p:childTnLst>
                              <p:par>
                                <p:cTn id="108" presetID="53" presetClass="exit" presetSubtype="0" fill="hold" grpId="1" nodeType="afterEffect">
                                  <p:stCondLst>
                                    <p:cond delay="0"/>
                                  </p:stCondLst>
                                  <p:childTnLst>
                                    <p:anim calcmode="lin" valueType="num">
                                      <p:cBhvr>
                                        <p:cTn id="109" dur="500"/>
                                        <p:tgtEl>
                                          <p:spTgt spid="6187"/>
                                        </p:tgtEl>
                                        <p:attrNameLst>
                                          <p:attrName>ppt_w</p:attrName>
                                        </p:attrNameLst>
                                      </p:cBhvr>
                                      <p:tavLst>
                                        <p:tav tm="0">
                                          <p:val>
                                            <p:strVal val="ppt_w"/>
                                          </p:val>
                                        </p:tav>
                                        <p:tav tm="100000">
                                          <p:val>
                                            <p:fltVal val="0"/>
                                          </p:val>
                                        </p:tav>
                                      </p:tavLst>
                                    </p:anim>
                                    <p:anim calcmode="lin" valueType="num">
                                      <p:cBhvr>
                                        <p:cTn id="110" dur="500"/>
                                        <p:tgtEl>
                                          <p:spTgt spid="6187"/>
                                        </p:tgtEl>
                                        <p:attrNameLst>
                                          <p:attrName>ppt_h</p:attrName>
                                        </p:attrNameLst>
                                      </p:cBhvr>
                                      <p:tavLst>
                                        <p:tav tm="0">
                                          <p:val>
                                            <p:strVal val="ppt_h"/>
                                          </p:val>
                                        </p:tav>
                                        <p:tav tm="100000">
                                          <p:val>
                                            <p:fltVal val="0"/>
                                          </p:val>
                                        </p:tav>
                                      </p:tavLst>
                                    </p:anim>
                                    <p:animEffect transition="out" filter="fade">
                                      <p:cBhvr>
                                        <p:cTn id="111" dur="500"/>
                                        <p:tgtEl>
                                          <p:spTgt spid="6187"/>
                                        </p:tgtEl>
                                      </p:cBhvr>
                                    </p:animEffect>
                                    <p:set>
                                      <p:cBhvr>
                                        <p:cTn id="112" dur="1" fill="hold">
                                          <p:stCondLst>
                                            <p:cond delay="499"/>
                                          </p:stCondLst>
                                        </p:cTn>
                                        <p:tgtEl>
                                          <p:spTgt spid="6187"/>
                                        </p:tgtEl>
                                        <p:attrNameLst>
                                          <p:attrName>style.visibility</p:attrName>
                                        </p:attrNameLst>
                                      </p:cBhvr>
                                      <p:to>
                                        <p:strVal val="hidden"/>
                                      </p:to>
                                    </p:set>
                                  </p:childTnLst>
                                </p:cTn>
                              </p:par>
                            </p:childTnLst>
                          </p:cTn>
                        </p:par>
                        <p:par>
                          <p:cTn id="113" fill="hold" nodeType="afterGroup">
                            <p:stCondLst>
                              <p:cond delay="4000"/>
                            </p:stCondLst>
                            <p:childTnLst>
                              <p:par>
                                <p:cTn id="114" presetID="9" presetClass="entr" presetSubtype="0" fill="hold" grpId="0" nodeType="afterEffect">
                                  <p:stCondLst>
                                    <p:cond delay="0"/>
                                  </p:stCondLst>
                                  <p:childTnLst>
                                    <p:set>
                                      <p:cBhvr>
                                        <p:cTn id="115" dur="1" fill="hold">
                                          <p:stCondLst>
                                            <p:cond delay="0"/>
                                          </p:stCondLst>
                                        </p:cTn>
                                        <p:tgtEl>
                                          <p:spTgt spid="6186"/>
                                        </p:tgtEl>
                                        <p:attrNameLst>
                                          <p:attrName>style.visibility</p:attrName>
                                        </p:attrNameLst>
                                      </p:cBhvr>
                                      <p:to>
                                        <p:strVal val="visible"/>
                                      </p:to>
                                    </p:set>
                                    <p:animEffect transition="in" filter="dissolve">
                                      <p:cBhvr>
                                        <p:cTn id="116" dur="500"/>
                                        <p:tgtEl>
                                          <p:spTgt spid="6186"/>
                                        </p:tgtEl>
                                      </p:cBhvr>
                                    </p:animEffect>
                                  </p:childTnLst>
                                  <p:subTnLst>
                                    <p:audio>
                                      <p:cMediaNode>
                                        <p:cTn display="0" masterRel="sameClick">
                                          <p:stCondLst>
                                            <p:cond evt="begin" delay="0">
                                              <p:tn val="114"/>
                                            </p:cond>
                                          </p:stCondLst>
                                          <p:endCondLst>
                                            <p:cond evt="onStopAudio" delay="0">
                                              <p:tgtEl>
                                                <p:sldTgt/>
                                              </p:tgtEl>
                                            </p:cond>
                                          </p:endCondLst>
                                        </p:cTn>
                                        <p:tgtEl>
                                          <p:sndTgt r:embed="rId5" name="camera.wav"/>
                                        </p:tgtEl>
                                      </p:cMediaNode>
                                    </p:audio>
                                  </p:subTnLst>
                                </p:cTn>
                              </p:par>
                            </p:childTnLst>
                          </p:cTn>
                        </p:par>
                        <p:par>
                          <p:cTn id="117" fill="hold" nodeType="afterGroup">
                            <p:stCondLst>
                              <p:cond delay="4500"/>
                            </p:stCondLst>
                            <p:childTnLst>
                              <p:par>
                                <p:cTn id="118" presetID="53" presetClass="exit" presetSubtype="0" fill="hold" grpId="1" nodeType="afterEffect">
                                  <p:stCondLst>
                                    <p:cond delay="0"/>
                                  </p:stCondLst>
                                  <p:childTnLst>
                                    <p:anim calcmode="lin" valueType="num">
                                      <p:cBhvr>
                                        <p:cTn id="119" dur="500"/>
                                        <p:tgtEl>
                                          <p:spTgt spid="6186"/>
                                        </p:tgtEl>
                                        <p:attrNameLst>
                                          <p:attrName>ppt_w</p:attrName>
                                        </p:attrNameLst>
                                      </p:cBhvr>
                                      <p:tavLst>
                                        <p:tav tm="0">
                                          <p:val>
                                            <p:strVal val="ppt_w"/>
                                          </p:val>
                                        </p:tav>
                                        <p:tav tm="100000">
                                          <p:val>
                                            <p:fltVal val="0"/>
                                          </p:val>
                                        </p:tav>
                                      </p:tavLst>
                                    </p:anim>
                                    <p:anim calcmode="lin" valueType="num">
                                      <p:cBhvr>
                                        <p:cTn id="120" dur="500"/>
                                        <p:tgtEl>
                                          <p:spTgt spid="6186"/>
                                        </p:tgtEl>
                                        <p:attrNameLst>
                                          <p:attrName>ppt_h</p:attrName>
                                        </p:attrNameLst>
                                      </p:cBhvr>
                                      <p:tavLst>
                                        <p:tav tm="0">
                                          <p:val>
                                            <p:strVal val="ppt_h"/>
                                          </p:val>
                                        </p:tav>
                                        <p:tav tm="100000">
                                          <p:val>
                                            <p:fltVal val="0"/>
                                          </p:val>
                                        </p:tav>
                                      </p:tavLst>
                                    </p:anim>
                                    <p:animEffect transition="out" filter="fade">
                                      <p:cBhvr>
                                        <p:cTn id="121" dur="500"/>
                                        <p:tgtEl>
                                          <p:spTgt spid="6186"/>
                                        </p:tgtEl>
                                      </p:cBhvr>
                                    </p:animEffect>
                                    <p:set>
                                      <p:cBhvr>
                                        <p:cTn id="122" dur="1" fill="hold">
                                          <p:stCondLst>
                                            <p:cond delay="499"/>
                                          </p:stCondLst>
                                        </p:cTn>
                                        <p:tgtEl>
                                          <p:spTgt spid="6186"/>
                                        </p:tgtEl>
                                        <p:attrNameLst>
                                          <p:attrName>style.visibility</p:attrName>
                                        </p:attrNameLst>
                                      </p:cBhvr>
                                      <p:to>
                                        <p:strVal val="hidden"/>
                                      </p:to>
                                    </p:set>
                                  </p:childTnLst>
                                </p:cTn>
                              </p:par>
                            </p:childTnLst>
                          </p:cTn>
                        </p:par>
                        <p:par>
                          <p:cTn id="123" fill="hold" nodeType="afterGroup">
                            <p:stCondLst>
                              <p:cond delay="5000"/>
                            </p:stCondLst>
                            <p:childTnLst>
                              <p:par>
                                <p:cTn id="124" presetID="9" presetClass="entr" presetSubtype="0" fill="hold" grpId="0" nodeType="afterEffect">
                                  <p:stCondLst>
                                    <p:cond delay="0"/>
                                  </p:stCondLst>
                                  <p:childTnLst>
                                    <p:set>
                                      <p:cBhvr>
                                        <p:cTn id="125" dur="1" fill="hold">
                                          <p:stCondLst>
                                            <p:cond delay="0"/>
                                          </p:stCondLst>
                                        </p:cTn>
                                        <p:tgtEl>
                                          <p:spTgt spid="6185"/>
                                        </p:tgtEl>
                                        <p:attrNameLst>
                                          <p:attrName>style.visibility</p:attrName>
                                        </p:attrNameLst>
                                      </p:cBhvr>
                                      <p:to>
                                        <p:strVal val="visible"/>
                                      </p:to>
                                    </p:set>
                                    <p:animEffect transition="in" filter="dissolve">
                                      <p:cBhvr>
                                        <p:cTn id="126" dur="500"/>
                                        <p:tgtEl>
                                          <p:spTgt spid="6185"/>
                                        </p:tgtEl>
                                      </p:cBhvr>
                                    </p:animEffect>
                                  </p:childTnLst>
                                  <p:subTnLst>
                                    <p:audio>
                                      <p:cMediaNode>
                                        <p:cTn display="0" masterRel="sameClick">
                                          <p:stCondLst>
                                            <p:cond evt="begin" delay="0">
                                              <p:tn val="124"/>
                                            </p:cond>
                                          </p:stCondLst>
                                          <p:endCondLst>
                                            <p:cond evt="onStopAudio" delay="0">
                                              <p:tgtEl>
                                                <p:sldTgt/>
                                              </p:tgtEl>
                                            </p:cond>
                                          </p:endCondLst>
                                        </p:cTn>
                                        <p:tgtEl>
                                          <p:sndTgt r:embed="rId5" name="camera.wav"/>
                                        </p:tgtEl>
                                      </p:cMediaNode>
                                    </p:audio>
                                  </p:subTnLst>
                                </p:cTn>
                              </p:par>
                            </p:childTnLst>
                          </p:cTn>
                        </p:par>
                        <p:par>
                          <p:cTn id="127" fill="hold" nodeType="afterGroup">
                            <p:stCondLst>
                              <p:cond delay="5500"/>
                            </p:stCondLst>
                            <p:childTnLst>
                              <p:par>
                                <p:cTn id="128" presetID="53" presetClass="exit" presetSubtype="0" fill="hold" grpId="1" nodeType="afterEffect">
                                  <p:stCondLst>
                                    <p:cond delay="0"/>
                                  </p:stCondLst>
                                  <p:childTnLst>
                                    <p:anim calcmode="lin" valueType="num">
                                      <p:cBhvr>
                                        <p:cTn id="129" dur="500"/>
                                        <p:tgtEl>
                                          <p:spTgt spid="6185"/>
                                        </p:tgtEl>
                                        <p:attrNameLst>
                                          <p:attrName>ppt_w</p:attrName>
                                        </p:attrNameLst>
                                      </p:cBhvr>
                                      <p:tavLst>
                                        <p:tav tm="0">
                                          <p:val>
                                            <p:strVal val="ppt_w"/>
                                          </p:val>
                                        </p:tav>
                                        <p:tav tm="100000">
                                          <p:val>
                                            <p:fltVal val="0"/>
                                          </p:val>
                                        </p:tav>
                                      </p:tavLst>
                                    </p:anim>
                                    <p:anim calcmode="lin" valueType="num">
                                      <p:cBhvr>
                                        <p:cTn id="130" dur="500"/>
                                        <p:tgtEl>
                                          <p:spTgt spid="6185"/>
                                        </p:tgtEl>
                                        <p:attrNameLst>
                                          <p:attrName>ppt_h</p:attrName>
                                        </p:attrNameLst>
                                      </p:cBhvr>
                                      <p:tavLst>
                                        <p:tav tm="0">
                                          <p:val>
                                            <p:strVal val="ppt_h"/>
                                          </p:val>
                                        </p:tav>
                                        <p:tav tm="100000">
                                          <p:val>
                                            <p:fltVal val="0"/>
                                          </p:val>
                                        </p:tav>
                                      </p:tavLst>
                                    </p:anim>
                                    <p:animEffect transition="out" filter="fade">
                                      <p:cBhvr>
                                        <p:cTn id="131" dur="500"/>
                                        <p:tgtEl>
                                          <p:spTgt spid="6185"/>
                                        </p:tgtEl>
                                      </p:cBhvr>
                                    </p:animEffect>
                                    <p:set>
                                      <p:cBhvr>
                                        <p:cTn id="132" dur="1" fill="hold">
                                          <p:stCondLst>
                                            <p:cond delay="499"/>
                                          </p:stCondLst>
                                        </p:cTn>
                                        <p:tgtEl>
                                          <p:spTgt spid="6185"/>
                                        </p:tgtEl>
                                        <p:attrNameLst>
                                          <p:attrName>style.visibility</p:attrName>
                                        </p:attrNameLst>
                                      </p:cBhvr>
                                      <p:to>
                                        <p:strVal val="hidden"/>
                                      </p:to>
                                    </p:set>
                                  </p:childTnLst>
                                </p:cTn>
                              </p:par>
                            </p:childTnLst>
                          </p:cTn>
                        </p:par>
                        <p:par>
                          <p:cTn id="133" fill="hold" nodeType="afterGroup">
                            <p:stCondLst>
                              <p:cond delay="6000"/>
                            </p:stCondLst>
                            <p:childTnLst>
                              <p:par>
                                <p:cTn id="134" presetID="9" presetClass="entr" presetSubtype="0" fill="hold" grpId="0" nodeType="afterEffect">
                                  <p:stCondLst>
                                    <p:cond delay="0"/>
                                  </p:stCondLst>
                                  <p:childTnLst>
                                    <p:set>
                                      <p:cBhvr>
                                        <p:cTn id="135" dur="1" fill="hold">
                                          <p:stCondLst>
                                            <p:cond delay="0"/>
                                          </p:stCondLst>
                                        </p:cTn>
                                        <p:tgtEl>
                                          <p:spTgt spid="6184"/>
                                        </p:tgtEl>
                                        <p:attrNameLst>
                                          <p:attrName>style.visibility</p:attrName>
                                        </p:attrNameLst>
                                      </p:cBhvr>
                                      <p:to>
                                        <p:strVal val="visible"/>
                                      </p:to>
                                    </p:set>
                                    <p:animEffect transition="in" filter="dissolve">
                                      <p:cBhvr>
                                        <p:cTn id="136" dur="500"/>
                                        <p:tgtEl>
                                          <p:spTgt spid="6184"/>
                                        </p:tgtEl>
                                      </p:cBhvr>
                                    </p:animEffect>
                                  </p:childTnLst>
                                  <p:subTnLst>
                                    <p:audio>
                                      <p:cMediaNode>
                                        <p:cTn display="0" masterRel="sameClick">
                                          <p:stCondLst>
                                            <p:cond evt="begin" delay="0">
                                              <p:tn val="134"/>
                                            </p:cond>
                                          </p:stCondLst>
                                          <p:endCondLst>
                                            <p:cond evt="onStopAudio" delay="0">
                                              <p:tgtEl>
                                                <p:sldTgt/>
                                              </p:tgtEl>
                                            </p:cond>
                                          </p:endCondLst>
                                        </p:cTn>
                                        <p:tgtEl>
                                          <p:sndTgt r:embed="rId5" name="camera.wav"/>
                                        </p:tgtEl>
                                      </p:cMediaNode>
                                    </p:audio>
                                  </p:subTnLst>
                                </p:cTn>
                              </p:par>
                            </p:childTnLst>
                          </p:cTn>
                        </p:par>
                        <p:par>
                          <p:cTn id="137" fill="hold" nodeType="afterGroup">
                            <p:stCondLst>
                              <p:cond delay="6500"/>
                            </p:stCondLst>
                            <p:childTnLst>
                              <p:par>
                                <p:cTn id="138" presetID="53" presetClass="exit" presetSubtype="0" fill="hold" grpId="1" nodeType="afterEffect">
                                  <p:stCondLst>
                                    <p:cond delay="0"/>
                                  </p:stCondLst>
                                  <p:childTnLst>
                                    <p:anim calcmode="lin" valueType="num">
                                      <p:cBhvr>
                                        <p:cTn id="139" dur="500"/>
                                        <p:tgtEl>
                                          <p:spTgt spid="6184"/>
                                        </p:tgtEl>
                                        <p:attrNameLst>
                                          <p:attrName>ppt_w</p:attrName>
                                        </p:attrNameLst>
                                      </p:cBhvr>
                                      <p:tavLst>
                                        <p:tav tm="0">
                                          <p:val>
                                            <p:strVal val="ppt_w"/>
                                          </p:val>
                                        </p:tav>
                                        <p:tav tm="100000">
                                          <p:val>
                                            <p:fltVal val="0"/>
                                          </p:val>
                                        </p:tav>
                                      </p:tavLst>
                                    </p:anim>
                                    <p:anim calcmode="lin" valueType="num">
                                      <p:cBhvr>
                                        <p:cTn id="140" dur="500"/>
                                        <p:tgtEl>
                                          <p:spTgt spid="6184"/>
                                        </p:tgtEl>
                                        <p:attrNameLst>
                                          <p:attrName>ppt_h</p:attrName>
                                        </p:attrNameLst>
                                      </p:cBhvr>
                                      <p:tavLst>
                                        <p:tav tm="0">
                                          <p:val>
                                            <p:strVal val="ppt_h"/>
                                          </p:val>
                                        </p:tav>
                                        <p:tav tm="100000">
                                          <p:val>
                                            <p:fltVal val="0"/>
                                          </p:val>
                                        </p:tav>
                                      </p:tavLst>
                                    </p:anim>
                                    <p:animEffect transition="out" filter="fade">
                                      <p:cBhvr>
                                        <p:cTn id="141" dur="500"/>
                                        <p:tgtEl>
                                          <p:spTgt spid="6184"/>
                                        </p:tgtEl>
                                      </p:cBhvr>
                                    </p:animEffect>
                                    <p:set>
                                      <p:cBhvr>
                                        <p:cTn id="142" dur="1" fill="hold">
                                          <p:stCondLst>
                                            <p:cond delay="499"/>
                                          </p:stCondLst>
                                        </p:cTn>
                                        <p:tgtEl>
                                          <p:spTgt spid="6184"/>
                                        </p:tgtEl>
                                        <p:attrNameLst>
                                          <p:attrName>style.visibility</p:attrName>
                                        </p:attrNameLst>
                                      </p:cBhvr>
                                      <p:to>
                                        <p:strVal val="hidden"/>
                                      </p:to>
                                    </p:set>
                                  </p:childTnLst>
                                </p:cTn>
                              </p:par>
                            </p:childTnLst>
                          </p:cTn>
                        </p:par>
                        <p:par>
                          <p:cTn id="143" fill="hold" nodeType="afterGroup">
                            <p:stCondLst>
                              <p:cond delay="7000"/>
                            </p:stCondLst>
                            <p:childTnLst>
                              <p:par>
                                <p:cTn id="144" presetID="9" presetClass="entr" presetSubtype="0" fill="hold" grpId="0" nodeType="afterEffect">
                                  <p:stCondLst>
                                    <p:cond delay="0"/>
                                  </p:stCondLst>
                                  <p:childTnLst>
                                    <p:set>
                                      <p:cBhvr>
                                        <p:cTn id="145" dur="1" fill="hold">
                                          <p:stCondLst>
                                            <p:cond delay="0"/>
                                          </p:stCondLst>
                                        </p:cTn>
                                        <p:tgtEl>
                                          <p:spTgt spid="6183"/>
                                        </p:tgtEl>
                                        <p:attrNameLst>
                                          <p:attrName>style.visibility</p:attrName>
                                        </p:attrNameLst>
                                      </p:cBhvr>
                                      <p:to>
                                        <p:strVal val="visible"/>
                                      </p:to>
                                    </p:set>
                                    <p:animEffect transition="in" filter="dissolve">
                                      <p:cBhvr>
                                        <p:cTn id="146" dur="500"/>
                                        <p:tgtEl>
                                          <p:spTgt spid="6183"/>
                                        </p:tgtEl>
                                      </p:cBhvr>
                                    </p:animEffect>
                                  </p:childTnLst>
                                  <p:subTnLst>
                                    <p:audio>
                                      <p:cMediaNode>
                                        <p:cTn display="0" masterRel="sameClick">
                                          <p:stCondLst>
                                            <p:cond evt="begin" delay="0">
                                              <p:tn val="144"/>
                                            </p:cond>
                                          </p:stCondLst>
                                          <p:endCondLst>
                                            <p:cond evt="onStopAudio" delay="0">
                                              <p:tgtEl>
                                                <p:sldTgt/>
                                              </p:tgtEl>
                                            </p:cond>
                                          </p:endCondLst>
                                        </p:cTn>
                                        <p:tgtEl>
                                          <p:sndTgt r:embed="rId5" name="camera.wav"/>
                                        </p:tgtEl>
                                      </p:cMediaNode>
                                    </p:audio>
                                  </p:subTnLst>
                                </p:cTn>
                              </p:par>
                            </p:childTnLst>
                          </p:cTn>
                        </p:par>
                        <p:par>
                          <p:cTn id="147" fill="hold" nodeType="afterGroup">
                            <p:stCondLst>
                              <p:cond delay="7500"/>
                            </p:stCondLst>
                            <p:childTnLst>
                              <p:par>
                                <p:cTn id="148" presetID="53" presetClass="exit" presetSubtype="0" fill="hold" grpId="1" nodeType="afterEffect">
                                  <p:stCondLst>
                                    <p:cond delay="0"/>
                                  </p:stCondLst>
                                  <p:childTnLst>
                                    <p:anim calcmode="lin" valueType="num">
                                      <p:cBhvr>
                                        <p:cTn id="149" dur="500"/>
                                        <p:tgtEl>
                                          <p:spTgt spid="6183"/>
                                        </p:tgtEl>
                                        <p:attrNameLst>
                                          <p:attrName>ppt_w</p:attrName>
                                        </p:attrNameLst>
                                      </p:cBhvr>
                                      <p:tavLst>
                                        <p:tav tm="0">
                                          <p:val>
                                            <p:strVal val="ppt_w"/>
                                          </p:val>
                                        </p:tav>
                                        <p:tav tm="100000">
                                          <p:val>
                                            <p:fltVal val="0"/>
                                          </p:val>
                                        </p:tav>
                                      </p:tavLst>
                                    </p:anim>
                                    <p:anim calcmode="lin" valueType="num">
                                      <p:cBhvr>
                                        <p:cTn id="150" dur="500"/>
                                        <p:tgtEl>
                                          <p:spTgt spid="6183"/>
                                        </p:tgtEl>
                                        <p:attrNameLst>
                                          <p:attrName>ppt_h</p:attrName>
                                        </p:attrNameLst>
                                      </p:cBhvr>
                                      <p:tavLst>
                                        <p:tav tm="0">
                                          <p:val>
                                            <p:strVal val="ppt_h"/>
                                          </p:val>
                                        </p:tav>
                                        <p:tav tm="100000">
                                          <p:val>
                                            <p:fltVal val="0"/>
                                          </p:val>
                                        </p:tav>
                                      </p:tavLst>
                                    </p:anim>
                                    <p:animEffect transition="out" filter="fade">
                                      <p:cBhvr>
                                        <p:cTn id="151" dur="500"/>
                                        <p:tgtEl>
                                          <p:spTgt spid="6183"/>
                                        </p:tgtEl>
                                      </p:cBhvr>
                                    </p:animEffect>
                                    <p:set>
                                      <p:cBhvr>
                                        <p:cTn id="152" dur="1" fill="hold">
                                          <p:stCondLst>
                                            <p:cond delay="499"/>
                                          </p:stCondLst>
                                        </p:cTn>
                                        <p:tgtEl>
                                          <p:spTgt spid="6183"/>
                                        </p:tgtEl>
                                        <p:attrNameLst>
                                          <p:attrName>style.visibility</p:attrName>
                                        </p:attrNameLst>
                                      </p:cBhvr>
                                      <p:to>
                                        <p:strVal val="hidden"/>
                                      </p:to>
                                    </p:set>
                                  </p:childTnLst>
                                </p:cTn>
                              </p:par>
                            </p:childTnLst>
                          </p:cTn>
                        </p:par>
                        <p:par>
                          <p:cTn id="153" fill="hold" nodeType="afterGroup">
                            <p:stCondLst>
                              <p:cond delay="8000"/>
                            </p:stCondLst>
                            <p:childTnLst>
                              <p:par>
                                <p:cTn id="154" presetID="9" presetClass="entr" presetSubtype="0" fill="hold" grpId="0" nodeType="afterEffect">
                                  <p:stCondLst>
                                    <p:cond delay="0"/>
                                  </p:stCondLst>
                                  <p:childTnLst>
                                    <p:set>
                                      <p:cBhvr>
                                        <p:cTn id="155" dur="1" fill="hold">
                                          <p:stCondLst>
                                            <p:cond delay="0"/>
                                          </p:stCondLst>
                                        </p:cTn>
                                        <p:tgtEl>
                                          <p:spTgt spid="6182"/>
                                        </p:tgtEl>
                                        <p:attrNameLst>
                                          <p:attrName>style.visibility</p:attrName>
                                        </p:attrNameLst>
                                      </p:cBhvr>
                                      <p:to>
                                        <p:strVal val="visible"/>
                                      </p:to>
                                    </p:set>
                                    <p:animEffect transition="in" filter="dissolve">
                                      <p:cBhvr>
                                        <p:cTn id="156" dur="500"/>
                                        <p:tgtEl>
                                          <p:spTgt spid="6182"/>
                                        </p:tgtEl>
                                      </p:cBhvr>
                                    </p:animEffect>
                                  </p:childTnLst>
                                  <p:subTnLst>
                                    <p:audio>
                                      <p:cMediaNode>
                                        <p:cTn display="0" masterRel="sameClick">
                                          <p:stCondLst>
                                            <p:cond evt="begin" delay="0">
                                              <p:tn val="154"/>
                                            </p:cond>
                                          </p:stCondLst>
                                          <p:endCondLst>
                                            <p:cond evt="onStopAudio" delay="0">
                                              <p:tgtEl>
                                                <p:sldTgt/>
                                              </p:tgtEl>
                                            </p:cond>
                                          </p:endCondLst>
                                        </p:cTn>
                                        <p:tgtEl>
                                          <p:sndTgt r:embed="rId5" name="camera.wav"/>
                                        </p:tgtEl>
                                      </p:cMediaNode>
                                    </p:audio>
                                  </p:subTnLst>
                                </p:cTn>
                              </p:par>
                            </p:childTnLst>
                          </p:cTn>
                        </p:par>
                        <p:par>
                          <p:cTn id="157" fill="hold" nodeType="afterGroup">
                            <p:stCondLst>
                              <p:cond delay="8500"/>
                            </p:stCondLst>
                            <p:childTnLst>
                              <p:par>
                                <p:cTn id="158" presetID="53" presetClass="exit" presetSubtype="0" fill="hold" grpId="1" nodeType="afterEffect">
                                  <p:stCondLst>
                                    <p:cond delay="0"/>
                                  </p:stCondLst>
                                  <p:childTnLst>
                                    <p:anim calcmode="lin" valueType="num">
                                      <p:cBhvr>
                                        <p:cTn id="159" dur="500"/>
                                        <p:tgtEl>
                                          <p:spTgt spid="6182"/>
                                        </p:tgtEl>
                                        <p:attrNameLst>
                                          <p:attrName>ppt_w</p:attrName>
                                        </p:attrNameLst>
                                      </p:cBhvr>
                                      <p:tavLst>
                                        <p:tav tm="0">
                                          <p:val>
                                            <p:strVal val="ppt_w"/>
                                          </p:val>
                                        </p:tav>
                                        <p:tav tm="100000">
                                          <p:val>
                                            <p:fltVal val="0"/>
                                          </p:val>
                                        </p:tav>
                                      </p:tavLst>
                                    </p:anim>
                                    <p:anim calcmode="lin" valueType="num">
                                      <p:cBhvr>
                                        <p:cTn id="160" dur="500"/>
                                        <p:tgtEl>
                                          <p:spTgt spid="6182"/>
                                        </p:tgtEl>
                                        <p:attrNameLst>
                                          <p:attrName>ppt_h</p:attrName>
                                        </p:attrNameLst>
                                      </p:cBhvr>
                                      <p:tavLst>
                                        <p:tav tm="0">
                                          <p:val>
                                            <p:strVal val="ppt_h"/>
                                          </p:val>
                                        </p:tav>
                                        <p:tav tm="100000">
                                          <p:val>
                                            <p:fltVal val="0"/>
                                          </p:val>
                                        </p:tav>
                                      </p:tavLst>
                                    </p:anim>
                                    <p:animEffect transition="out" filter="fade">
                                      <p:cBhvr>
                                        <p:cTn id="161" dur="500"/>
                                        <p:tgtEl>
                                          <p:spTgt spid="6182"/>
                                        </p:tgtEl>
                                      </p:cBhvr>
                                    </p:animEffect>
                                    <p:set>
                                      <p:cBhvr>
                                        <p:cTn id="162" dur="1" fill="hold">
                                          <p:stCondLst>
                                            <p:cond delay="499"/>
                                          </p:stCondLst>
                                        </p:cTn>
                                        <p:tgtEl>
                                          <p:spTgt spid="6182"/>
                                        </p:tgtEl>
                                        <p:attrNameLst>
                                          <p:attrName>style.visibility</p:attrName>
                                        </p:attrNameLst>
                                      </p:cBhvr>
                                      <p:to>
                                        <p:strVal val="hidden"/>
                                      </p:to>
                                    </p:set>
                                  </p:childTnLst>
                                </p:cTn>
                              </p:par>
                            </p:childTnLst>
                          </p:cTn>
                        </p:par>
                        <p:par>
                          <p:cTn id="163" fill="hold" nodeType="afterGroup">
                            <p:stCondLst>
                              <p:cond delay="9000"/>
                            </p:stCondLst>
                            <p:childTnLst>
                              <p:par>
                                <p:cTn id="164" presetID="9" presetClass="entr" presetSubtype="0" fill="hold" grpId="0" nodeType="afterEffect">
                                  <p:stCondLst>
                                    <p:cond delay="0"/>
                                  </p:stCondLst>
                                  <p:childTnLst>
                                    <p:set>
                                      <p:cBhvr>
                                        <p:cTn id="165" dur="1" fill="hold">
                                          <p:stCondLst>
                                            <p:cond delay="0"/>
                                          </p:stCondLst>
                                        </p:cTn>
                                        <p:tgtEl>
                                          <p:spTgt spid="6181"/>
                                        </p:tgtEl>
                                        <p:attrNameLst>
                                          <p:attrName>style.visibility</p:attrName>
                                        </p:attrNameLst>
                                      </p:cBhvr>
                                      <p:to>
                                        <p:strVal val="visible"/>
                                      </p:to>
                                    </p:set>
                                    <p:animEffect transition="in" filter="dissolve">
                                      <p:cBhvr>
                                        <p:cTn id="166" dur="500"/>
                                        <p:tgtEl>
                                          <p:spTgt spid="6181"/>
                                        </p:tgtEl>
                                      </p:cBhvr>
                                    </p:animEffect>
                                  </p:childTnLst>
                                  <p:subTnLst>
                                    <p:audio>
                                      <p:cMediaNode>
                                        <p:cTn display="0" masterRel="sameClick">
                                          <p:stCondLst>
                                            <p:cond evt="begin" delay="0">
                                              <p:tn val="164"/>
                                            </p:cond>
                                          </p:stCondLst>
                                          <p:endCondLst>
                                            <p:cond evt="onStopAudio" delay="0">
                                              <p:tgtEl>
                                                <p:sldTgt/>
                                              </p:tgtEl>
                                            </p:cond>
                                          </p:endCondLst>
                                        </p:cTn>
                                        <p:tgtEl>
                                          <p:sndTgt r:embed="rId5" name="camera.wav"/>
                                        </p:tgtEl>
                                      </p:cMediaNode>
                                    </p:audio>
                                  </p:subTnLst>
                                </p:cTn>
                              </p:par>
                            </p:childTnLst>
                          </p:cTn>
                        </p:par>
                        <p:par>
                          <p:cTn id="167" fill="hold" nodeType="afterGroup">
                            <p:stCondLst>
                              <p:cond delay="9500"/>
                            </p:stCondLst>
                            <p:childTnLst>
                              <p:par>
                                <p:cTn id="168" presetID="53" presetClass="exit" presetSubtype="0" fill="hold" grpId="1" nodeType="afterEffect">
                                  <p:stCondLst>
                                    <p:cond delay="0"/>
                                  </p:stCondLst>
                                  <p:childTnLst>
                                    <p:anim calcmode="lin" valueType="num">
                                      <p:cBhvr>
                                        <p:cTn id="169" dur="500"/>
                                        <p:tgtEl>
                                          <p:spTgt spid="6181"/>
                                        </p:tgtEl>
                                        <p:attrNameLst>
                                          <p:attrName>ppt_w</p:attrName>
                                        </p:attrNameLst>
                                      </p:cBhvr>
                                      <p:tavLst>
                                        <p:tav tm="0">
                                          <p:val>
                                            <p:strVal val="ppt_w"/>
                                          </p:val>
                                        </p:tav>
                                        <p:tav tm="100000">
                                          <p:val>
                                            <p:fltVal val="0"/>
                                          </p:val>
                                        </p:tav>
                                      </p:tavLst>
                                    </p:anim>
                                    <p:anim calcmode="lin" valueType="num">
                                      <p:cBhvr>
                                        <p:cTn id="170" dur="500"/>
                                        <p:tgtEl>
                                          <p:spTgt spid="6181"/>
                                        </p:tgtEl>
                                        <p:attrNameLst>
                                          <p:attrName>ppt_h</p:attrName>
                                        </p:attrNameLst>
                                      </p:cBhvr>
                                      <p:tavLst>
                                        <p:tav tm="0">
                                          <p:val>
                                            <p:strVal val="ppt_h"/>
                                          </p:val>
                                        </p:tav>
                                        <p:tav tm="100000">
                                          <p:val>
                                            <p:fltVal val="0"/>
                                          </p:val>
                                        </p:tav>
                                      </p:tavLst>
                                    </p:anim>
                                    <p:animEffect transition="out" filter="fade">
                                      <p:cBhvr>
                                        <p:cTn id="171" dur="500"/>
                                        <p:tgtEl>
                                          <p:spTgt spid="6181"/>
                                        </p:tgtEl>
                                      </p:cBhvr>
                                    </p:animEffect>
                                    <p:set>
                                      <p:cBhvr>
                                        <p:cTn id="172" dur="1" fill="hold">
                                          <p:stCondLst>
                                            <p:cond delay="499"/>
                                          </p:stCondLst>
                                        </p:cTn>
                                        <p:tgtEl>
                                          <p:spTgt spid="6181"/>
                                        </p:tgtEl>
                                        <p:attrNameLst>
                                          <p:attrName>style.visibility</p:attrName>
                                        </p:attrNameLst>
                                      </p:cBhvr>
                                      <p:to>
                                        <p:strVal val="hidden"/>
                                      </p:to>
                                    </p:set>
                                  </p:childTnLst>
                                </p:cTn>
                              </p:par>
                            </p:childTnLst>
                          </p:cTn>
                        </p:par>
                        <p:par>
                          <p:cTn id="173" fill="hold" nodeType="afterGroup">
                            <p:stCondLst>
                              <p:cond delay="10000"/>
                            </p:stCondLst>
                            <p:childTnLst>
                              <p:par>
                                <p:cTn id="174" presetID="9" presetClass="entr" presetSubtype="0" fill="hold" grpId="0" nodeType="afterEffect">
                                  <p:stCondLst>
                                    <p:cond delay="0"/>
                                  </p:stCondLst>
                                  <p:childTnLst>
                                    <p:set>
                                      <p:cBhvr>
                                        <p:cTn id="175" dur="1" fill="hold">
                                          <p:stCondLst>
                                            <p:cond delay="0"/>
                                          </p:stCondLst>
                                        </p:cTn>
                                        <p:tgtEl>
                                          <p:spTgt spid="6180"/>
                                        </p:tgtEl>
                                        <p:attrNameLst>
                                          <p:attrName>style.visibility</p:attrName>
                                        </p:attrNameLst>
                                      </p:cBhvr>
                                      <p:to>
                                        <p:strVal val="visible"/>
                                      </p:to>
                                    </p:set>
                                    <p:animEffect transition="in" filter="dissolve">
                                      <p:cBhvr>
                                        <p:cTn id="176" dur="500"/>
                                        <p:tgtEl>
                                          <p:spTgt spid="6180"/>
                                        </p:tgtEl>
                                      </p:cBhvr>
                                    </p:animEffect>
                                  </p:childTnLst>
                                  <p:subTnLst>
                                    <p:audio>
                                      <p:cMediaNode>
                                        <p:cTn display="0" masterRel="sameClick">
                                          <p:stCondLst>
                                            <p:cond evt="begin" delay="0">
                                              <p:tn val="174"/>
                                            </p:cond>
                                          </p:stCondLst>
                                          <p:endCondLst>
                                            <p:cond evt="onStopAudio" delay="0">
                                              <p:tgtEl>
                                                <p:sldTgt/>
                                              </p:tgtEl>
                                            </p:cond>
                                          </p:endCondLst>
                                        </p:cTn>
                                        <p:tgtEl>
                                          <p:sndTgt r:embed="rId5" name="camera.wav"/>
                                        </p:tgtEl>
                                      </p:cMediaNode>
                                    </p:audio>
                                  </p:subTnLst>
                                </p:cTn>
                              </p:par>
                            </p:childTnLst>
                          </p:cTn>
                        </p:par>
                        <p:par>
                          <p:cTn id="177" fill="hold" nodeType="afterGroup">
                            <p:stCondLst>
                              <p:cond delay="10500"/>
                            </p:stCondLst>
                            <p:childTnLst>
                              <p:par>
                                <p:cTn id="178" presetID="53" presetClass="exit" presetSubtype="0" fill="hold" grpId="1" nodeType="afterEffect">
                                  <p:stCondLst>
                                    <p:cond delay="0"/>
                                  </p:stCondLst>
                                  <p:childTnLst>
                                    <p:anim calcmode="lin" valueType="num">
                                      <p:cBhvr>
                                        <p:cTn id="179" dur="500"/>
                                        <p:tgtEl>
                                          <p:spTgt spid="6180"/>
                                        </p:tgtEl>
                                        <p:attrNameLst>
                                          <p:attrName>ppt_w</p:attrName>
                                        </p:attrNameLst>
                                      </p:cBhvr>
                                      <p:tavLst>
                                        <p:tav tm="0">
                                          <p:val>
                                            <p:strVal val="ppt_w"/>
                                          </p:val>
                                        </p:tav>
                                        <p:tav tm="100000">
                                          <p:val>
                                            <p:fltVal val="0"/>
                                          </p:val>
                                        </p:tav>
                                      </p:tavLst>
                                    </p:anim>
                                    <p:anim calcmode="lin" valueType="num">
                                      <p:cBhvr>
                                        <p:cTn id="180" dur="500"/>
                                        <p:tgtEl>
                                          <p:spTgt spid="6180"/>
                                        </p:tgtEl>
                                        <p:attrNameLst>
                                          <p:attrName>ppt_h</p:attrName>
                                        </p:attrNameLst>
                                      </p:cBhvr>
                                      <p:tavLst>
                                        <p:tav tm="0">
                                          <p:val>
                                            <p:strVal val="ppt_h"/>
                                          </p:val>
                                        </p:tav>
                                        <p:tav tm="100000">
                                          <p:val>
                                            <p:fltVal val="0"/>
                                          </p:val>
                                        </p:tav>
                                      </p:tavLst>
                                    </p:anim>
                                    <p:animEffect transition="out" filter="fade">
                                      <p:cBhvr>
                                        <p:cTn id="181" dur="500"/>
                                        <p:tgtEl>
                                          <p:spTgt spid="6180"/>
                                        </p:tgtEl>
                                      </p:cBhvr>
                                    </p:animEffect>
                                    <p:set>
                                      <p:cBhvr>
                                        <p:cTn id="182" dur="1" fill="hold">
                                          <p:stCondLst>
                                            <p:cond delay="499"/>
                                          </p:stCondLst>
                                        </p:cTn>
                                        <p:tgtEl>
                                          <p:spTgt spid="6180"/>
                                        </p:tgtEl>
                                        <p:attrNameLst>
                                          <p:attrName>style.visibility</p:attrName>
                                        </p:attrNameLst>
                                      </p:cBhvr>
                                      <p:to>
                                        <p:strVal val="hidden"/>
                                      </p:to>
                                    </p:set>
                                  </p:childTnLst>
                                </p:cTn>
                              </p:par>
                              <p:par>
                                <p:cTn id="183" presetID="53" presetClass="entr" presetSubtype="0" fill="hold"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childTnLst>
                                  <p:subTnLst>
                                    <p:audio>
                                      <p:cMediaNode>
                                        <p:cTn display="0" masterRel="sameClick">
                                          <p:stCondLst>
                                            <p:cond evt="begin" delay="0">
                                              <p:tn val="183"/>
                                            </p:cond>
                                          </p:stCondLst>
                                          <p:endCondLst>
                                            <p:cond evt="onStopAudio" delay="0">
                                              <p:tgtEl>
                                                <p:sldTgt/>
                                              </p:tgtEl>
                                            </p:cond>
                                          </p:endCondLst>
                                        </p:cTn>
                                        <p:tgtEl>
                                          <p:sndTgt r:embed="rId6" name="Reng reng.wav"/>
                                        </p:tgtEl>
                                      </p:cMediaNode>
                                    </p:audio>
                                  </p:subTnLst>
                                </p:cTn>
                              </p:par>
                            </p:childTnLst>
                          </p:cTn>
                        </p:par>
                      </p:childTnLst>
                    </p:cTn>
                  </p:par>
                  <p:par>
                    <p:cTn id="188" fill="hold" nodeType="clickPar">
                      <p:stCondLst>
                        <p:cond delay="indefinite"/>
                      </p:stCondLst>
                      <p:childTnLst>
                        <p:par>
                          <p:cTn id="189" fill="hold" nodeType="withGroup">
                            <p:stCondLst>
                              <p:cond delay="0"/>
                            </p:stCondLst>
                            <p:childTnLst>
                              <p:par>
                                <p:cTn id="190" presetID="2" presetClass="exit" presetSubtype="1" fill="hold" nodeType="clickEffect">
                                  <p:stCondLst>
                                    <p:cond delay="0"/>
                                  </p:stCondLst>
                                  <p:childTnLst>
                                    <p:anim calcmode="lin" valueType="num">
                                      <p:cBhvr additive="base">
                                        <p:cTn id="191" dur="1000"/>
                                        <p:tgtEl>
                                          <p:spTgt spid="26"/>
                                        </p:tgtEl>
                                        <p:attrNameLst>
                                          <p:attrName>ppt_x</p:attrName>
                                        </p:attrNameLst>
                                      </p:cBhvr>
                                      <p:tavLst>
                                        <p:tav tm="0">
                                          <p:val>
                                            <p:strVal val="ppt_x"/>
                                          </p:val>
                                        </p:tav>
                                        <p:tav tm="100000">
                                          <p:val>
                                            <p:strVal val="ppt_x"/>
                                          </p:val>
                                        </p:tav>
                                      </p:tavLst>
                                    </p:anim>
                                    <p:anim calcmode="lin" valueType="num">
                                      <p:cBhvr additive="base">
                                        <p:cTn id="192" dur="1000"/>
                                        <p:tgtEl>
                                          <p:spTgt spid="26"/>
                                        </p:tgtEl>
                                        <p:attrNameLst>
                                          <p:attrName>ppt_y</p:attrName>
                                        </p:attrNameLst>
                                      </p:cBhvr>
                                      <p:tavLst>
                                        <p:tav tm="0">
                                          <p:val>
                                            <p:strVal val="ppt_y"/>
                                          </p:val>
                                        </p:tav>
                                        <p:tav tm="100000">
                                          <p:val>
                                            <p:strVal val="0-ppt_h/2"/>
                                          </p:val>
                                        </p:tav>
                                      </p:tavLst>
                                    </p:anim>
                                    <p:set>
                                      <p:cBhvr>
                                        <p:cTn id="193" dur="1" fill="hold">
                                          <p:stCondLst>
                                            <p:cond delay="999"/>
                                          </p:stCondLst>
                                        </p:cTn>
                                        <p:tgtEl>
                                          <p:spTgt spid="26"/>
                                        </p:tgtEl>
                                        <p:attrNameLst>
                                          <p:attrName>style.visibility</p:attrName>
                                        </p:attrNameLst>
                                      </p:cBhvr>
                                      <p:to>
                                        <p:strVal val="hidden"/>
                                      </p:to>
                                    </p:se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3" presetClass="entr" presetSubtype="10" fill="hold" grpId="0" nodeType="clickEffect">
                                  <p:stCondLst>
                                    <p:cond delay="0"/>
                                  </p:stCondLst>
                                  <p:childTnLst>
                                    <p:set>
                                      <p:cBhvr>
                                        <p:cTn id="197" dur="1" fill="hold">
                                          <p:stCondLst>
                                            <p:cond delay="0"/>
                                          </p:stCondLst>
                                        </p:cTn>
                                        <p:tgtEl>
                                          <p:spTgt spid="4"/>
                                        </p:tgtEl>
                                        <p:attrNameLst>
                                          <p:attrName>style.visibility</p:attrName>
                                        </p:attrNameLst>
                                      </p:cBhvr>
                                      <p:to>
                                        <p:strVal val="visible"/>
                                      </p:to>
                                    </p:set>
                                    <p:animEffect transition="in" filter="blinds(horizontal)">
                                      <p:cBhvr>
                                        <p:cTn id="198" dur="500"/>
                                        <p:tgtEl>
                                          <p:spTgt spid="4"/>
                                        </p:tgtEl>
                                      </p:cBhvr>
                                    </p:animEffect>
                                  </p:childTnLst>
                                  <p:subTnLst>
                                    <p:audio>
                                      <p:cMediaNode>
                                        <p:cTn display="0" masterRel="sameClick">
                                          <p:stCondLst>
                                            <p:cond evt="begin" delay="0">
                                              <p:tn val="196"/>
                                            </p:cond>
                                          </p:stCondLst>
                                          <p:endCondLst>
                                            <p:cond evt="onStopAudio" delay="0">
                                              <p:tgtEl>
                                                <p:sldTgt/>
                                              </p:tgtEl>
                                            </p:cond>
                                          </p:endCondLst>
                                        </p:cTn>
                                        <p:tgtEl>
                                          <p:sndTgt r:embed="rId7" name="FELIZ2.WAV"/>
                                        </p:tgtEl>
                                      </p:cMediaNode>
                                    </p:audio>
                                  </p:subTnLst>
                                </p:cTn>
                              </p:par>
                              <p:par>
                                <p:cTn id="199" presetID="23" presetClass="emph" presetSubtype="0" fill="hold" grpId="0" nodeType="withEffect">
                                  <p:stCondLst>
                                    <p:cond delay="0"/>
                                  </p:stCondLst>
                                  <p:childTnLst>
                                    <p:animClr clrSpc="hsl" dir="cw">
                                      <p:cBhvr override="childStyle">
                                        <p:cTn id="200" dur="500" fill="hold"/>
                                        <p:tgtEl>
                                          <p:spTgt spid="7"/>
                                        </p:tgtEl>
                                        <p:attrNameLst>
                                          <p:attrName>style.color</p:attrName>
                                        </p:attrNameLst>
                                      </p:cBhvr>
                                      <p:by>
                                        <p:hsl h="10842353" s="0" l="0"/>
                                      </p:by>
                                    </p:animClr>
                                    <p:animClr clrSpc="hsl" dir="cw">
                                      <p:cBhvr>
                                        <p:cTn id="201" dur="500" fill="hold"/>
                                        <p:tgtEl>
                                          <p:spTgt spid="7"/>
                                        </p:tgtEl>
                                        <p:attrNameLst>
                                          <p:attrName>fillcolor</p:attrName>
                                        </p:attrNameLst>
                                      </p:cBhvr>
                                      <p:by>
                                        <p:hsl h="10842353" s="0" l="0"/>
                                      </p:by>
                                    </p:animClr>
                                    <p:animClr clrSpc="hsl" dir="cw">
                                      <p:cBhvr>
                                        <p:cTn id="202" dur="500" fill="hold"/>
                                        <p:tgtEl>
                                          <p:spTgt spid="7"/>
                                        </p:tgtEl>
                                        <p:attrNameLst>
                                          <p:attrName>stroke.color</p:attrName>
                                        </p:attrNameLst>
                                      </p:cBhvr>
                                      <p:by>
                                        <p:hsl h="10842353" s="0" l="0"/>
                                      </p:by>
                                    </p:animClr>
                                    <p:set>
                                      <p:cBhvr>
                                        <p:cTn id="203" dur="500" fill="hold"/>
                                        <p:tgtEl>
                                          <p:spTgt spid="7"/>
                                        </p:tgtEl>
                                        <p:attrNameLst>
                                          <p:attrName>fill.type</p:attrName>
                                        </p:attrNameLst>
                                      </p:cBhvr>
                                      <p:to>
                                        <p:strVal val="solid"/>
                                      </p:to>
                                    </p:set>
                                  </p:childTnLst>
                                </p:cTn>
                              </p:par>
                              <p:par>
                                <p:cTn id="204" presetID="23" presetClass="emph" presetSubtype="0" fill="hold" grpId="1" nodeType="withEffect">
                                  <p:stCondLst>
                                    <p:cond delay="0"/>
                                  </p:stCondLst>
                                  <p:childTnLst>
                                    <p:animClr clrSpc="hsl" dir="cw">
                                      <p:cBhvr override="childStyle">
                                        <p:cTn id="205" dur="500" fill="hold"/>
                                        <p:tgtEl>
                                          <p:spTgt spid="4"/>
                                        </p:tgtEl>
                                        <p:attrNameLst>
                                          <p:attrName>style.color</p:attrName>
                                        </p:attrNameLst>
                                      </p:cBhvr>
                                      <p:by>
                                        <p:hsl h="10842353" s="0" l="0"/>
                                      </p:by>
                                    </p:animClr>
                                    <p:animClr clrSpc="hsl" dir="cw">
                                      <p:cBhvr>
                                        <p:cTn id="206" dur="500" fill="hold"/>
                                        <p:tgtEl>
                                          <p:spTgt spid="4"/>
                                        </p:tgtEl>
                                        <p:attrNameLst>
                                          <p:attrName>fillcolor</p:attrName>
                                        </p:attrNameLst>
                                      </p:cBhvr>
                                      <p:by>
                                        <p:hsl h="10842353" s="0" l="0"/>
                                      </p:by>
                                    </p:animClr>
                                    <p:animClr clrSpc="hsl" dir="cw">
                                      <p:cBhvr>
                                        <p:cTn id="207" dur="500" fill="hold"/>
                                        <p:tgtEl>
                                          <p:spTgt spid="4"/>
                                        </p:tgtEl>
                                        <p:attrNameLst>
                                          <p:attrName>stroke.color</p:attrName>
                                        </p:attrNameLst>
                                      </p:cBhvr>
                                      <p:by>
                                        <p:hsl h="10842353" s="0" l="0"/>
                                      </p:by>
                                    </p:animClr>
                                    <p:set>
                                      <p:cBhvr>
                                        <p:cTn id="208"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 grpId="0" animBg="1"/>
      <p:bldP spid="4" grpId="0" animBg="1"/>
      <p:bldP spid="4" grpId="1" animBg="1"/>
      <p:bldP spid="7" grpId="0" animBg="1"/>
      <p:bldP spid="8" grpId="0" animBg="1"/>
      <p:bldP spid="15" grpId="0" animBg="1"/>
      <p:bldP spid="6171" grpId="0" animBg="1"/>
      <p:bldP spid="6171" grpId="1" animBg="1"/>
      <p:bldP spid="6172" grpId="0" animBg="1"/>
      <p:bldP spid="6180" grpId="0" animBg="1"/>
      <p:bldP spid="6180" grpId="1" animBg="1"/>
      <p:bldP spid="6181" grpId="0" animBg="1"/>
      <p:bldP spid="6181" grpId="1" animBg="1"/>
      <p:bldP spid="6182" grpId="0" animBg="1"/>
      <p:bldP spid="6182" grpId="1" animBg="1"/>
      <p:bldP spid="6183" grpId="0" animBg="1"/>
      <p:bldP spid="6183" grpId="1" animBg="1"/>
      <p:bldP spid="6184" grpId="0" animBg="1"/>
      <p:bldP spid="6184" grpId="1" animBg="1"/>
      <p:bldP spid="6185" grpId="0" animBg="1"/>
      <p:bldP spid="6185" grpId="1" animBg="1"/>
      <p:bldP spid="6186" grpId="0" animBg="1"/>
      <p:bldP spid="6186" grpId="1" animBg="1"/>
      <p:bldP spid="6187" grpId="0" animBg="1"/>
      <p:bldP spid="6187" grpId="1" animBg="1"/>
      <p:bldP spid="6188" grpId="0" animBg="1"/>
      <p:bldP spid="6188" grpId="1" animBg="1"/>
      <p:bldP spid="6189" grpId="0" animBg="1"/>
      <p:bldP spid="6189" grpId="1" animBg="1"/>
      <p:bldP spid="6190" grpId="0" animBg="1"/>
      <p:bldP spid="619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7" name="AutoShape 51"/>
          <p:cNvSpPr>
            <a:spLocks noChangeArrowheads="1"/>
          </p:cNvSpPr>
          <p:nvPr/>
        </p:nvSpPr>
        <p:spPr bwMode="auto">
          <a:xfrm>
            <a:off x="3411141" y="1173954"/>
            <a:ext cx="12230100" cy="1593058"/>
          </a:xfrm>
          <a:prstGeom prst="roundRect">
            <a:avLst>
              <a:gd name="adj" fmla="val 16667"/>
            </a:avLst>
          </a:prstGeom>
          <a:solidFill>
            <a:srgbClr val="C00000"/>
          </a:solidFill>
          <a:ln w="57150">
            <a:solidFill>
              <a:srgbClr val="0000FF"/>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4400">
                <a:solidFill>
                  <a:srgbClr val="FFFF00"/>
                </a:solidFill>
                <a:latin typeface="Paytone One" panose="020B0604020202020204" charset="-93"/>
              </a:rPr>
              <a:t>Để hình đứng sau chữ, dùng bố trí nào?</a:t>
            </a:r>
          </a:p>
        </p:txBody>
      </p:sp>
      <p:grpSp>
        <p:nvGrpSpPr>
          <p:cNvPr id="9219" name="Group 51"/>
          <p:cNvGrpSpPr>
            <a:grpSpLocks/>
          </p:cNvGrpSpPr>
          <p:nvPr/>
        </p:nvGrpSpPr>
        <p:grpSpPr bwMode="auto">
          <a:xfrm>
            <a:off x="381000" y="0"/>
            <a:ext cx="481013" cy="10287000"/>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3000">
                <a:latin typeface=".VnTime" pitchFamily="34" charset="0"/>
              </a:endParaRPr>
            </a:p>
          </p:txBody>
        </p:sp>
        <p:sp>
          <p:nvSpPr>
            <p:cNvPr id="9253"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000">
                <a:latin typeface=".VnTime" pitchFamily="34" charset="0"/>
              </a:endParaRPr>
            </a:p>
          </p:txBody>
        </p:sp>
        <p:sp>
          <p:nvSpPr>
            <p:cNvPr id="14" name="Rectangle 13"/>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3000">
                <a:effectLst>
                  <a:glow rad="101600">
                    <a:schemeClr val="accent1">
                      <a:satMod val="175000"/>
                      <a:alpha val="40000"/>
                    </a:schemeClr>
                  </a:glow>
                </a:effectLst>
                <a:latin typeface=".VnTime" pitchFamily="34" charset="0"/>
              </a:endParaRPr>
            </a:p>
          </p:txBody>
        </p:sp>
      </p:grpSp>
      <p:pic>
        <p:nvPicPr>
          <p:cNvPr id="39" name="Picture 37" descr="Blue_chapterlist"/>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026" y="3931445"/>
            <a:ext cx="3196663" cy="526256"/>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10">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886200" y="3676650"/>
            <a:ext cx="2400300" cy="100965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1" name="cached_combo42.wav"/>
            </a:hlinkHover>
          </p:cNvPr>
          <p:cNvSpPr>
            <a:spLocks noChangeArrowheads="1"/>
          </p:cNvSpPr>
          <p:nvPr/>
        </p:nvSpPr>
        <p:spPr bwMode="auto">
          <a:xfrm>
            <a:off x="4000500" y="3771900"/>
            <a:ext cx="1257300" cy="914400"/>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000">
              <a:latin typeface=".VnTime" pitchFamily="34" charset="0"/>
            </a:endParaRPr>
          </a:p>
        </p:txBody>
      </p:sp>
      <p:sp>
        <p:nvSpPr>
          <p:cNvPr id="1044" name="WordArt 226"/>
          <p:cNvSpPr>
            <a:spLocks noChangeArrowheads="1" noChangeShapeType="1" noTextEdit="1"/>
          </p:cNvSpPr>
          <p:nvPr/>
        </p:nvSpPr>
        <p:spPr bwMode="auto">
          <a:xfrm>
            <a:off x="4457701" y="3886200"/>
            <a:ext cx="576263" cy="581025"/>
          </a:xfrm>
          <a:prstGeom prst="rect">
            <a:avLst/>
          </a:prstGeom>
        </p:spPr>
        <p:txBody>
          <a:bodyPr wrap="none" fromWordArt="1">
            <a:prstTxWarp prst="textInflate">
              <a:avLst>
                <a:gd name="adj" fmla="val 13634"/>
              </a:avLst>
            </a:prstTxWarp>
          </a:bodyPr>
          <a:lstStyle/>
          <a:p>
            <a:pPr algn="ctr"/>
            <a:r>
              <a:rPr lang="en-US" sz="5400" kern="10">
                <a:ln w="9525">
                  <a:solidFill>
                    <a:srgbClr val="FFFF00"/>
                  </a:solidFill>
                  <a:round/>
                  <a:headEnd/>
                  <a:tailEnd/>
                </a:ln>
                <a:solidFill>
                  <a:srgbClr val="FFFF00"/>
                </a:solidFill>
                <a:latin typeface=".VnTimeH"/>
              </a:rPr>
              <a:t>A</a:t>
            </a:r>
          </a:p>
        </p:txBody>
      </p:sp>
      <p:pic>
        <p:nvPicPr>
          <p:cNvPr id="5" name="Picture 37" descr="Blue_chapterlist"/>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959" y="5645945"/>
            <a:ext cx="3183730" cy="526256"/>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10">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886200" y="5312570"/>
            <a:ext cx="2250282" cy="1202531"/>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1" name="cached_combo42.wav"/>
            </a:hlinkHover>
          </p:cNvPr>
          <p:cNvSpPr>
            <a:spLocks noChangeArrowheads="1"/>
          </p:cNvSpPr>
          <p:nvPr/>
        </p:nvSpPr>
        <p:spPr bwMode="auto">
          <a:xfrm>
            <a:off x="4000501" y="5486400"/>
            <a:ext cx="1226345" cy="914400"/>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000">
              <a:latin typeface=".VnTime" pitchFamily="34" charset="0"/>
            </a:endParaRPr>
          </a:p>
        </p:txBody>
      </p:sp>
      <p:sp>
        <p:nvSpPr>
          <p:cNvPr id="8" name="WordArt 226"/>
          <p:cNvSpPr>
            <a:spLocks noChangeArrowheads="1" noChangeShapeType="1" noTextEdit="1"/>
          </p:cNvSpPr>
          <p:nvPr/>
        </p:nvSpPr>
        <p:spPr bwMode="auto">
          <a:xfrm>
            <a:off x="4338638" y="5591175"/>
            <a:ext cx="690563" cy="581025"/>
          </a:xfrm>
          <a:prstGeom prst="rect">
            <a:avLst/>
          </a:prstGeom>
        </p:spPr>
        <p:txBody>
          <a:bodyPr wrap="none" fromWordArt="1">
            <a:prstTxWarp prst="textInflate">
              <a:avLst>
                <a:gd name="adj" fmla="val 13634"/>
              </a:avLst>
            </a:prstTxWarp>
          </a:bodyPr>
          <a:lstStyle/>
          <a:p>
            <a:pPr algn="ctr"/>
            <a:r>
              <a:rPr lang="en-US" sz="5400" kern="10">
                <a:ln w="9525">
                  <a:solidFill>
                    <a:srgbClr val="FFFF00"/>
                  </a:solidFill>
                  <a:round/>
                  <a:headEnd/>
                  <a:tailEnd/>
                </a:ln>
                <a:solidFill>
                  <a:srgbClr val="FFFF00"/>
                </a:solidFill>
                <a:latin typeface=".VnTimeH"/>
              </a:rPr>
              <a:t>b</a:t>
            </a:r>
          </a:p>
        </p:txBody>
      </p:sp>
      <p:pic>
        <p:nvPicPr>
          <p:cNvPr id="11" name="Picture 37" descr="Blue_chapterlist"/>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026" y="7360445"/>
            <a:ext cx="3196663" cy="526256"/>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10">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771900" y="7027070"/>
            <a:ext cx="2250282" cy="1202531"/>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1" name="cached_combo42.wav"/>
            </a:hlinkHover>
          </p:cNvPr>
          <p:cNvSpPr>
            <a:spLocks noChangeArrowheads="1"/>
          </p:cNvSpPr>
          <p:nvPr/>
        </p:nvSpPr>
        <p:spPr bwMode="auto">
          <a:xfrm>
            <a:off x="3886200" y="7086601"/>
            <a:ext cx="1340646" cy="952499"/>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000">
              <a:latin typeface=".VnTime" pitchFamily="34" charset="0"/>
            </a:endParaRPr>
          </a:p>
        </p:txBody>
      </p:sp>
      <p:sp>
        <p:nvSpPr>
          <p:cNvPr id="15" name="WordArt 226"/>
          <p:cNvSpPr>
            <a:spLocks noChangeArrowheads="1" noChangeShapeType="1" noTextEdit="1"/>
          </p:cNvSpPr>
          <p:nvPr/>
        </p:nvSpPr>
        <p:spPr bwMode="auto">
          <a:xfrm>
            <a:off x="4229101" y="7305675"/>
            <a:ext cx="690563" cy="581025"/>
          </a:xfrm>
          <a:prstGeom prst="rect">
            <a:avLst/>
          </a:prstGeom>
        </p:spPr>
        <p:txBody>
          <a:bodyPr wrap="none" fromWordArt="1">
            <a:prstTxWarp prst="textInflate">
              <a:avLst>
                <a:gd name="adj" fmla="val 13634"/>
              </a:avLst>
            </a:prstTxWarp>
          </a:bodyPr>
          <a:lstStyle/>
          <a:p>
            <a:pPr algn="ctr"/>
            <a:r>
              <a:rPr lang="en-US" sz="5400" kern="10">
                <a:ln w="9525">
                  <a:solidFill>
                    <a:srgbClr val="FFFF00"/>
                  </a:solidFill>
                  <a:round/>
                  <a:headEnd/>
                  <a:tailEnd/>
                </a:ln>
                <a:solidFill>
                  <a:srgbClr val="FFFF00"/>
                </a:solidFill>
                <a:latin typeface=".VnTimeH"/>
              </a:rPr>
              <a:t>c</a:t>
            </a:r>
          </a:p>
        </p:txBody>
      </p:sp>
      <p:sp>
        <p:nvSpPr>
          <p:cNvPr id="6171" name="AutoShape 27"/>
          <p:cNvSpPr>
            <a:spLocks noChangeArrowheads="1"/>
          </p:cNvSpPr>
          <p:nvPr/>
        </p:nvSpPr>
        <p:spPr bwMode="auto">
          <a:xfrm>
            <a:off x="1257300" y="678658"/>
            <a:ext cx="1943100" cy="2057400"/>
          </a:xfrm>
          <a:prstGeom prst="sun">
            <a:avLst>
              <a:gd name="adj" fmla="val 19880"/>
            </a:avLst>
          </a:prstGeom>
          <a:gradFill rotWithShape="1">
            <a:gsLst>
              <a:gs pos="0">
                <a:srgbClr val="FF0066"/>
              </a:gs>
              <a:gs pos="100000">
                <a:srgbClr val="E9EE10"/>
              </a:gs>
            </a:gsLst>
            <a:path path="rect">
              <a:fillToRect l="50000" t="50000" r="50000" b="50000"/>
            </a:path>
          </a:gradFill>
          <a:ln w="22225">
            <a:solidFill>
              <a:srgbClr val="8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700"/>
          </a:p>
        </p:txBody>
      </p:sp>
      <p:sp>
        <p:nvSpPr>
          <p:cNvPr id="6172" name="WordArt 28"/>
          <p:cNvSpPr>
            <a:spLocks noChangeArrowheads="1" noChangeShapeType="1" noTextEdit="1"/>
          </p:cNvSpPr>
          <p:nvPr/>
        </p:nvSpPr>
        <p:spPr bwMode="auto">
          <a:xfrm>
            <a:off x="1828800" y="1364458"/>
            <a:ext cx="800100" cy="571500"/>
          </a:xfrm>
          <a:prstGeom prst="rect">
            <a:avLst/>
          </a:prstGeom>
        </p:spPr>
        <p:txBody>
          <a:bodyPr wrap="none" fromWordArt="1">
            <a:prstTxWarp prst="textPlain">
              <a:avLst>
                <a:gd name="adj" fmla="val 50000"/>
              </a:avLst>
            </a:prstTxWarp>
          </a:bodyPr>
          <a:lstStyle/>
          <a:p>
            <a:pPr algn="ctr"/>
            <a:r>
              <a:rPr lang="en-US" sz="5400" b="1" kern="10">
                <a:ln w="19050">
                  <a:solidFill>
                    <a:srgbClr val="00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Câu 6</a:t>
            </a:r>
          </a:p>
        </p:txBody>
      </p:sp>
      <p:pic>
        <p:nvPicPr>
          <p:cNvPr id="9234" name="Picture 29" descr="Picture1"/>
          <p:cNvPicPr>
            <a:picLocks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3200400" y="7145"/>
            <a:ext cx="1280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33"/>
          <p:cNvGrpSpPr>
            <a:grpSpLocks/>
          </p:cNvGrpSpPr>
          <p:nvPr/>
        </p:nvGrpSpPr>
        <p:grpSpPr bwMode="auto">
          <a:xfrm>
            <a:off x="9601200" y="8229600"/>
            <a:ext cx="2057400" cy="2057400"/>
            <a:chOff x="4320" y="2928"/>
            <a:chExt cx="1104" cy="1104"/>
          </a:xfrm>
        </p:grpSpPr>
        <p:sp>
          <p:nvSpPr>
            <p:cNvPr id="9250" name="AutoShape 34"/>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9000" b="1">
                <a:solidFill>
                  <a:srgbClr val="FF0066"/>
                </a:solidFill>
                <a:latin typeface=".VnHelvetInsH" pitchFamily="34" charset="0"/>
              </a:endParaRPr>
            </a:p>
          </p:txBody>
        </p:sp>
        <p:sp>
          <p:nvSpPr>
            <p:cNvPr id="9251" name="WordArt 35"/>
            <p:cNvSpPr>
              <a:spLocks noChangeArrowheads="1" noChangeShapeType="1" noTextEdit="1"/>
            </p:cNvSpPr>
            <p:nvPr/>
          </p:nvSpPr>
          <p:spPr bwMode="auto">
            <a:xfrm>
              <a:off x="4563" y="3168"/>
              <a:ext cx="654" cy="504"/>
            </a:xfrm>
            <a:prstGeom prst="rect">
              <a:avLst/>
            </a:prstGeom>
          </p:spPr>
          <p:txBody>
            <a:bodyPr wrap="none" fromWordArt="1">
              <a:prstTxWarp prst="textPlain">
                <a:avLst>
                  <a:gd name="adj" fmla="val 50000"/>
                </a:avLst>
              </a:prstTxWarp>
            </a:bodyPr>
            <a:lstStyle/>
            <a:p>
              <a:pPr algn="ctr"/>
              <a:r>
                <a:rPr lang="en-US" sz="42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 giờ</a:t>
              </a:r>
            </a:p>
          </p:txBody>
        </p:sp>
      </p:grpSp>
      <p:sp>
        <p:nvSpPr>
          <p:cNvPr id="6180" name="WordArt 36"/>
          <p:cNvSpPr>
            <a:spLocks noChangeArrowheads="1" noChangeShapeType="1" noTextEdit="1"/>
          </p:cNvSpPr>
          <p:nvPr/>
        </p:nvSpPr>
        <p:spPr bwMode="auto">
          <a:xfrm>
            <a:off x="10058400"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6181" name="WordArt 37"/>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6182" name="WordArt 38"/>
          <p:cNvSpPr>
            <a:spLocks noChangeArrowheads="1" noChangeShapeType="1" noTextEdit="1"/>
          </p:cNvSpPr>
          <p:nvPr/>
        </p:nvSpPr>
        <p:spPr bwMode="auto">
          <a:xfrm>
            <a:off x="10086975" y="8715375"/>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6183" name="WordArt 39"/>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6184" name="WordArt 40"/>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6185" name="WordArt 41"/>
          <p:cNvSpPr>
            <a:spLocks noChangeArrowheads="1" noChangeShapeType="1" noTextEdit="1"/>
          </p:cNvSpPr>
          <p:nvPr/>
        </p:nvSpPr>
        <p:spPr bwMode="auto">
          <a:xfrm>
            <a:off x="10058400"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6186" name="WordArt 42"/>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6187" name="WordArt 43"/>
          <p:cNvSpPr>
            <a:spLocks noChangeArrowheads="1" noChangeShapeType="1" noTextEdit="1"/>
          </p:cNvSpPr>
          <p:nvPr/>
        </p:nvSpPr>
        <p:spPr bwMode="auto">
          <a:xfrm>
            <a:off x="10086975"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6188" name="WordArt 44"/>
          <p:cNvSpPr>
            <a:spLocks noChangeArrowheads="1" noChangeShapeType="1" noTextEdit="1"/>
          </p:cNvSpPr>
          <p:nvPr/>
        </p:nvSpPr>
        <p:spPr bwMode="auto">
          <a:xfrm>
            <a:off x="10172700" y="8686800"/>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6189" name="WordArt 45"/>
          <p:cNvSpPr>
            <a:spLocks noChangeArrowheads="1" noChangeShapeType="1" noTextEdit="1"/>
          </p:cNvSpPr>
          <p:nvPr/>
        </p:nvSpPr>
        <p:spPr bwMode="auto">
          <a:xfrm>
            <a:off x="10201275" y="8715375"/>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6190" name="WordArt 46"/>
          <p:cNvSpPr>
            <a:spLocks noChangeArrowheads="1" noChangeShapeType="1" noTextEdit="1"/>
          </p:cNvSpPr>
          <p:nvPr/>
        </p:nvSpPr>
        <p:spPr bwMode="auto">
          <a:xfrm>
            <a:off x="10086975" y="8715375"/>
            <a:ext cx="1000125" cy="1114425"/>
          </a:xfrm>
          <a:prstGeom prst="rect">
            <a:avLst/>
          </a:prstGeom>
        </p:spPr>
        <p:txBody>
          <a:bodyPr wrap="none" fromWordArt="1">
            <a:prstTxWarp prst="textPlain">
              <a:avLst>
                <a:gd name="adj" fmla="val 50000"/>
              </a:avLst>
            </a:prstTxWarp>
          </a:bodyPr>
          <a:lstStyle/>
          <a:p>
            <a:pPr algn="ctr"/>
            <a:r>
              <a:rPr lang="en-US" sz="5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sp>
        <p:nvSpPr>
          <p:cNvPr id="15396" name="Text Box 36"/>
          <p:cNvSpPr txBox="1">
            <a:spLocks noChangeArrowheads="1"/>
          </p:cNvSpPr>
          <p:nvPr/>
        </p:nvSpPr>
        <p:spPr bwMode="auto">
          <a:xfrm>
            <a:off x="6515100" y="3700463"/>
            <a:ext cx="6286500" cy="769441"/>
          </a:xfrm>
          <a:prstGeom prst="rect">
            <a:avLst/>
          </a:prstGeom>
          <a:solidFill>
            <a:srgbClr val="FFFF00"/>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800080"/>
            </a:extrusionClr>
            <a:contourClr>
              <a:srgbClr val="800080"/>
            </a:contourClr>
          </a:sp3d>
        </p:spPr>
        <p:txBody>
          <a:bodyPr>
            <a:spAutoFit/>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4400" b="1">
                <a:solidFill>
                  <a:srgbClr val="00B0F0"/>
                </a:solidFill>
                <a:latin typeface="Paytone One" panose="020B0604020202020204" charset="-93"/>
              </a:rPr>
              <a:t>Tight</a:t>
            </a:r>
            <a:endParaRPr lang="en-US" altLang="en-US" sz="4200" b="1">
              <a:solidFill>
                <a:srgbClr val="00B0F0"/>
              </a:solidFill>
              <a:latin typeface="Paytone One" panose="020B0604020202020204" charset="-93"/>
            </a:endParaRPr>
          </a:p>
        </p:txBody>
      </p:sp>
      <p:sp>
        <p:nvSpPr>
          <p:cNvPr id="15397" name="Text Box 37"/>
          <p:cNvSpPr txBox="1">
            <a:spLocks noChangeArrowheads="1"/>
          </p:cNvSpPr>
          <p:nvPr/>
        </p:nvSpPr>
        <p:spPr bwMode="auto">
          <a:xfrm>
            <a:off x="6400800" y="5319713"/>
            <a:ext cx="6400800" cy="769441"/>
          </a:xfrm>
          <a:prstGeom prst="rect">
            <a:avLst/>
          </a:prstGeom>
          <a:solidFill>
            <a:srgbClr val="FFFF00"/>
          </a:solidFill>
          <a:ln w="3175">
            <a:miter lim="800000"/>
            <a:headEnd/>
            <a:tailEnd/>
          </a:ln>
          <a:effectLst/>
          <a:scene3d>
            <a:camera prst="legacyObliqueBottomLeft"/>
            <a:lightRig rig="legacyFlat3" dir="t"/>
          </a:scene3d>
          <a:sp3d extrusionH="430200" prstMaterial="legacyMatte">
            <a:bevelT w="13500" h="13500" prst="angle"/>
            <a:bevelB w="13500" h="13500" prst="angle"/>
            <a:extrusionClr>
              <a:srgbClr val="800080"/>
            </a:extrusionClr>
          </a:sp3d>
          <a:extLst/>
        </p:spPr>
        <p:txBody>
          <a:bodyPr>
            <a:spAutoFit/>
            <a:flatTx/>
          </a:bodyPr>
          <a:lstStyle/>
          <a:p>
            <a:pPr algn="ctr"/>
            <a:r>
              <a:rPr lang="en-US" sz="4400">
                <a:solidFill>
                  <a:srgbClr val="00B0F0"/>
                </a:solidFill>
                <a:latin typeface="Paytone One" panose="020B0604020202020204" charset="-93"/>
              </a:rPr>
              <a:t>In Front of Text</a:t>
            </a:r>
          </a:p>
        </p:txBody>
      </p:sp>
      <p:sp>
        <p:nvSpPr>
          <p:cNvPr id="15398" name="Text Box 38"/>
          <p:cNvSpPr txBox="1">
            <a:spLocks noChangeArrowheads="1"/>
          </p:cNvSpPr>
          <p:nvPr/>
        </p:nvSpPr>
        <p:spPr bwMode="auto">
          <a:xfrm>
            <a:off x="6250782" y="7117259"/>
            <a:ext cx="6550818" cy="769441"/>
          </a:xfrm>
          <a:prstGeom prst="rect">
            <a:avLst/>
          </a:prstGeom>
          <a:solidFill>
            <a:srgbClr val="FFFF00"/>
          </a:solidFill>
          <a:ln w="3175">
            <a:miter lim="800000"/>
            <a:headEnd/>
            <a:tailEnd/>
          </a:ln>
          <a:effectLst/>
          <a:scene3d>
            <a:camera prst="legacyObliqueBottomLeft"/>
            <a:lightRig rig="legacyFlat3" dir="t"/>
          </a:scene3d>
          <a:sp3d extrusionH="430200" prstMaterial="legacyMatte">
            <a:bevelT w="13500" h="13500" prst="angle"/>
            <a:bevelB w="13500" h="13500" prst="angle"/>
            <a:extrusionClr>
              <a:srgbClr val="800080"/>
            </a:extrusionClr>
          </a:sp3d>
          <a:extLst/>
        </p:spPr>
        <p:txBody>
          <a:bodyPr wrap="square">
            <a:spAutoFit/>
            <a:flatTx/>
          </a:bodyPr>
          <a:lstStyle/>
          <a:p>
            <a:pPr algn="ctr" eaLnBrk="0" hangingPunct="0">
              <a:defRPr/>
            </a:pPr>
            <a:r>
              <a:rPr lang="en-US" sz="4400" b="1">
                <a:solidFill>
                  <a:srgbClr val="00B0F0"/>
                </a:solidFill>
                <a:latin typeface="Paytone One" panose="020B0604020202020204" charset="-93"/>
              </a:rPr>
              <a:t>Behind Text</a:t>
            </a:r>
            <a:endParaRPr lang="en-US" sz="4200" b="1" dirty="0">
              <a:solidFill>
                <a:srgbClr val="00B0F0"/>
              </a:solidFill>
              <a:latin typeface="Paytone One" panose="020B0604020202020204" charset="-93"/>
            </a:endParaRPr>
          </a:p>
        </p:txBody>
      </p:sp>
    </p:spTree>
    <p:custDataLst>
      <p:tags r:id="rId1"/>
    </p:custDataLst>
    <p:extLst>
      <p:ext uri="{BB962C8B-B14F-4D97-AF65-F5344CB8AC3E}">
        <p14:creationId xmlns:p14="http://schemas.microsoft.com/office/powerpoint/2010/main" val="439535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71"/>
                                        </p:tgtEl>
                                        <p:attrNameLst>
                                          <p:attrName>style.visibility</p:attrName>
                                        </p:attrNameLst>
                                      </p:cBhvr>
                                      <p:to>
                                        <p:strVal val="visible"/>
                                      </p:to>
                                    </p:set>
                                    <p:anim calcmode="lin" valueType="num">
                                      <p:cBhvr>
                                        <p:cTn id="7" dur="500" fill="hold"/>
                                        <p:tgtEl>
                                          <p:spTgt spid="6171"/>
                                        </p:tgtEl>
                                        <p:attrNameLst>
                                          <p:attrName>ppt_w</p:attrName>
                                        </p:attrNameLst>
                                      </p:cBhvr>
                                      <p:tavLst>
                                        <p:tav tm="0">
                                          <p:val>
                                            <p:fltVal val="0"/>
                                          </p:val>
                                        </p:tav>
                                        <p:tav tm="100000">
                                          <p:val>
                                            <p:strVal val="#ppt_w"/>
                                          </p:val>
                                        </p:tav>
                                      </p:tavLst>
                                    </p:anim>
                                    <p:anim calcmode="lin" valueType="num">
                                      <p:cBhvr>
                                        <p:cTn id="8" dur="500" fill="hold"/>
                                        <p:tgtEl>
                                          <p:spTgt spid="6171"/>
                                        </p:tgtEl>
                                        <p:attrNameLst>
                                          <p:attrName>ppt_h</p:attrName>
                                        </p:attrNameLst>
                                      </p:cBhvr>
                                      <p:tavLst>
                                        <p:tav tm="0">
                                          <p:val>
                                            <p:fltVal val="0"/>
                                          </p:val>
                                        </p:tav>
                                        <p:tav tm="100000">
                                          <p:val>
                                            <p:strVal val="#ppt_h"/>
                                          </p:val>
                                        </p:tav>
                                      </p:tavLst>
                                    </p:anim>
                                    <p:animEffect transition="in" filter="fade">
                                      <p:cBhvr>
                                        <p:cTn id="9" dur="500"/>
                                        <p:tgtEl>
                                          <p:spTgt spid="617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172"/>
                                        </p:tgtEl>
                                        <p:attrNameLst>
                                          <p:attrName>style.visibility</p:attrName>
                                        </p:attrNameLst>
                                      </p:cBhvr>
                                      <p:to>
                                        <p:strVal val="visible"/>
                                      </p:to>
                                    </p:set>
                                    <p:anim calcmode="lin" valueType="num">
                                      <p:cBhvr>
                                        <p:cTn id="12" dur="500" fill="hold"/>
                                        <p:tgtEl>
                                          <p:spTgt spid="6172"/>
                                        </p:tgtEl>
                                        <p:attrNameLst>
                                          <p:attrName>ppt_w</p:attrName>
                                        </p:attrNameLst>
                                      </p:cBhvr>
                                      <p:tavLst>
                                        <p:tav tm="0">
                                          <p:val>
                                            <p:fltVal val="0"/>
                                          </p:val>
                                        </p:tav>
                                        <p:tav tm="100000">
                                          <p:val>
                                            <p:strVal val="#ppt_w"/>
                                          </p:val>
                                        </p:tav>
                                      </p:tavLst>
                                    </p:anim>
                                    <p:anim calcmode="lin" valueType="num">
                                      <p:cBhvr>
                                        <p:cTn id="13" dur="500" fill="hold"/>
                                        <p:tgtEl>
                                          <p:spTgt spid="6172"/>
                                        </p:tgtEl>
                                        <p:attrNameLst>
                                          <p:attrName>ppt_h</p:attrName>
                                        </p:attrNameLst>
                                      </p:cBhvr>
                                      <p:tavLst>
                                        <p:tav tm="0">
                                          <p:val>
                                            <p:fltVal val="0"/>
                                          </p:val>
                                        </p:tav>
                                        <p:tav tm="100000">
                                          <p:val>
                                            <p:strVal val="#ppt_h"/>
                                          </p:val>
                                        </p:tav>
                                      </p:tavLst>
                                    </p:anim>
                                    <p:animEffect transition="in" filter="fade">
                                      <p:cBhvr>
                                        <p:cTn id="14" dur="500"/>
                                        <p:tgtEl>
                                          <p:spTgt spid="6172"/>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6171"/>
                                        </p:tgtEl>
                                        <p:attrNameLst>
                                          <p:attrName>r</p:attrName>
                                        </p:attrNameLst>
                                      </p:cBhvr>
                                    </p:animRot>
                                  </p:childTnLst>
                                </p:cTn>
                              </p:par>
                              <p:par>
                                <p:cTn id="17" presetID="2" presetClass="entr" presetSubtype="8" fill="hold"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checkerboard(across)">
                                      <p:cBhvr>
                                        <p:cTn id="25" dur="500"/>
                                        <p:tgtEl>
                                          <p:spTgt spid="39"/>
                                        </p:tgtEl>
                                      </p:cBhvr>
                                    </p:animEffect>
                                  </p:childTnLst>
                                </p:cTn>
                              </p:par>
                              <p:par>
                                <p:cTn id="26" presetID="2" presetClass="entr" presetSubtype="2" fill="hold" grpId="0" nodeType="withEffect">
                                  <p:stCondLst>
                                    <p:cond delay="0"/>
                                  </p:stCondLst>
                                  <p:childTnLst>
                                    <p:set>
                                      <p:cBhvr>
                                        <p:cTn id="27" dur="1" fill="hold">
                                          <p:stCondLst>
                                            <p:cond delay="0"/>
                                          </p:stCondLst>
                                        </p:cTn>
                                        <p:tgtEl>
                                          <p:spTgt spid="15396"/>
                                        </p:tgtEl>
                                        <p:attrNameLst>
                                          <p:attrName>style.visibility</p:attrName>
                                        </p:attrNameLst>
                                      </p:cBhvr>
                                      <p:to>
                                        <p:strVal val="visible"/>
                                      </p:to>
                                    </p:set>
                                    <p:anim calcmode="lin" valueType="num">
                                      <p:cBhvr additive="base">
                                        <p:cTn id="28" dur="500" fill="hold"/>
                                        <p:tgtEl>
                                          <p:spTgt spid="15396"/>
                                        </p:tgtEl>
                                        <p:attrNameLst>
                                          <p:attrName>ppt_x</p:attrName>
                                        </p:attrNameLst>
                                      </p:cBhvr>
                                      <p:tavLst>
                                        <p:tav tm="0">
                                          <p:val>
                                            <p:strVal val="1+#ppt_w/2"/>
                                          </p:val>
                                        </p:tav>
                                        <p:tav tm="100000">
                                          <p:val>
                                            <p:strVal val="#ppt_x"/>
                                          </p:val>
                                        </p:tav>
                                      </p:tavLst>
                                    </p:anim>
                                    <p:anim calcmode="lin" valueType="num">
                                      <p:cBhvr additive="base">
                                        <p:cTn id="29" dur="500" fill="hold"/>
                                        <p:tgtEl>
                                          <p:spTgt spid="15396"/>
                                        </p:tgtEl>
                                        <p:attrNameLst>
                                          <p:attrName>ppt_y</p:attrName>
                                        </p:attrNameLst>
                                      </p:cBhvr>
                                      <p:tavLst>
                                        <p:tav tm="0">
                                          <p:val>
                                            <p:strVal val="#ppt_y"/>
                                          </p:val>
                                        </p:tav>
                                        <p:tav tm="100000">
                                          <p:val>
                                            <p:strVal val="#ppt_y"/>
                                          </p:val>
                                        </p:tav>
                                      </p:tavLst>
                                    </p:anim>
                                  </p:childTnLst>
                                </p:cTn>
                              </p:par>
                              <p:par>
                                <p:cTn id="30" presetID="5" presetClass="entr" presetSubtype="10"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checkerboard(across)">
                                      <p:cBhvr>
                                        <p:cTn id="32" dur="500"/>
                                        <p:tgtEl>
                                          <p:spTgt spid="40"/>
                                        </p:tgtEl>
                                      </p:cBhvr>
                                    </p:animEffect>
                                  </p:childTnLst>
                                  <p:subTnLst>
                                    <p:audio>
                                      <p:cMediaNode>
                                        <p:cTn display="0" masterRel="sameClick">
                                          <p:stCondLst>
                                            <p:cond evt="begin" delay="0">
                                              <p:tn val="30"/>
                                            </p:cond>
                                          </p:stCondLst>
                                          <p:endCondLst>
                                            <p:cond evt="onStopAudio" delay="0">
                                              <p:tgtEl>
                                                <p:sldTgt/>
                                              </p:tgtEl>
                                            </p:cond>
                                          </p:endCondLst>
                                        </p:cTn>
                                        <p:tgtEl>
                                          <p:sndTgt r:embed="rId4" name="Chimes 3-CL (2).wav"/>
                                        </p:tgtEl>
                                      </p:cMediaNode>
                                    </p:audio>
                                  </p:subTnLst>
                                </p:cTn>
                              </p:par>
                              <p:par>
                                <p:cTn id="33" presetID="5" presetClass="entr" presetSubtype="10" fill="hold" nodeType="withEffect">
                                  <p:stCondLst>
                                    <p:cond delay="0"/>
                                  </p:stCondLst>
                                  <p:childTnLst>
                                    <p:set>
                                      <p:cBhvr>
                                        <p:cTn id="34" dur="1" fill="hold">
                                          <p:stCondLst>
                                            <p:cond delay="0"/>
                                          </p:stCondLst>
                                        </p:cTn>
                                        <p:tgtEl>
                                          <p:spTgt spid="1043"/>
                                        </p:tgtEl>
                                        <p:attrNameLst>
                                          <p:attrName>style.visibility</p:attrName>
                                        </p:attrNameLst>
                                      </p:cBhvr>
                                      <p:to>
                                        <p:strVal val="visible"/>
                                      </p:to>
                                    </p:set>
                                    <p:animEffect transition="in" filter="checkerboard(across)">
                                      <p:cBhvr>
                                        <p:cTn id="35" dur="500"/>
                                        <p:tgtEl>
                                          <p:spTgt spid="1043"/>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044"/>
                                        </p:tgtEl>
                                        <p:attrNameLst>
                                          <p:attrName>style.visibility</p:attrName>
                                        </p:attrNameLst>
                                      </p:cBhvr>
                                      <p:to>
                                        <p:strVal val="visible"/>
                                      </p:to>
                                    </p:set>
                                    <p:animEffect transition="in" filter="checkerboard(across)">
                                      <p:cBhvr>
                                        <p:cTn id="38" dur="500"/>
                                        <p:tgtEl>
                                          <p:spTgt spid="104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heckerboard(across)">
                                      <p:cBhvr>
                                        <p:cTn id="43" dur="500"/>
                                        <p:tgtEl>
                                          <p:spTgt spid="5"/>
                                        </p:tgtEl>
                                      </p:cBhvr>
                                    </p:animEffect>
                                  </p:childTnLst>
                                </p:cTn>
                              </p:par>
                              <p:par>
                                <p:cTn id="44" presetID="2" presetClass="entr" presetSubtype="2" fill="hold" grpId="0" nodeType="withEffect">
                                  <p:stCondLst>
                                    <p:cond delay="0"/>
                                  </p:stCondLst>
                                  <p:iterate type="lt">
                                    <p:tmPct val="0"/>
                                  </p:iterate>
                                  <p:childTnLst>
                                    <p:set>
                                      <p:cBhvr>
                                        <p:cTn id="45" dur="1" fill="hold">
                                          <p:stCondLst>
                                            <p:cond delay="0"/>
                                          </p:stCondLst>
                                        </p:cTn>
                                        <p:tgtEl>
                                          <p:spTgt spid="15397"/>
                                        </p:tgtEl>
                                        <p:attrNameLst>
                                          <p:attrName>style.visibility</p:attrName>
                                        </p:attrNameLst>
                                      </p:cBhvr>
                                      <p:to>
                                        <p:strVal val="visible"/>
                                      </p:to>
                                    </p:set>
                                    <p:anim calcmode="lin" valueType="num">
                                      <p:cBhvr additive="base">
                                        <p:cTn id="46" dur="500" fill="hold"/>
                                        <p:tgtEl>
                                          <p:spTgt spid="15397"/>
                                        </p:tgtEl>
                                        <p:attrNameLst>
                                          <p:attrName>ppt_x</p:attrName>
                                        </p:attrNameLst>
                                      </p:cBhvr>
                                      <p:tavLst>
                                        <p:tav tm="0">
                                          <p:val>
                                            <p:strVal val="1+#ppt_w/2"/>
                                          </p:val>
                                        </p:tav>
                                        <p:tav tm="100000">
                                          <p:val>
                                            <p:strVal val="#ppt_x"/>
                                          </p:val>
                                        </p:tav>
                                      </p:tavLst>
                                    </p:anim>
                                    <p:anim calcmode="lin" valueType="num">
                                      <p:cBhvr additive="base">
                                        <p:cTn id="47" dur="500" fill="hold"/>
                                        <p:tgtEl>
                                          <p:spTgt spid="15397"/>
                                        </p:tgtEl>
                                        <p:attrNameLst>
                                          <p:attrName>ppt_y</p:attrName>
                                        </p:attrNameLst>
                                      </p:cBhvr>
                                      <p:tavLst>
                                        <p:tav tm="0">
                                          <p:val>
                                            <p:strVal val="#ppt_y"/>
                                          </p:val>
                                        </p:tav>
                                        <p:tav tm="100000">
                                          <p:val>
                                            <p:strVal val="#ppt_y"/>
                                          </p:val>
                                        </p:tav>
                                      </p:tavLst>
                                    </p:anim>
                                  </p:childTnLst>
                                </p:cTn>
                              </p:par>
                              <p:par>
                                <p:cTn id="48" presetID="5" presetClass="entr" presetSubtype="1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checkerboard(across)">
                                      <p:cBhvr>
                                        <p:cTn id="50" dur="500"/>
                                        <p:tgtEl>
                                          <p:spTgt spid="6"/>
                                        </p:tgtEl>
                                      </p:cBhvr>
                                    </p:animEffect>
                                  </p:childTnLst>
                                  <p:subTnLst>
                                    <p:audio>
                                      <p:cMediaNode>
                                        <p:cTn display="0" masterRel="sameClick">
                                          <p:stCondLst>
                                            <p:cond evt="begin" delay="0">
                                              <p:tn val="48"/>
                                            </p:cond>
                                          </p:stCondLst>
                                          <p:endCondLst>
                                            <p:cond evt="onStopAudio" delay="0">
                                              <p:tgtEl>
                                                <p:sldTgt/>
                                              </p:tgtEl>
                                            </p:cond>
                                          </p:endCondLst>
                                        </p:cTn>
                                        <p:tgtEl>
                                          <p:sndTgt r:embed="rId4" name="Chimes 3-CL (2).wav"/>
                                        </p:tgtEl>
                                      </p:cMediaNode>
                                    </p:audio>
                                  </p:subTnLst>
                                </p:cTn>
                              </p:par>
                              <p:par>
                                <p:cTn id="51" presetID="5" presetClass="entr" presetSubtype="1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checkerboard(across)">
                                      <p:cBhvr>
                                        <p:cTn id="53" dur="500"/>
                                        <p:tgtEl>
                                          <p:spTgt spid="7"/>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checkerboard(across)">
                                      <p:cBhvr>
                                        <p:cTn id="56" dur="500"/>
                                        <p:tgtEl>
                                          <p:spTgt spid="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checkerboard(across)">
                                      <p:cBhvr>
                                        <p:cTn id="61" dur="500"/>
                                        <p:tgtEl>
                                          <p:spTgt spid="11"/>
                                        </p:tgtEl>
                                      </p:cBhvr>
                                    </p:animEffect>
                                  </p:childTnLst>
                                </p:cTn>
                              </p:par>
                              <p:par>
                                <p:cTn id="62" presetID="2" presetClass="entr" presetSubtype="2" fill="hold" grpId="0" nodeType="withEffect">
                                  <p:stCondLst>
                                    <p:cond delay="0"/>
                                  </p:stCondLst>
                                  <p:childTnLst>
                                    <p:set>
                                      <p:cBhvr>
                                        <p:cTn id="63" dur="1" fill="hold">
                                          <p:stCondLst>
                                            <p:cond delay="0"/>
                                          </p:stCondLst>
                                        </p:cTn>
                                        <p:tgtEl>
                                          <p:spTgt spid="15398"/>
                                        </p:tgtEl>
                                        <p:attrNameLst>
                                          <p:attrName>style.visibility</p:attrName>
                                        </p:attrNameLst>
                                      </p:cBhvr>
                                      <p:to>
                                        <p:strVal val="visible"/>
                                      </p:to>
                                    </p:set>
                                    <p:anim calcmode="lin" valueType="num">
                                      <p:cBhvr additive="base">
                                        <p:cTn id="64" dur="500" fill="hold"/>
                                        <p:tgtEl>
                                          <p:spTgt spid="15398"/>
                                        </p:tgtEl>
                                        <p:attrNameLst>
                                          <p:attrName>ppt_x</p:attrName>
                                        </p:attrNameLst>
                                      </p:cBhvr>
                                      <p:tavLst>
                                        <p:tav tm="0">
                                          <p:val>
                                            <p:strVal val="1+#ppt_w/2"/>
                                          </p:val>
                                        </p:tav>
                                        <p:tav tm="100000">
                                          <p:val>
                                            <p:strVal val="#ppt_x"/>
                                          </p:val>
                                        </p:tav>
                                      </p:tavLst>
                                    </p:anim>
                                    <p:anim calcmode="lin" valueType="num">
                                      <p:cBhvr additive="base">
                                        <p:cTn id="65" dur="500" fill="hold"/>
                                        <p:tgtEl>
                                          <p:spTgt spid="15398"/>
                                        </p:tgtEl>
                                        <p:attrNameLst>
                                          <p:attrName>ppt_y</p:attrName>
                                        </p:attrNameLst>
                                      </p:cBhvr>
                                      <p:tavLst>
                                        <p:tav tm="0">
                                          <p:val>
                                            <p:strVal val="#ppt_y"/>
                                          </p:val>
                                        </p:tav>
                                        <p:tav tm="100000">
                                          <p:val>
                                            <p:strVal val="#ppt_y"/>
                                          </p:val>
                                        </p:tav>
                                      </p:tavLst>
                                    </p:anim>
                                  </p:childTnLst>
                                </p:cTn>
                              </p:par>
                              <p:par>
                                <p:cTn id="66" presetID="5" presetClass="entr" presetSubtype="10"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checkerboard(across)">
                                      <p:cBhvr>
                                        <p:cTn id="68" dur="500"/>
                                        <p:tgtEl>
                                          <p:spTgt spid="12"/>
                                        </p:tgtEl>
                                      </p:cBhvr>
                                    </p:animEffect>
                                  </p:childTnLst>
                                  <p:subTnLst>
                                    <p:audio>
                                      <p:cMediaNode>
                                        <p:cTn display="0" masterRel="sameClick">
                                          <p:stCondLst>
                                            <p:cond evt="begin" delay="0">
                                              <p:tn val="66"/>
                                            </p:cond>
                                          </p:stCondLst>
                                          <p:endCondLst>
                                            <p:cond evt="onStopAudio" delay="0">
                                              <p:tgtEl>
                                                <p:sldTgt/>
                                              </p:tgtEl>
                                            </p:cond>
                                          </p:endCondLst>
                                        </p:cTn>
                                        <p:tgtEl>
                                          <p:sndTgt r:embed="rId4" name="Chimes 3-CL (2).wav"/>
                                        </p:tgtEl>
                                      </p:cMediaNode>
                                    </p:audio>
                                  </p:subTnLst>
                                </p:cTn>
                              </p:par>
                              <p:par>
                                <p:cTn id="69" presetID="5" presetClass="entr" presetSubtype="1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checkerboard(across)">
                                      <p:cBhvr>
                                        <p:cTn id="71" dur="500"/>
                                        <p:tgtEl>
                                          <p:spTgt spid="13"/>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checkerboard(across)">
                                      <p:cBhvr>
                                        <p:cTn id="74" dur="500"/>
                                        <p:tgtEl>
                                          <p:spTgt spid="1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6190"/>
                                        </p:tgtEl>
                                        <p:attrNameLst>
                                          <p:attrName>style.visibility</p:attrName>
                                        </p:attrNameLst>
                                      </p:cBhvr>
                                      <p:to>
                                        <p:strVal val="visible"/>
                                      </p:to>
                                    </p:set>
                                    <p:animEffect transition="in" filter="dissolve">
                                      <p:cBhvr>
                                        <p:cTn id="79" dur="500"/>
                                        <p:tgtEl>
                                          <p:spTgt spid="6190"/>
                                        </p:tgtEl>
                                      </p:cBhvr>
                                    </p:animEffect>
                                  </p:childTnLst>
                                  <p:subTnLst>
                                    <p:audio>
                                      <p:cMediaNode>
                                        <p:cTn display="0" masterRel="sameClick">
                                          <p:stCondLst>
                                            <p:cond evt="begin" delay="0">
                                              <p:tn val="77"/>
                                            </p:cond>
                                          </p:stCondLst>
                                          <p:endCondLst>
                                            <p:cond evt="onStopAudio" delay="0">
                                              <p:tgtEl>
                                                <p:sldTgt/>
                                              </p:tgtEl>
                                            </p:cond>
                                          </p:endCondLst>
                                        </p:cTn>
                                        <p:tgtEl>
                                          <p:sndTgt r:embed="rId5" name="camera.wav"/>
                                        </p:tgtEl>
                                      </p:cMediaNode>
                                    </p:audio>
                                  </p:subTnLst>
                                </p:cTn>
                              </p:par>
                            </p:childTnLst>
                          </p:cTn>
                        </p:par>
                        <p:par>
                          <p:cTn id="80" fill="hold" nodeType="afterGroup">
                            <p:stCondLst>
                              <p:cond delay="500"/>
                            </p:stCondLst>
                            <p:childTnLst>
                              <p:par>
                                <p:cTn id="81" presetID="53" presetClass="exit" presetSubtype="0" fill="hold" grpId="1" nodeType="afterEffect">
                                  <p:stCondLst>
                                    <p:cond delay="0"/>
                                  </p:stCondLst>
                                  <p:childTnLst>
                                    <p:anim calcmode="lin" valueType="num">
                                      <p:cBhvr>
                                        <p:cTn id="82" dur="500"/>
                                        <p:tgtEl>
                                          <p:spTgt spid="6190"/>
                                        </p:tgtEl>
                                        <p:attrNameLst>
                                          <p:attrName>ppt_w</p:attrName>
                                        </p:attrNameLst>
                                      </p:cBhvr>
                                      <p:tavLst>
                                        <p:tav tm="0">
                                          <p:val>
                                            <p:strVal val="ppt_w"/>
                                          </p:val>
                                        </p:tav>
                                        <p:tav tm="100000">
                                          <p:val>
                                            <p:fltVal val="0"/>
                                          </p:val>
                                        </p:tav>
                                      </p:tavLst>
                                    </p:anim>
                                    <p:anim calcmode="lin" valueType="num">
                                      <p:cBhvr>
                                        <p:cTn id="83" dur="500"/>
                                        <p:tgtEl>
                                          <p:spTgt spid="6190"/>
                                        </p:tgtEl>
                                        <p:attrNameLst>
                                          <p:attrName>ppt_h</p:attrName>
                                        </p:attrNameLst>
                                      </p:cBhvr>
                                      <p:tavLst>
                                        <p:tav tm="0">
                                          <p:val>
                                            <p:strVal val="ppt_h"/>
                                          </p:val>
                                        </p:tav>
                                        <p:tav tm="100000">
                                          <p:val>
                                            <p:fltVal val="0"/>
                                          </p:val>
                                        </p:tav>
                                      </p:tavLst>
                                    </p:anim>
                                    <p:animEffect transition="out" filter="fade">
                                      <p:cBhvr>
                                        <p:cTn id="84" dur="500"/>
                                        <p:tgtEl>
                                          <p:spTgt spid="6190"/>
                                        </p:tgtEl>
                                      </p:cBhvr>
                                    </p:animEffect>
                                    <p:set>
                                      <p:cBhvr>
                                        <p:cTn id="85" dur="1" fill="hold">
                                          <p:stCondLst>
                                            <p:cond delay="499"/>
                                          </p:stCondLst>
                                        </p:cTn>
                                        <p:tgtEl>
                                          <p:spTgt spid="6190"/>
                                        </p:tgtEl>
                                        <p:attrNameLst>
                                          <p:attrName>style.visibility</p:attrName>
                                        </p:attrNameLst>
                                      </p:cBhvr>
                                      <p:to>
                                        <p:strVal val="hidden"/>
                                      </p:to>
                                    </p:set>
                                  </p:childTnLst>
                                </p:cTn>
                              </p:par>
                            </p:childTnLst>
                          </p:cTn>
                        </p:par>
                        <p:par>
                          <p:cTn id="86" fill="hold" nodeType="afterGroup">
                            <p:stCondLst>
                              <p:cond delay="1000"/>
                            </p:stCondLst>
                            <p:childTnLst>
                              <p:par>
                                <p:cTn id="87" presetID="9" presetClass="entr" presetSubtype="0" fill="hold" grpId="0" nodeType="afterEffect">
                                  <p:stCondLst>
                                    <p:cond delay="0"/>
                                  </p:stCondLst>
                                  <p:childTnLst>
                                    <p:set>
                                      <p:cBhvr>
                                        <p:cTn id="88" dur="1" fill="hold">
                                          <p:stCondLst>
                                            <p:cond delay="0"/>
                                          </p:stCondLst>
                                        </p:cTn>
                                        <p:tgtEl>
                                          <p:spTgt spid="6189"/>
                                        </p:tgtEl>
                                        <p:attrNameLst>
                                          <p:attrName>style.visibility</p:attrName>
                                        </p:attrNameLst>
                                      </p:cBhvr>
                                      <p:to>
                                        <p:strVal val="visible"/>
                                      </p:to>
                                    </p:set>
                                    <p:animEffect transition="in" filter="dissolve">
                                      <p:cBhvr>
                                        <p:cTn id="89" dur="500"/>
                                        <p:tgtEl>
                                          <p:spTgt spid="6189"/>
                                        </p:tgtEl>
                                      </p:cBhvr>
                                    </p:animEffect>
                                  </p:childTnLst>
                                  <p:subTnLst>
                                    <p:audio>
                                      <p:cMediaNode>
                                        <p:cTn display="0" masterRel="sameClick">
                                          <p:stCondLst>
                                            <p:cond evt="begin" delay="0">
                                              <p:tn val="87"/>
                                            </p:cond>
                                          </p:stCondLst>
                                          <p:endCondLst>
                                            <p:cond evt="onStopAudio" delay="0">
                                              <p:tgtEl>
                                                <p:sldTgt/>
                                              </p:tgtEl>
                                            </p:cond>
                                          </p:endCondLst>
                                        </p:cTn>
                                        <p:tgtEl>
                                          <p:sndTgt r:embed="rId5" name="camera.wav"/>
                                        </p:tgtEl>
                                      </p:cMediaNode>
                                    </p:audio>
                                  </p:subTnLst>
                                </p:cTn>
                              </p:par>
                            </p:childTnLst>
                          </p:cTn>
                        </p:par>
                        <p:par>
                          <p:cTn id="90" fill="hold" nodeType="afterGroup">
                            <p:stCondLst>
                              <p:cond delay="1500"/>
                            </p:stCondLst>
                            <p:childTnLst>
                              <p:par>
                                <p:cTn id="91" presetID="53" presetClass="exit" presetSubtype="0" fill="hold" grpId="1" nodeType="afterEffect">
                                  <p:stCondLst>
                                    <p:cond delay="0"/>
                                  </p:stCondLst>
                                  <p:childTnLst>
                                    <p:anim calcmode="lin" valueType="num">
                                      <p:cBhvr>
                                        <p:cTn id="92" dur="500"/>
                                        <p:tgtEl>
                                          <p:spTgt spid="6189"/>
                                        </p:tgtEl>
                                        <p:attrNameLst>
                                          <p:attrName>ppt_w</p:attrName>
                                        </p:attrNameLst>
                                      </p:cBhvr>
                                      <p:tavLst>
                                        <p:tav tm="0">
                                          <p:val>
                                            <p:strVal val="ppt_w"/>
                                          </p:val>
                                        </p:tav>
                                        <p:tav tm="100000">
                                          <p:val>
                                            <p:fltVal val="0"/>
                                          </p:val>
                                        </p:tav>
                                      </p:tavLst>
                                    </p:anim>
                                    <p:anim calcmode="lin" valueType="num">
                                      <p:cBhvr>
                                        <p:cTn id="93" dur="500"/>
                                        <p:tgtEl>
                                          <p:spTgt spid="6189"/>
                                        </p:tgtEl>
                                        <p:attrNameLst>
                                          <p:attrName>ppt_h</p:attrName>
                                        </p:attrNameLst>
                                      </p:cBhvr>
                                      <p:tavLst>
                                        <p:tav tm="0">
                                          <p:val>
                                            <p:strVal val="ppt_h"/>
                                          </p:val>
                                        </p:tav>
                                        <p:tav tm="100000">
                                          <p:val>
                                            <p:fltVal val="0"/>
                                          </p:val>
                                        </p:tav>
                                      </p:tavLst>
                                    </p:anim>
                                    <p:animEffect transition="out" filter="fade">
                                      <p:cBhvr>
                                        <p:cTn id="94" dur="500"/>
                                        <p:tgtEl>
                                          <p:spTgt spid="6189"/>
                                        </p:tgtEl>
                                      </p:cBhvr>
                                    </p:animEffect>
                                    <p:set>
                                      <p:cBhvr>
                                        <p:cTn id="95" dur="1" fill="hold">
                                          <p:stCondLst>
                                            <p:cond delay="499"/>
                                          </p:stCondLst>
                                        </p:cTn>
                                        <p:tgtEl>
                                          <p:spTgt spid="6189"/>
                                        </p:tgtEl>
                                        <p:attrNameLst>
                                          <p:attrName>style.visibility</p:attrName>
                                        </p:attrNameLst>
                                      </p:cBhvr>
                                      <p:to>
                                        <p:strVal val="hidden"/>
                                      </p:to>
                                    </p:set>
                                  </p:childTnLst>
                                </p:cTn>
                              </p:par>
                            </p:childTnLst>
                          </p:cTn>
                        </p:par>
                        <p:par>
                          <p:cTn id="96" fill="hold" nodeType="afterGroup">
                            <p:stCondLst>
                              <p:cond delay="2000"/>
                            </p:stCondLst>
                            <p:childTnLst>
                              <p:par>
                                <p:cTn id="97" presetID="9" presetClass="entr" presetSubtype="0" fill="hold" grpId="0" nodeType="afterEffect">
                                  <p:stCondLst>
                                    <p:cond delay="0"/>
                                  </p:stCondLst>
                                  <p:childTnLst>
                                    <p:set>
                                      <p:cBhvr>
                                        <p:cTn id="98" dur="1" fill="hold">
                                          <p:stCondLst>
                                            <p:cond delay="0"/>
                                          </p:stCondLst>
                                        </p:cTn>
                                        <p:tgtEl>
                                          <p:spTgt spid="6188"/>
                                        </p:tgtEl>
                                        <p:attrNameLst>
                                          <p:attrName>style.visibility</p:attrName>
                                        </p:attrNameLst>
                                      </p:cBhvr>
                                      <p:to>
                                        <p:strVal val="visible"/>
                                      </p:to>
                                    </p:set>
                                    <p:animEffect transition="in" filter="dissolve">
                                      <p:cBhvr>
                                        <p:cTn id="99" dur="500"/>
                                        <p:tgtEl>
                                          <p:spTgt spid="6188"/>
                                        </p:tgtEl>
                                      </p:cBhvr>
                                    </p:animEffect>
                                  </p:childTnLst>
                                  <p:subTnLst>
                                    <p:audio>
                                      <p:cMediaNode>
                                        <p:cTn display="0" masterRel="sameClick">
                                          <p:stCondLst>
                                            <p:cond evt="begin" delay="0">
                                              <p:tn val="97"/>
                                            </p:cond>
                                          </p:stCondLst>
                                          <p:endCondLst>
                                            <p:cond evt="onStopAudio" delay="0">
                                              <p:tgtEl>
                                                <p:sldTgt/>
                                              </p:tgtEl>
                                            </p:cond>
                                          </p:endCondLst>
                                        </p:cTn>
                                        <p:tgtEl>
                                          <p:sndTgt r:embed="rId5" name="camera.wav"/>
                                        </p:tgtEl>
                                      </p:cMediaNode>
                                    </p:audio>
                                  </p:subTnLst>
                                </p:cTn>
                              </p:par>
                            </p:childTnLst>
                          </p:cTn>
                        </p:par>
                        <p:par>
                          <p:cTn id="100" fill="hold" nodeType="afterGroup">
                            <p:stCondLst>
                              <p:cond delay="2500"/>
                            </p:stCondLst>
                            <p:childTnLst>
                              <p:par>
                                <p:cTn id="101" presetID="53" presetClass="exit" presetSubtype="0" fill="hold" grpId="1" nodeType="afterEffect">
                                  <p:stCondLst>
                                    <p:cond delay="0"/>
                                  </p:stCondLst>
                                  <p:childTnLst>
                                    <p:anim calcmode="lin" valueType="num">
                                      <p:cBhvr>
                                        <p:cTn id="102" dur="500"/>
                                        <p:tgtEl>
                                          <p:spTgt spid="6188"/>
                                        </p:tgtEl>
                                        <p:attrNameLst>
                                          <p:attrName>ppt_w</p:attrName>
                                        </p:attrNameLst>
                                      </p:cBhvr>
                                      <p:tavLst>
                                        <p:tav tm="0">
                                          <p:val>
                                            <p:strVal val="ppt_w"/>
                                          </p:val>
                                        </p:tav>
                                        <p:tav tm="100000">
                                          <p:val>
                                            <p:fltVal val="0"/>
                                          </p:val>
                                        </p:tav>
                                      </p:tavLst>
                                    </p:anim>
                                    <p:anim calcmode="lin" valueType="num">
                                      <p:cBhvr>
                                        <p:cTn id="103" dur="500"/>
                                        <p:tgtEl>
                                          <p:spTgt spid="6188"/>
                                        </p:tgtEl>
                                        <p:attrNameLst>
                                          <p:attrName>ppt_h</p:attrName>
                                        </p:attrNameLst>
                                      </p:cBhvr>
                                      <p:tavLst>
                                        <p:tav tm="0">
                                          <p:val>
                                            <p:strVal val="ppt_h"/>
                                          </p:val>
                                        </p:tav>
                                        <p:tav tm="100000">
                                          <p:val>
                                            <p:fltVal val="0"/>
                                          </p:val>
                                        </p:tav>
                                      </p:tavLst>
                                    </p:anim>
                                    <p:animEffect transition="out" filter="fade">
                                      <p:cBhvr>
                                        <p:cTn id="104" dur="500"/>
                                        <p:tgtEl>
                                          <p:spTgt spid="6188"/>
                                        </p:tgtEl>
                                      </p:cBhvr>
                                    </p:animEffect>
                                    <p:set>
                                      <p:cBhvr>
                                        <p:cTn id="105" dur="1" fill="hold">
                                          <p:stCondLst>
                                            <p:cond delay="499"/>
                                          </p:stCondLst>
                                        </p:cTn>
                                        <p:tgtEl>
                                          <p:spTgt spid="6188"/>
                                        </p:tgtEl>
                                        <p:attrNameLst>
                                          <p:attrName>style.visibility</p:attrName>
                                        </p:attrNameLst>
                                      </p:cBhvr>
                                      <p:to>
                                        <p:strVal val="hidden"/>
                                      </p:to>
                                    </p:set>
                                  </p:childTnLst>
                                </p:cTn>
                              </p:par>
                            </p:childTnLst>
                          </p:cTn>
                        </p:par>
                        <p:par>
                          <p:cTn id="106" fill="hold" nodeType="afterGroup">
                            <p:stCondLst>
                              <p:cond delay="3000"/>
                            </p:stCondLst>
                            <p:childTnLst>
                              <p:par>
                                <p:cTn id="107" presetID="9" presetClass="entr" presetSubtype="0" fill="hold" grpId="0" nodeType="afterEffect">
                                  <p:stCondLst>
                                    <p:cond delay="0"/>
                                  </p:stCondLst>
                                  <p:childTnLst>
                                    <p:set>
                                      <p:cBhvr>
                                        <p:cTn id="108" dur="1" fill="hold">
                                          <p:stCondLst>
                                            <p:cond delay="0"/>
                                          </p:stCondLst>
                                        </p:cTn>
                                        <p:tgtEl>
                                          <p:spTgt spid="6187"/>
                                        </p:tgtEl>
                                        <p:attrNameLst>
                                          <p:attrName>style.visibility</p:attrName>
                                        </p:attrNameLst>
                                      </p:cBhvr>
                                      <p:to>
                                        <p:strVal val="visible"/>
                                      </p:to>
                                    </p:set>
                                    <p:animEffect transition="in" filter="dissolve">
                                      <p:cBhvr>
                                        <p:cTn id="109" dur="500"/>
                                        <p:tgtEl>
                                          <p:spTgt spid="6187"/>
                                        </p:tgtEl>
                                      </p:cBhvr>
                                    </p:animEffect>
                                  </p:childTnLst>
                                  <p:subTnLst>
                                    <p:audio>
                                      <p:cMediaNode>
                                        <p:cTn display="0" masterRel="sameClick">
                                          <p:stCondLst>
                                            <p:cond evt="begin" delay="0">
                                              <p:tn val="107"/>
                                            </p:cond>
                                          </p:stCondLst>
                                          <p:endCondLst>
                                            <p:cond evt="onStopAudio" delay="0">
                                              <p:tgtEl>
                                                <p:sldTgt/>
                                              </p:tgtEl>
                                            </p:cond>
                                          </p:endCondLst>
                                        </p:cTn>
                                        <p:tgtEl>
                                          <p:sndTgt r:embed="rId5" name="camera.wav"/>
                                        </p:tgtEl>
                                      </p:cMediaNode>
                                    </p:audio>
                                  </p:subTnLst>
                                </p:cTn>
                              </p:par>
                            </p:childTnLst>
                          </p:cTn>
                        </p:par>
                        <p:par>
                          <p:cTn id="110" fill="hold" nodeType="afterGroup">
                            <p:stCondLst>
                              <p:cond delay="3500"/>
                            </p:stCondLst>
                            <p:childTnLst>
                              <p:par>
                                <p:cTn id="111" presetID="53" presetClass="exit" presetSubtype="0" fill="hold" grpId="1" nodeType="afterEffect">
                                  <p:stCondLst>
                                    <p:cond delay="0"/>
                                  </p:stCondLst>
                                  <p:childTnLst>
                                    <p:anim calcmode="lin" valueType="num">
                                      <p:cBhvr>
                                        <p:cTn id="112" dur="500"/>
                                        <p:tgtEl>
                                          <p:spTgt spid="6187"/>
                                        </p:tgtEl>
                                        <p:attrNameLst>
                                          <p:attrName>ppt_w</p:attrName>
                                        </p:attrNameLst>
                                      </p:cBhvr>
                                      <p:tavLst>
                                        <p:tav tm="0">
                                          <p:val>
                                            <p:strVal val="ppt_w"/>
                                          </p:val>
                                        </p:tav>
                                        <p:tav tm="100000">
                                          <p:val>
                                            <p:fltVal val="0"/>
                                          </p:val>
                                        </p:tav>
                                      </p:tavLst>
                                    </p:anim>
                                    <p:anim calcmode="lin" valueType="num">
                                      <p:cBhvr>
                                        <p:cTn id="113" dur="500"/>
                                        <p:tgtEl>
                                          <p:spTgt spid="6187"/>
                                        </p:tgtEl>
                                        <p:attrNameLst>
                                          <p:attrName>ppt_h</p:attrName>
                                        </p:attrNameLst>
                                      </p:cBhvr>
                                      <p:tavLst>
                                        <p:tav tm="0">
                                          <p:val>
                                            <p:strVal val="ppt_h"/>
                                          </p:val>
                                        </p:tav>
                                        <p:tav tm="100000">
                                          <p:val>
                                            <p:fltVal val="0"/>
                                          </p:val>
                                        </p:tav>
                                      </p:tavLst>
                                    </p:anim>
                                    <p:animEffect transition="out" filter="fade">
                                      <p:cBhvr>
                                        <p:cTn id="114" dur="500"/>
                                        <p:tgtEl>
                                          <p:spTgt spid="6187"/>
                                        </p:tgtEl>
                                      </p:cBhvr>
                                    </p:animEffect>
                                    <p:set>
                                      <p:cBhvr>
                                        <p:cTn id="115" dur="1" fill="hold">
                                          <p:stCondLst>
                                            <p:cond delay="499"/>
                                          </p:stCondLst>
                                        </p:cTn>
                                        <p:tgtEl>
                                          <p:spTgt spid="6187"/>
                                        </p:tgtEl>
                                        <p:attrNameLst>
                                          <p:attrName>style.visibility</p:attrName>
                                        </p:attrNameLst>
                                      </p:cBhvr>
                                      <p:to>
                                        <p:strVal val="hidden"/>
                                      </p:to>
                                    </p:set>
                                  </p:childTnLst>
                                </p:cTn>
                              </p:par>
                            </p:childTnLst>
                          </p:cTn>
                        </p:par>
                        <p:par>
                          <p:cTn id="116" fill="hold" nodeType="afterGroup">
                            <p:stCondLst>
                              <p:cond delay="4000"/>
                            </p:stCondLst>
                            <p:childTnLst>
                              <p:par>
                                <p:cTn id="117" presetID="9" presetClass="entr" presetSubtype="0" fill="hold" grpId="0" nodeType="afterEffect">
                                  <p:stCondLst>
                                    <p:cond delay="0"/>
                                  </p:stCondLst>
                                  <p:childTnLst>
                                    <p:set>
                                      <p:cBhvr>
                                        <p:cTn id="118" dur="1" fill="hold">
                                          <p:stCondLst>
                                            <p:cond delay="0"/>
                                          </p:stCondLst>
                                        </p:cTn>
                                        <p:tgtEl>
                                          <p:spTgt spid="6186"/>
                                        </p:tgtEl>
                                        <p:attrNameLst>
                                          <p:attrName>style.visibility</p:attrName>
                                        </p:attrNameLst>
                                      </p:cBhvr>
                                      <p:to>
                                        <p:strVal val="visible"/>
                                      </p:to>
                                    </p:set>
                                    <p:animEffect transition="in" filter="dissolve">
                                      <p:cBhvr>
                                        <p:cTn id="119" dur="500"/>
                                        <p:tgtEl>
                                          <p:spTgt spid="6186"/>
                                        </p:tgtEl>
                                      </p:cBhvr>
                                    </p:animEffect>
                                  </p:childTnLst>
                                  <p:subTnLst>
                                    <p:audio>
                                      <p:cMediaNode>
                                        <p:cTn display="0" masterRel="sameClick">
                                          <p:stCondLst>
                                            <p:cond evt="begin" delay="0">
                                              <p:tn val="117"/>
                                            </p:cond>
                                          </p:stCondLst>
                                          <p:endCondLst>
                                            <p:cond evt="onStopAudio" delay="0">
                                              <p:tgtEl>
                                                <p:sldTgt/>
                                              </p:tgtEl>
                                            </p:cond>
                                          </p:endCondLst>
                                        </p:cTn>
                                        <p:tgtEl>
                                          <p:sndTgt r:embed="rId5" name="camera.wav"/>
                                        </p:tgtEl>
                                      </p:cMediaNode>
                                    </p:audio>
                                  </p:subTnLst>
                                </p:cTn>
                              </p:par>
                            </p:childTnLst>
                          </p:cTn>
                        </p:par>
                        <p:par>
                          <p:cTn id="120" fill="hold" nodeType="afterGroup">
                            <p:stCondLst>
                              <p:cond delay="4500"/>
                            </p:stCondLst>
                            <p:childTnLst>
                              <p:par>
                                <p:cTn id="121" presetID="53" presetClass="exit" presetSubtype="0" fill="hold" grpId="1" nodeType="afterEffect">
                                  <p:stCondLst>
                                    <p:cond delay="0"/>
                                  </p:stCondLst>
                                  <p:childTnLst>
                                    <p:anim calcmode="lin" valueType="num">
                                      <p:cBhvr>
                                        <p:cTn id="122" dur="500"/>
                                        <p:tgtEl>
                                          <p:spTgt spid="6186"/>
                                        </p:tgtEl>
                                        <p:attrNameLst>
                                          <p:attrName>ppt_w</p:attrName>
                                        </p:attrNameLst>
                                      </p:cBhvr>
                                      <p:tavLst>
                                        <p:tav tm="0">
                                          <p:val>
                                            <p:strVal val="ppt_w"/>
                                          </p:val>
                                        </p:tav>
                                        <p:tav tm="100000">
                                          <p:val>
                                            <p:fltVal val="0"/>
                                          </p:val>
                                        </p:tav>
                                      </p:tavLst>
                                    </p:anim>
                                    <p:anim calcmode="lin" valueType="num">
                                      <p:cBhvr>
                                        <p:cTn id="123" dur="500"/>
                                        <p:tgtEl>
                                          <p:spTgt spid="6186"/>
                                        </p:tgtEl>
                                        <p:attrNameLst>
                                          <p:attrName>ppt_h</p:attrName>
                                        </p:attrNameLst>
                                      </p:cBhvr>
                                      <p:tavLst>
                                        <p:tav tm="0">
                                          <p:val>
                                            <p:strVal val="ppt_h"/>
                                          </p:val>
                                        </p:tav>
                                        <p:tav tm="100000">
                                          <p:val>
                                            <p:fltVal val="0"/>
                                          </p:val>
                                        </p:tav>
                                      </p:tavLst>
                                    </p:anim>
                                    <p:animEffect transition="out" filter="fade">
                                      <p:cBhvr>
                                        <p:cTn id="124" dur="500"/>
                                        <p:tgtEl>
                                          <p:spTgt spid="6186"/>
                                        </p:tgtEl>
                                      </p:cBhvr>
                                    </p:animEffect>
                                    <p:set>
                                      <p:cBhvr>
                                        <p:cTn id="125" dur="1" fill="hold">
                                          <p:stCondLst>
                                            <p:cond delay="499"/>
                                          </p:stCondLst>
                                        </p:cTn>
                                        <p:tgtEl>
                                          <p:spTgt spid="6186"/>
                                        </p:tgtEl>
                                        <p:attrNameLst>
                                          <p:attrName>style.visibility</p:attrName>
                                        </p:attrNameLst>
                                      </p:cBhvr>
                                      <p:to>
                                        <p:strVal val="hidden"/>
                                      </p:to>
                                    </p:set>
                                  </p:childTnLst>
                                </p:cTn>
                              </p:par>
                            </p:childTnLst>
                          </p:cTn>
                        </p:par>
                        <p:par>
                          <p:cTn id="126" fill="hold" nodeType="afterGroup">
                            <p:stCondLst>
                              <p:cond delay="5000"/>
                            </p:stCondLst>
                            <p:childTnLst>
                              <p:par>
                                <p:cTn id="127" presetID="9" presetClass="entr" presetSubtype="0" fill="hold" grpId="0" nodeType="afterEffect">
                                  <p:stCondLst>
                                    <p:cond delay="0"/>
                                  </p:stCondLst>
                                  <p:childTnLst>
                                    <p:set>
                                      <p:cBhvr>
                                        <p:cTn id="128" dur="1" fill="hold">
                                          <p:stCondLst>
                                            <p:cond delay="0"/>
                                          </p:stCondLst>
                                        </p:cTn>
                                        <p:tgtEl>
                                          <p:spTgt spid="6185"/>
                                        </p:tgtEl>
                                        <p:attrNameLst>
                                          <p:attrName>style.visibility</p:attrName>
                                        </p:attrNameLst>
                                      </p:cBhvr>
                                      <p:to>
                                        <p:strVal val="visible"/>
                                      </p:to>
                                    </p:set>
                                    <p:animEffect transition="in" filter="dissolve">
                                      <p:cBhvr>
                                        <p:cTn id="129" dur="500"/>
                                        <p:tgtEl>
                                          <p:spTgt spid="6185"/>
                                        </p:tgtEl>
                                      </p:cBhvr>
                                    </p:animEffect>
                                  </p:childTnLst>
                                  <p:subTnLst>
                                    <p:audio>
                                      <p:cMediaNode>
                                        <p:cTn display="0" masterRel="sameClick">
                                          <p:stCondLst>
                                            <p:cond evt="begin" delay="0">
                                              <p:tn val="127"/>
                                            </p:cond>
                                          </p:stCondLst>
                                          <p:endCondLst>
                                            <p:cond evt="onStopAudio" delay="0">
                                              <p:tgtEl>
                                                <p:sldTgt/>
                                              </p:tgtEl>
                                            </p:cond>
                                          </p:endCondLst>
                                        </p:cTn>
                                        <p:tgtEl>
                                          <p:sndTgt r:embed="rId5" name="camera.wav"/>
                                        </p:tgtEl>
                                      </p:cMediaNode>
                                    </p:audio>
                                  </p:subTnLst>
                                </p:cTn>
                              </p:par>
                            </p:childTnLst>
                          </p:cTn>
                        </p:par>
                        <p:par>
                          <p:cTn id="130" fill="hold" nodeType="afterGroup">
                            <p:stCondLst>
                              <p:cond delay="5500"/>
                            </p:stCondLst>
                            <p:childTnLst>
                              <p:par>
                                <p:cTn id="131" presetID="53" presetClass="exit" presetSubtype="0" fill="hold" grpId="1" nodeType="afterEffect">
                                  <p:stCondLst>
                                    <p:cond delay="0"/>
                                  </p:stCondLst>
                                  <p:childTnLst>
                                    <p:anim calcmode="lin" valueType="num">
                                      <p:cBhvr>
                                        <p:cTn id="132" dur="500"/>
                                        <p:tgtEl>
                                          <p:spTgt spid="6185"/>
                                        </p:tgtEl>
                                        <p:attrNameLst>
                                          <p:attrName>ppt_w</p:attrName>
                                        </p:attrNameLst>
                                      </p:cBhvr>
                                      <p:tavLst>
                                        <p:tav tm="0">
                                          <p:val>
                                            <p:strVal val="ppt_w"/>
                                          </p:val>
                                        </p:tav>
                                        <p:tav tm="100000">
                                          <p:val>
                                            <p:fltVal val="0"/>
                                          </p:val>
                                        </p:tav>
                                      </p:tavLst>
                                    </p:anim>
                                    <p:anim calcmode="lin" valueType="num">
                                      <p:cBhvr>
                                        <p:cTn id="133" dur="500"/>
                                        <p:tgtEl>
                                          <p:spTgt spid="6185"/>
                                        </p:tgtEl>
                                        <p:attrNameLst>
                                          <p:attrName>ppt_h</p:attrName>
                                        </p:attrNameLst>
                                      </p:cBhvr>
                                      <p:tavLst>
                                        <p:tav tm="0">
                                          <p:val>
                                            <p:strVal val="ppt_h"/>
                                          </p:val>
                                        </p:tav>
                                        <p:tav tm="100000">
                                          <p:val>
                                            <p:fltVal val="0"/>
                                          </p:val>
                                        </p:tav>
                                      </p:tavLst>
                                    </p:anim>
                                    <p:animEffect transition="out" filter="fade">
                                      <p:cBhvr>
                                        <p:cTn id="134" dur="500"/>
                                        <p:tgtEl>
                                          <p:spTgt spid="6185"/>
                                        </p:tgtEl>
                                      </p:cBhvr>
                                    </p:animEffect>
                                    <p:set>
                                      <p:cBhvr>
                                        <p:cTn id="135" dur="1" fill="hold">
                                          <p:stCondLst>
                                            <p:cond delay="499"/>
                                          </p:stCondLst>
                                        </p:cTn>
                                        <p:tgtEl>
                                          <p:spTgt spid="6185"/>
                                        </p:tgtEl>
                                        <p:attrNameLst>
                                          <p:attrName>style.visibility</p:attrName>
                                        </p:attrNameLst>
                                      </p:cBhvr>
                                      <p:to>
                                        <p:strVal val="hidden"/>
                                      </p:to>
                                    </p:set>
                                  </p:childTnLst>
                                </p:cTn>
                              </p:par>
                            </p:childTnLst>
                          </p:cTn>
                        </p:par>
                        <p:par>
                          <p:cTn id="136" fill="hold" nodeType="afterGroup">
                            <p:stCondLst>
                              <p:cond delay="6000"/>
                            </p:stCondLst>
                            <p:childTnLst>
                              <p:par>
                                <p:cTn id="137" presetID="9" presetClass="entr" presetSubtype="0" fill="hold" grpId="0" nodeType="afterEffect">
                                  <p:stCondLst>
                                    <p:cond delay="0"/>
                                  </p:stCondLst>
                                  <p:childTnLst>
                                    <p:set>
                                      <p:cBhvr>
                                        <p:cTn id="138" dur="1" fill="hold">
                                          <p:stCondLst>
                                            <p:cond delay="0"/>
                                          </p:stCondLst>
                                        </p:cTn>
                                        <p:tgtEl>
                                          <p:spTgt spid="6184"/>
                                        </p:tgtEl>
                                        <p:attrNameLst>
                                          <p:attrName>style.visibility</p:attrName>
                                        </p:attrNameLst>
                                      </p:cBhvr>
                                      <p:to>
                                        <p:strVal val="visible"/>
                                      </p:to>
                                    </p:set>
                                    <p:animEffect transition="in" filter="dissolve">
                                      <p:cBhvr>
                                        <p:cTn id="139" dur="500"/>
                                        <p:tgtEl>
                                          <p:spTgt spid="6184"/>
                                        </p:tgtEl>
                                      </p:cBhvr>
                                    </p:animEffect>
                                  </p:childTnLst>
                                  <p:subTnLst>
                                    <p:audio>
                                      <p:cMediaNode>
                                        <p:cTn display="0" masterRel="sameClick">
                                          <p:stCondLst>
                                            <p:cond evt="begin" delay="0">
                                              <p:tn val="137"/>
                                            </p:cond>
                                          </p:stCondLst>
                                          <p:endCondLst>
                                            <p:cond evt="onStopAudio" delay="0">
                                              <p:tgtEl>
                                                <p:sldTgt/>
                                              </p:tgtEl>
                                            </p:cond>
                                          </p:endCondLst>
                                        </p:cTn>
                                        <p:tgtEl>
                                          <p:sndTgt r:embed="rId5" name="camera.wav"/>
                                        </p:tgtEl>
                                      </p:cMediaNode>
                                    </p:audio>
                                  </p:subTnLst>
                                </p:cTn>
                              </p:par>
                            </p:childTnLst>
                          </p:cTn>
                        </p:par>
                        <p:par>
                          <p:cTn id="140" fill="hold" nodeType="afterGroup">
                            <p:stCondLst>
                              <p:cond delay="6500"/>
                            </p:stCondLst>
                            <p:childTnLst>
                              <p:par>
                                <p:cTn id="141" presetID="53" presetClass="exit" presetSubtype="0" fill="hold" grpId="1" nodeType="afterEffect">
                                  <p:stCondLst>
                                    <p:cond delay="0"/>
                                  </p:stCondLst>
                                  <p:childTnLst>
                                    <p:anim calcmode="lin" valueType="num">
                                      <p:cBhvr>
                                        <p:cTn id="142" dur="500"/>
                                        <p:tgtEl>
                                          <p:spTgt spid="6184"/>
                                        </p:tgtEl>
                                        <p:attrNameLst>
                                          <p:attrName>ppt_w</p:attrName>
                                        </p:attrNameLst>
                                      </p:cBhvr>
                                      <p:tavLst>
                                        <p:tav tm="0">
                                          <p:val>
                                            <p:strVal val="ppt_w"/>
                                          </p:val>
                                        </p:tav>
                                        <p:tav tm="100000">
                                          <p:val>
                                            <p:fltVal val="0"/>
                                          </p:val>
                                        </p:tav>
                                      </p:tavLst>
                                    </p:anim>
                                    <p:anim calcmode="lin" valueType="num">
                                      <p:cBhvr>
                                        <p:cTn id="143" dur="500"/>
                                        <p:tgtEl>
                                          <p:spTgt spid="6184"/>
                                        </p:tgtEl>
                                        <p:attrNameLst>
                                          <p:attrName>ppt_h</p:attrName>
                                        </p:attrNameLst>
                                      </p:cBhvr>
                                      <p:tavLst>
                                        <p:tav tm="0">
                                          <p:val>
                                            <p:strVal val="ppt_h"/>
                                          </p:val>
                                        </p:tav>
                                        <p:tav tm="100000">
                                          <p:val>
                                            <p:fltVal val="0"/>
                                          </p:val>
                                        </p:tav>
                                      </p:tavLst>
                                    </p:anim>
                                    <p:animEffect transition="out" filter="fade">
                                      <p:cBhvr>
                                        <p:cTn id="144" dur="500"/>
                                        <p:tgtEl>
                                          <p:spTgt spid="6184"/>
                                        </p:tgtEl>
                                      </p:cBhvr>
                                    </p:animEffect>
                                    <p:set>
                                      <p:cBhvr>
                                        <p:cTn id="145" dur="1" fill="hold">
                                          <p:stCondLst>
                                            <p:cond delay="499"/>
                                          </p:stCondLst>
                                        </p:cTn>
                                        <p:tgtEl>
                                          <p:spTgt spid="6184"/>
                                        </p:tgtEl>
                                        <p:attrNameLst>
                                          <p:attrName>style.visibility</p:attrName>
                                        </p:attrNameLst>
                                      </p:cBhvr>
                                      <p:to>
                                        <p:strVal val="hidden"/>
                                      </p:to>
                                    </p:set>
                                  </p:childTnLst>
                                </p:cTn>
                              </p:par>
                            </p:childTnLst>
                          </p:cTn>
                        </p:par>
                        <p:par>
                          <p:cTn id="146" fill="hold" nodeType="afterGroup">
                            <p:stCondLst>
                              <p:cond delay="7000"/>
                            </p:stCondLst>
                            <p:childTnLst>
                              <p:par>
                                <p:cTn id="147" presetID="9" presetClass="entr" presetSubtype="0" fill="hold" grpId="0" nodeType="afterEffect">
                                  <p:stCondLst>
                                    <p:cond delay="0"/>
                                  </p:stCondLst>
                                  <p:childTnLst>
                                    <p:set>
                                      <p:cBhvr>
                                        <p:cTn id="148" dur="1" fill="hold">
                                          <p:stCondLst>
                                            <p:cond delay="0"/>
                                          </p:stCondLst>
                                        </p:cTn>
                                        <p:tgtEl>
                                          <p:spTgt spid="6183"/>
                                        </p:tgtEl>
                                        <p:attrNameLst>
                                          <p:attrName>style.visibility</p:attrName>
                                        </p:attrNameLst>
                                      </p:cBhvr>
                                      <p:to>
                                        <p:strVal val="visible"/>
                                      </p:to>
                                    </p:set>
                                    <p:animEffect transition="in" filter="dissolve">
                                      <p:cBhvr>
                                        <p:cTn id="149" dur="500"/>
                                        <p:tgtEl>
                                          <p:spTgt spid="6183"/>
                                        </p:tgtEl>
                                      </p:cBhvr>
                                    </p:animEffect>
                                  </p:childTnLst>
                                  <p:subTnLst>
                                    <p:audio>
                                      <p:cMediaNode>
                                        <p:cTn display="0" masterRel="sameClick">
                                          <p:stCondLst>
                                            <p:cond evt="begin" delay="0">
                                              <p:tn val="147"/>
                                            </p:cond>
                                          </p:stCondLst>
                                          <p:endCondLst>
                                            <p:cond evt="onStopAudio" delay="0">
                                              <p:tgtEl>
                                                <p:sldTgt/>
                                              </p:tgtEl>
                                            </p:cond>
                                          </p:endCondLst>
                                        </p:cTn>
                                        <p:tgtEl>
                                          <p:sndTgt r:embed="rId5" name="camera.wav"/>
                                        </p:tgtEl>
                                      </p:cMediaNode>
                                    </p:audio>
                                  </p:subTnLst>
                                </p:cTn>
                              </p:par>
                            </p:childTnLst>
                          </p:cTn>
                        </p:par>
                        <p:par>
                          <p:cTn id="150" fill="hold" nodeType="afterGroup">
                            <p:stCondLst>
                              <p:cond delay="7500"/>
                            </p:stCondLst>
                            <p:childTnLst>
                              <p:par>
                                <p:cTn id="151" presetID="53" presetClass="exit" presetSubtype="0" fill="hold" grpId="1" nodeType="afterEffect">
                                  <p:stCondLst>
                                    <p:cond delay="0"/>
                                  </p:stCondLst>
                                  <p:childTnLst>
                                    <p:anim calcmode="lin" valueType="num">
                                      <p:cBhvr>
                                        <p:cTn id="152" dur="500"/>
                                        <p:tgtEl>
                                          <p:spTgt spid="6183"/>
                                        </p:tgtEl>
                                        <p:attrNameLst>
                                          <p:attrName>ppt_w</p:attrName>
                                        </p:attrNameLst>
                                      </p:cBhvr>
                                      <p:tavLst>
                                        <p:tav tm="0">
                                          <p:val>
                                            <p:strVal val="ppt_w"/>
                                          </p:val>
                                        </p:tav>
                                        <p:tav tm="100000">
                                          <p:val>
                                            <p:fltVal val="0"/>
                                          </p:val>
                                        </p:tav>
                                      </p:tavLst>
                                    </p:anim>
                                    <p:anim calcmode="lin" valueType="num">
                                      <p:cBhvr>
                                        <p:cTn id="153" dur="500"/>
                                        <p:tgtEl>
                                          <p:spTgt spid="6183"/>
                                        </p:tgtEl>
                                        <p:attrNameLst>
                                          <p:attrName>ppt_h</p:attrName>
                                        </p:attrNameLst>
                                      </p:cBhvr>
                                      <p:tavLst>
                                        <p:tav tm="0">
                                          <p:val>
                                            <p:strVal val="ppt_h"/>
                                          </p:val>
                                        </p:tav>
                                        <p:tav tm="100000">
                                          <p:val>
                                            <p:fltVal val="0"/>
                                          </p:val>
                                        </p:tav>
                                      </p:tavLst>
                                    </p:anim>
                                    <p:animEffect transition="out" filter="fade">
                                      <p:cBhvr>
                                        <p:cTn id="154" dur="500"/>
                                        <p:tgtEl>
                                          <p:spTgt spid="6183"/>
                                        </p:tgtEl>
                                      </p:cBhvr>
                                    </p:animEffect>
                                    <p:set>
                                      <p:cBhvr>
                                        <p:cTn id="155" dur="1" fill="hold">
                                          <p:stCondLst>
                                            <p:cond delay="499"/>
                                          </p:stCondLst>
                                        </p:cTn>
                                        <p:tgtEl>
                                          <p:spTgt spid="6183"/>
                                        </p:tgtEl>
                                        <p:attrNameLst>
                                          <p:attrName>style.visibility</p:attrName>
                                        </p:attrNameLst>
                                      </p:cBhvr>
                                      <p:to>
                                        <p:strVal val="hidden"/>
                                      </p:to>
                                    </p:set>
                                  </p:childTnLst>
                                </p:cTn>
                              </p:par>
                            </p:childTnLst>
                          </p:cTn>
                        </p:par>
                        <p:par>
                          <p:cTn id="156" fill="hold" nodeType="afterGroup">
                            <p:stCondLst>
                              <p:cond delay="8000"/>
                            </p:stCondLst>
                            <p:childTnLst>
                              <p:par>
                                <p:cTn id="157" presetID="9" presetClass="entr" presetSubtype="0" fill="hold" grpId="0" nodeType="afterEffect">
                                  <p:stCondLst>
                                    <p:cond delay="0"/>
                                  </p:stCondLst>
                                  <p:childTnLst>
                                    <p:set>
                                      <p:cBhvr>
                                        <p:cTn id="158" dur="1" fill="hold">
                                          <p:stCondLst>
                                            <p:cond delay="0"/>
                                          </p:stCondLst>
                                        </p:cTn>
                                        <p:tgtEl>
                                          <p:spTgt spid="6182"/>
                                        </p:tgtEl>
                                        <p:attrNameLst>
                                          <p:attrName>style.visibility</p:attrName>
                                        </p:attrNameLst>
                                      </p:cBhvr>
                                      <p:to>
                                        <p:strVal val="visible"/>
                                      </p:to>
                                    </p:set>
                                    <p:animEffect transition="in" filter="dissolve">
                                      <p:cBhvr>
                                        <p:cTn id="159" dur="500"/>
                                        <p:tgtEl>
                                          <p:spTgt spid="6182"/>
                                        </p:tgtEl>
                                      </p:cBhvr>
                                    </p:animEffect>
                                  </p:childTnLst>
                                  <p:subTnLst>
                                    <p:audio>
                                      <p:cMediaNode>
                                        <p:cTn display="0" masterRel="sameClick">
                                          <p:stCondLst>
                                            <p:cond evt="begin" delay="0">
                                              <p:tn val="157"/>
                                            </p:cond>
                                          </p:stCondLst>
                                          <p:endCondLst>
                                            <p:cond evt="onStopAudio" delay="0">
                                              <p:tgtEl>
                                                <p:sldTgt/>
                                              </p:tgtEl>
                                            </p:cond>
                                          </p:endCondLst>
                                        </p:cTn>
                                        <p:tgtEl>
                                          <p:sndTgt r:embed="rId5" name="camera.wav"/>
                                        </p:tgtEl>
                                      </p:cMediaNode>
                                    </p:audio>
                                  </p:subTnLst>
                                </p:cTn>
                              </p:par>
                            </p:childTnLst>
                          </p:cTn>
                        </p:par>
                        <p:par>
                          <p:cTn id="160" fill="hold" nodeType="afterGroup">
                            <p:stCondLst>
                              <p:cond delay="8500"/>
                            </p:stCondLst>
                            <p:childTnLst>
                              <p:par>
                                <p:cTn id="161" presetID="53" presetClass="exit" presetSubtype="0" fill="hold" grpId="1" nodeType="afterEffect">
                                  <p:stCondLst>
                                    <p:cond delay="0"/>
                                  </p:stCondLst>
                                  <p:childTnLst>
                                    <p:anim calcmode="lin" valueType="num">
                                      <p:cBhvr>
                                        <p:cTn id="162" dur="500"/>
                                        <p:tgtEl>
                                          <p:spTgt spid="6182"/>
                                        </p:tgtEl>
                                        <p:attrNameLst>
                                          <p:attrName>ppt_w</p:attrName>
                                        </p:attrNameLst>
                                      </p:cBhvr>
                                      <p:tavLst>
                                        <p:tav tm="0">
                                          <p:val>
                                            <p:strVal val="ppt_w"/>
                                          </p:val>
                                        </p:tav>
                                        <p:tav tm="100000">
                                          <p:val>
                                            <p:fltVal val="0"/>
                                          </p:val>
                                        </p:tav>
                                      </p:tavLst>
                                    </p:anim>
                                    <p:anim calcmode="lin" valueType="num">
                                      <p:cBhvr>
                                        <p:cTn id="163" dur="500"/>
                                        <p:tgtEl>
                                          <p:spTgt spid="6182"/>
                                        </p:tgtEl>
                                        <p:attrNameLst>
                                          <p:attrName>ppt_h</p:attrName>
                                        </p:attrNameLst>
                                      </p:cBhvr>
                                      <p:tavLst>
                                        <p:tav tm="0">
                                          <p:val>
                                            <p:strVal val="ppt_h"/>
                                          </p:val>
                                        </p:tav>
                                        <p:tav tm="100000">
                                          <p:val>
                                            <p:fltVal val="0"/>
                                          </p:val>
                                        </p:tav>
                                      </p:tavLst>
                                    </p:anim>
                                    <p:animEffect transition="out" filter="fade">
                                      <p:cBhvr>
                                        <p:cTn id="164" dur="500"/>
                                        <p:tgtEl>
                                          <p:spTgt spid="6182"/>
                                        </p:tgtEl>
                                      </p:cBhvr>
                                    </p:animEffect>
                                    <p:set>
                                      <p:cBhvr>
                                        <p:cTn id="165" dur="1" fill="hold">
                                          <p:stCondLst>
                                            <p:cond delay="499"/>
                                          </p:stCondLst>
                                        </p:cTn>
                                        <p:tgtEl>
                                          <p:spTgt spid="6182"/>
                                        </p:tgtEl>
                                        <p:attrNameLst>
                                          <p:attrName>style.visibility</p:attrName>
                                        </p:attrNameLst>
                                      </p:cBhvr>
                                      <p:to>
                                        <p:strVal val="hidden"/>
                                      </p:to>
                                    </p:set>
                                  </p:childTnLst>
                                </p:cTn>
                              </p:par>
                            </p:childTnLst>
                          </p:cTn>
                        </p:par>
                        <p:par>
                          <p:cTn id="166" fill="hold" nodeType="afterGroup">
                            <p:stCondLst>
                              <p:cond delay="9000"/>
                            </p:stCondLst>
                            <p:childTnLst>
                              <p:par>
                                <p:cTn id="167" presetID="9" presetClass="entr" presetSubtype="0" fill="hold" grpId="0" nodeType="afterEffect">
                                  <p:stCondLst>
                                    <p:cond delay="0"/>
                                  </p:stCondLst>
                                  <p:childTnLst>
                                    <p:set>
                                      <p:cBhvr>
                                        <p:cTn id="168" dur="1" fill="hold">
                                          <p:stCondLst>
                                            <p:cond delay="0"/>
                                          </p:stCondLst>
                                        </p:cTn>
                                        <p:tgtEl>
                                          <p:spTgt spid="6181"/>
                                        </p:tgtEl>
                                        <p:attrNameLst>
                                          <p:attrName>style.visibility</p:attrName>
                                        </p:attrNameLst>
                                      </p:cBhvr>
                                      <p:to>
                                        <p:strVal val="visible"/>
                                      </p:to>
                                    </p:set>
                                    <p:animEffect transition="in" filter="dissolve">
                                      <p:cBhvr>
                                        <p:cTn id="169" dur="500"/>
                                        <p:tgtEl>
                                          <p:spTgt spid="6181"/>
                                        </p:tgtEl>
                                      </p:cBhvr>
                                    </p:animEffect>
                                  </p:childTnLst>
                                  <p:subTnLst>
                                    <p:audio>
                                      <p:cMediaNode>
                                        <p:cTn display="0" masterRel="sameClick">
                                          <p:stCondLst>
                                            <p:cond evt="begin" delay="0">
                                              <p:tn val="167"/>
                                            </p:cond>
                                          </p:stCondLst>
                                          <p:endCondLst>
                                            <p:cond evt="onStopAudio" delay="0">
                                              <p:tgtEl>
                                                <p:sldTgt/>
                                              </p:tgtEl>
                                            </p:cond>
                                          </p:endCondLst>
                                        </p:cTn>
                                        <p:tgtEl>
                                          <p:sndTgt r:embed="rId5" name="camera.wav"/>
                                        </p:tgtEl>
                                      </p:cMediaNode>
                                    </p:audio>
                                  </p:subTnLst>
                                </p:cTn>
                              </p:par>
                            </p:childTnLst>
                          </p:cTn>
                        </p:par>
                        <p:par>
                          <p:cTn id="170" fill="hold" nodeType="afterGroup">
                            <p:stCondLst>
                              <p:cond delay="9500"/>
                            </p:stCondLst>
                            <p:childTnLst>
                              <p:par>
                                <p:cTn id="171" presetID="53" presetClass="exit" presetSubtype="0" fill="hold" grpId="1" nodeType="afterEffect">
                                  <p:stCondLst>
                                    <p:cond delay="0"/>
                                  </p:stCondLst>
                                  <p:childTnLst>
                                    <p:anim calcmode="lin" valueType="num">
                                      <p:cBhvr>
                                        <p:cTn id="172" dur="500"/>
                                        <p:tgtEl>
                                          <p:spTgt spid="6181"/>
                                        </p:tgtEl>
                                        <p:attrNameLst>
                                          <p:attrName>ppt_w</p:attrName>
                                        </p:attrNameLst>
                                      </p:cBhvr>
                                      <p:tavLst>
                                        <p:tav tm="0">
                                          <p:val>
                                            <p:strVal val="ppt_w"/>
                                          </p:val>
                                        </p:tav>
                                        <p:tav tm="100000">
                                          <p:val>
                                            <p:fltVal val="0"/>
                                          </p:val>
                                        </p:tav>
                                      </p:tavLst>
                                    </p:anim>
                                    <p:anim calcmode="lin" valueType="num">
                                      <p:cBhvr>
                                        <p:cTn id="173" dur="500"/>
                                        <p:tgtEl>
                                          <p:spTgt spid="6181"/>
                                        </p:tgtEl>
                                        <p:attrNameLst>
                                          <p:attrName>ppt_h</p:attrName>
                                        </p:attrNameLst>
                                      </p:cBhvr>
                                      <p:tavLst>
                                        <p:tav tm="0">
                                          <p:val>
                                            <p:strVal val="ppt_h"/>
                                          </p:val>
                                        </p:tav>
                                        <p:tav tm="100000">
                                          <p:val>
                                            <p:fltVal val="0"/>
                                          </p:val>
                                        </p:tav>
                                      </p:tavLst>
                                    </p:anim>
                                    <p:animEffect transition="out" filter="fade">
                                      <p:cBhvr>
                                        <p:cTn id="174" dur="500"/>
                                        <p:tgtEl>
                                          <p:spTgt spid="6181"/>
                                        </p:tgtEl>
                                      </p:cBhvr>
                                    </p:animEffect>
                                    <p:set>
                                      <p:cBhvr>
                                        <p:cTn id="175" dur="1" fill="hold">
                                          <p:stCondLst>
                                            <p:cond delay="499"/>
                                          </p:stCondLst>
                                        </p:cTn>
                                        <p:tgtEl>
                                          <p:spTgt spid="6181"/>
                                        </p:tgtEl>
                                        <p:attrNameLst>
                                          <p:attrName>style.visibility</p:attrName>
                                        </p:attrNameLst>
                                      </p:cBhvr>
                                      <p:to>
                                        <p:strVal val="hidden"/>
                                      </p:to>
                                    </p:set>
                                  </p:childTnLst>
                                </p:cTn>
                              </p:par>
                            </p:childTnLst>
                          </p:cTn>
                        </p:par>
                        <p:par>
                          <p:cTn id="176" fill="hold" nodeType="afterGroup">
                            <p:stCondLst>
                              <p:cond delay="10000"/>
                            </p:stCondLst>
                            <p:childTnLst>
                              <p:par>
                                <p:cTn id="177" presetID="9" presetClass="entr" presetSubtype="0" fill="hold" grpId="0" nodeType="afterEffect">
                                  <p:stCondLst>
                                    <p:cond delay="0"/>
                                  </p:stCondLst>
                                  <p:childTnLst>
                                    <p:set>
                                      <p:cBhvr>
                                        <p:cTn id="178" dur="1" fill="hold">
                                          <p:stCondLst>
                                            <p:cond delay="0"/>
                                          </p:stCondLst>
                                        </p:cTn>
                                        <p:tgtEl>
                                          <p:spTgt spid="6180"/>
                                        </p:tgtEl>
                                        <p:attrNameLst>
                                          <p:attrName>style.visibility</p:attrName>
                                        </p:attrNameLst>
                                      </p:cBhvr>
                                      <p:to>
                                        <p:strVal val="visible"/>
                                      </p:to>
                                    </p:set>
                                    <p:animEffect transition="in" filter="dissolve">
                                      <p:cBhvr>
                                        <p:cTn id="179" dur="500"/>
                                        <p:tgtEl>
                                          <p:spTgt spid="6180"/>
                                        </p:tgtEl>
                                      </p:cBhvr>
                                    </p:animEffect>
                                  </p:childTnLst>
                                  <p:subTnLst>
                                    <p:audio>
                                      <p:cMediaNode>
                                        <p:cTn display="0" masterRel="sameClick">
                                          <p:stCondLst>
                                            <p:cond evt="begin" delay="0">
                                              <p:tn val="177"/>
                                            </p:cond>
                                          </p:stCondLst>
                                          <p:endCondLst>
                                            <p:cond evt="onStopAudio" delay="0">
                                              <p:tgtEl>
                                                <p:sldTgt/>
                                              </p:tgtEl>
                                            </p:cond>
                                          </p:endCondLst>
                                        </p:cTn>
                                        <p:tgtEl>
                                          <p:sndTgt r:embed="rId5" name="camera.wav"/>
                                        </p:tgtEl>
                                      </p:cMediaNode>
                                    </p:audio>
                                  </p:subTnLst>
                                </p:cTn>
                              </p:par>
                            </p:childTnLst>
                          </p:cTn>
                        </p:par>
                        <p:par>
                          <p:cTn id="180" fill="hold" nodeType="afterGroup">
                            <p:stCondLst>
                              <p:cond delay="10500"/>
                            </p:stCondLst>
                            <p:childTnLst>
                              <p:par>
                                <p:cTn id="181" presetID="53" presetClass="exit" presetSubtype="0" fill="hold" grpId="1" nodeType="afterEffect">
                                  <p:stCondLst>
                                    <p:cond delay="0"/>
                                  </p:stCondLst>
                                  <p:childTnLst>
                                    <p:anim calcmode="lin" valueType="num">
                                      <p:cBhvr>
                                        <p:cTn id="182" dur="500"/>
                                        <p:tgtEl>
                                          <p:spTgt spid="6180"/>
                                        </p:tgtEl>
                                        <p:attrNameLst>
                                          <p:attrName>ppt_w</p:attrName>
                                        </p:attrNameLst>
                                      </p:cBhvr>
                                      <p:tavLst>
                                        <p:tav tm="0">
                                          <p:val>
                                            <p:strVal val="ppt_w"/>
                                          </p:val>
                                        </p:tav>
                                        <p:tav tm="100000">
                                          <p:val>
                                            <p:fltVal val="0"/>
                                          </p:val>
                                        </p:tav>
                                      </p:tavLst>
                                    </p:anim>
                                    <p:anim calcmode="lin" valueType="num">
                                      <p:cBhvr>
                                        <p:cTn id="183" dur="500"/>
                                        <p:tgtEl>
                                          <p:spTgt spid="6180"/>
                                        </p:tgtEl>
                                        <p:attrNameLst>
                                          <p:attrName>ppt_h</p:attrName>
                                        </p:attrNameLst>
                                      </p:cBhvr>
                                      <p:tavLst>
                                        <p:tav tm="0">
                                          <p:val>
                                            <p:strVal val="ppt_h"/>
                                          </p:val>
                                        </p:tav>
                                        <p:tav tm="100000">
                                          <p:val>
                                            <p:fltVal val="0"/>
                                          </p:val>
                                        </p:tav>
                                      </p:tavLst>
                                    </p:anim>
                                    <p:animEffect transition="out" filter="fade">
                                      <p:cBhvr>
                                        <p:cTn id="184" dur="500"/>
                                        <p:tgtEl>
                                          <p:spTgt spid="6180"/>
                                        </p:tgtEl>
                                      </p:cBhvr>
                                    </p:animEffect>
                                    <p:set>
                                      <p:cBhvr>
                                        <p:cTn id="185" dur="1" fill="hold">
                                          <p:stCondLst>
                                            <p:cond delay="499"/>
                                          </p:stCondLst>
                                        </p:cTn>
                                        <p:tgtEl>
                                          <p:spTgt spid="6180"/>
                                        </p:tgtEl>
                                        <p:attrNameLst>
                                          <p:attrName>style.visibility</p:attrName>
                                        </p:attrNameLst>
                                      </p:cBhvr>
                                      <p:to>
                                        <p:strVal val="hidden"/>
                                      </p:to>
                                    </p:set>
                                  </p:childTnLst>
                                </p:cTn>
                              </p:par>
                              <p:par>
                                <p:cTn id="186" presetID="53" presetClass="entr" presetSubtype="0" fill="hold" nodeType="withEffect">
                                  <p:stCondLst>
                                    <p:cond delay="0"/>
                                  </p:stCondLst>
                                  <p:childTnLst>
                                    <p:set>
                                      <p:cBhvr>
                                        <p:cTn id="187" dur="1" fill="hold">
                                          <p:stCondLst>
                                            <p:cond delay="0"/>
                                          </p:stCondLst>
                                        </p:cTn>
                                        <p:tgtEl>
                                          <p:spTgt spid="26"/>
                                        </p:tgtEl>
                                        <p:attrNameLst>
                                          <p:attrName>style.visibility</p:attrName>
                                        </p:attrNameLst>
                                      </p:cBhvr>
                                      <p:to>
                                        <p:strVal val="visible"/>
                                      </p:to>
                                    </p:set>
                                    <p:anim calcmode="lin" valueType="num">
                                      <p:cBhvr>
                                        <p:cTn id="188" dur="500" fill="hold"/>
                                        <p:tgtEl>
                                          <p:spTgt spid="26"/>
                                        </p:tgtEl>
                                        <p:attrNameLst>
                                          <p:attrName>ppt_w</p:attrName>
                                        </p:attrNameLst>
                                      </p:cBhvr>
                                      <p:tavLst>
                                        <p:tav tm="0">
                                          <p:val>
                                            <p:fltVal val="0"/>
                                          </p:val>
                                        </p:tav>
                                        <p:tav tm="100000">
                                          <p:val>
                                            <p:strVal val="#ppt_w"/>
                                          </p:val>
                                        </p:tav>
                                      </p:tavLst>
                                    </p:anim>
                                    <p:anim calcmode="lin" valueType="num">
                                      <p:cBhvr>
                                        <p:cTn id="189" dur="500" fill="hold"/>
                                        <p:tgtEl>
                                          <p:spTgt spid="26"/>
                                        </p:tgtEl>
                                        <p:attrNameLst>
                                          <p:attrName>ppt_h</p:attrName>
                                        </p:attrNameLst>
                                      </p:cBhvr>
                                      <p:tavLst>
                                        <p:tav tm="0">
                                          <p:val>
                                            <p:fltVal val="0"/>
                                          </p:val>
                                        </p:tav>
                                        <p:tav tm="100000">
                                          <p:val>
                                            <p:strVal val="#ppt_h"/>
                                          </p:val>
                                        </p:tav>
                                      </p:tavLst>
                                    </p:anim>
                                    <p:animEffect transition="in" filter="fade">
                                      <p:cBhvr>
                                        <p:cTn id="190" dur="500"/>
                                        <p:tgtEl>
                                          <p:spTgt spid="26"/>
                                        </p:tgtEl>
                                      </p:cBhvr>
                                    </p:animEffect>
                                  </p:childTnLst>
                                  <p:subTnLst>
                                    <p:audio>
                                      <p:cMediaNode>
                                        <p:cTn display="0" masterRel="sameClick">
                                          <p:stCondLst>
                                            <p:cond evt="begin" delay="0">
                                              <p:tn val="186"/>
                                            </p:cond>
                                          </p:stCondLst>
                                          <p:endCondLst>
                                            <p:cond evt="onStopAudio" delay="0">
                                              <p:tgtEl>
                                                <p:sldTgt/>
                                              </p:tgtEl>
                                            </p:cond>
                                          </p:endCondLst>
                                        </p:cTn>
                                        <p:tgtEl>
                                          <p:sndTgt r:embed="rId6" name="Reng reng.wav"/>
                                        </p:tgtEl>
                                      </p:cMediaNode>
                                    </p:audio>
                                  </p:subTnLst>
                                </p:cTn>
                              </p:par>
                            </p:childTnLst>
                          </p:cTn>
                        </p:par>
                      </p:childTnLst>
                    </p:cTn>
                  </p:par>
                  <p:par>
                    <p:cTn id="191" fill="hold" nodeType="clickPar">
                      <p:stCondLst>
                        <p:cond delay="indefinite"/>
                      </p:stCondLst>
                      <p:childTnLst>
                        <p:par>
                          <p:cTn id="192" fill="hold" nodeType="withGroup">
                            <p:stCondLst>
                              <p:cond delay="0"/>
                            </p:stCondLst>
                            <p:childTnLst>
                              <p:par>
                                <p:cTn id="193" presetID="2" presetClass="exit" presetSubtype="1" fill="hold" nodeType="clickEffect">
                                  <p:stCondLst>
                                    <p:cond delay="0"/>
                                  </p:stCondLst>
                                  <p:childTnLst>
                                    <p:anim calcmode="lin" valueType="num">
                                      <p:cBhvr additive="base">
                                        <p:cTn id="194" dur="1000"/>
                                        <p:tgtEl>
                                          <p:spTgt spid="26"/>
                                        </p:tgtEl>
                                        <p:attrNameLst>
                                          <p:attrName>ppt_x</p:attrName>
                                        </p:attrNameLst>
                                      </p:cBhvr>
                                      <p:tavLst>
                                        <p:tav tm="0">
                                          <p:val>
                                            <p:strVal val="ppt_x"/>
                                          </p:val>
                                        </p:tav>
                                        <p:tav tm="100000">
                                          <p:val>
                                            <p:strVal val="ppt_x"/>
                                          </p:val>
                                        </p:tav>
                                      </p:tavLst>
                                    </p:anim>
                                    <p:anim calcmode="lin" valueType="num">
                                      <p:cBhvr additive="base">
                                        <p:cTn id="195" dur="1000"/>
                                        <p:tgtEl>
                                          <p:spTgt spid="26"/>
                                        </p:tgtEl>
                                        <p:attrNameLst>
                                          <p:attrName>ppt_y</p:attrName>
                                        </p:attrNameLst>
                                      </p:cBhvr>
                                      <p:tavLst>
                                        <p:tav tm="0">
                                          <p:val>
                                            <p:strVal val="ppt_y"/>
                                          </p:val>
                                        </p:tav>
                                        <p:tav tm="100000">
                                          <p:val>
                                            <p:strVal val="0-ppt_h/2"/>
                                          </p:val>
                                        </p:tav>
                                      </p:tavLst>
                                    </p:anim>
                                    <p:set>
                                      <p:cBhvr>
                                        <p:cTn id="196" dur="1" fill="hold">
                                          <p:stCondLst>
                                            <p:cond delay="999"/>
                                          </p:stCondLst>
                                        </p:cTn>
                                        <p:tgtEl>
                                          <p:spTgt spid="26"/>
                                        </p:tgtEl>
                                        <p:attrNameLst>
                                          <p:attrName>style.visibility</p:attrName>
                                        </p:attrNameLst>
                                      </p:cBhvr>
                                      <p:to>
                                        <p:strVal val="hidden"/>
                                      </p:to>
                                    </p:set>
                                  </p:childTnLst>
                                </p:cTn>
                              </p:par>
                            </p:childTnLst>
                          </p:cTn>
                        </p:par>
                      </p:childTnLst>
                    </p:cTn>
                  </p:par>
                  <p:par>
                    <p:cTn id="197" fill="hold" nodeType="clickPar">
                      <p:stCondLst>
                        <p:cond delay="indefinite"/>
                      </p:stCondLst>
                      <p:childTnLst>
                        <p:par>
                          <p:cTn id="198" fill="hold" nodeType="withGroup">
                            <p:stCondLst>
                              <p:cond delay="0"/>
                            </p:stCondLst>
                            <p:childTnLst>
                              <p:par>
                                <p:cTn id="199" presetID="23" presetClass="emph" presetSubtype="0" fill="hold" grpId="1" nodeType="clickEffect">
                                  <p:stCondLst>
                                    <p:cond delay="0"/>
                                  </p:stCondLst>
                                  <p:childTnLst>
                                    <p:animClr clrSpc="hsl" dir="cw">
                                      <p:cBhvr override="childStyle">
                                        <p:cTn id="200" dur="500" fill="hold"/>
                                        <p:tgtEl>
                                          <p:spTgt spid="15398"/>
                                        </p:tgtEl>
                                        <p:attrNameLst>
                                          <p:attrName>style.color</p:attrName>
                                        </p:attrNameLst>
                                      </p:cBhvr>
                                      <p:by>
                                        <p:hsl h="10842353" s="0" l="0"/>
                                      </p:by>
                                    </p:animClr>
                                    <p:animClr clrSpc="hsl" dir="cw">
                                      <p:cBhvr>
                                        <p:cTn id="201" dur="500" fill="hold"/>
                                        <p:tgtEl>
                                          <p:spTgt spid="15398"/>
                                        </p:tgtEl>
                                        <p:attrNameLst>
                                          <p:attrName>fillcolor</p:attrName>
                                        </p:attrNameLst>
                                      </p:cBhvr>
                                      <p:by>
                                        <p:hsl h="10842353" s="0" l="0"/>
                                      </p:by>
                                    </p:animClr>
                                    <p:animClr clrSpc="hsl" dir="cw">
                                      <p:cBhvr>
                                        <p:cTn id="202" dur="500" fill="hold"/>
                                        <p:tgtEl>
                                          <p:spTgt spid="15398"/>
                                        </p:tgtEl>
                                        <p:attrNameLst>
                                          <p:attrName>stroke.color</p:attrName>
                                        </p:attrNameLst>
                                      </p:cBhvr>
                                      <p:by>
                                        <p:hsl h="10842353" s="0" l="0"/>
                                      </p:by>
                                    </p:animClr>
                                    <p:set>
                                      <p:cBhvr>
                                        <p:cTn id="203" dur="500" fill="hold"/>
                                        <p:tgtEl>
                                          <p:spTgt spid="15398"/>
                                        </p:tgtEl>
                                        <p:attrNameLst>
                                          <p:attrName>fill.type</p:attrName>
                                        </p:attrNameLst>
                                      </p:cBhvr>
                                      <p:to>
                                        <p:strVal val="solid"/>
                                      </p:to>
                                    </p:set>
                                  </p:childTnLst>
                                  <p:subTnLst>
                                    <p:audio>
                                      <p:cMediaNode>
                                        <p:cTn display="0" masterRel="sameClick">
                                          <p:stCondLst>
                                            <p:cond evt="begin" delay="0">
                                              <p:tn val="199"/>
                                            </p:cond>
                                          </p:stCondLst>
                                          <p:endCondLst>
                                            <p:cond evt="onStopAudio" delay="0">
                                              <p:tgtEl>
                                                <p:sldTgt/>
                                              </p:tgtEl>
                                            </p:cond>
                                          </p:endCondLst>
                                        </p:cTn>
                                        <p:tgtEl>
                                          <p:sndTgt r:embed="rId7" name="FELIZ2.WAV"/>
                                        </p:tgtEl>
                                      </p:cMediaNode>
                                    </p:audio>
                                  </p:subTnLst>
                                </p:cTn>
                              </p:par>
                              <p:par>
                                <p:cTn id="204" presetID="23" presetClass="emph" presetSubtype="0" fill="hold" grpId="0" nodeType="withEffect">
                                  <p:stCondLst>
                                    <p:cond delay="0"/>
                                  </p:stCondLst>
                                  <p:childTnLst>
                                    <p:animClr clrSpc="hsl" dir="cw">
                                      <p:cBhvr override="childStyle">
                                        <p:cTn id="205" dur="500" fill="hold"/>
                                        <p:tgtEl>
                                          <p:spTgt spid="13"/>
                                        </p:tgtEl>
                                        <p:attrNameLst>
                                          <p:attrName>style.color</p:attrName>
                                        </p:attrNameLst>
                                      </p:cBhvr>
                                      <p:by>
                                        <p:hsl h="10842353" s="0" l="0"/>
                                      </p:by>
                                    </p:animClr>
                                    <p:animClr clrSpc="hsl" dir="cw">
                                      <p:cBhvr>
                                        <p:cTn id="206" dur="500" fill="hold"/>
                                        <p:tgtEl>
                                          <p:spTgt spid="13"/>
                                        </p:tgtEl>
                                        <p:attrNameLst>
                                          <p:attrName>fillcolor</p:attrName>
                                        </p:attrNameLst>
                                      </p:cBhvr>
                                      <p:by>
                                        <p:hsl h="10842353" s="0" l="0"/>
                                      </p:by>
                                    </p:animClr>
                                    <p:animClr clrSpc="hsl" dir="cw">
                                      <p:cBhvr>
                                        <p:cTn id="207" dur="500" fill="hold"/>
                                        <p:tgtEl>
                                          <p:spTgt spid="13"/>
                                        </p:tgtEl>
                                        <p:attrNameLst>
                                          <p:attrName>stroke.color</p:attrName>
                                        </p:attrNameLst>
                                      </p:cBhvr>
                                      <p:by>
                                        <p:hsl h="10842353" s="0" l="0"/>
                                      </p:by>
                                    </p:animClr>
                                    <p:set>
                                      <p:cBhvr>
                                        <p:cTn id="208" dur="500" fill="hold"/>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 grpId="0" animBg="1"/>
      <p:bldP spid="8" grpId="0" animBg="1"/>
      <p:bldP spid="13" grpId="0" animBg="1"/>
      <p:bldP spid="15" grpId="0" animBg="1"/>
      <p:bldP spid="6171" grpId="0" animBg="1"/>
      <p:bldP spid="6171" grpId="1" animBg="1"/>
      <p:bldP spid="6172" grpId="0" animBg="1"/>
      <p:bldP spid="6180" grpId="0" animBg="1"/>
      <p:bldP spid="6180" grpId="1" animBg="1"/>
      <p:bldP spid="6181" grpId="0" animBg="1"/>
      <p:bldP spid="6181" grpId="1" animBg="1"/>
      <p:bldP spid="6182" grpId="0" animBg="1"/>
      <p:bldP spid="6182" grpId="1" animBg="1"/>
      <p:bldP spid="6183" grpId="0" animBg="1"/>
      <p:bldP spid="6183" grpId="1" animBg="1"/>
      <p:bldP spid="6184" grpId="0" animBg="1"/>
      <p:bldP spid="6184" grpId="1" animBg="1"/>
      <p:bldP spid="6185" grpId="0" animBg="1"/>
      <p:bldP spid="6185" grpId="1" animBg="1"/>
      <p:bldP spid="6186" grpId="0" animBg="1"/>
      <p:bldP spid="6186" grpId="1" animBg="1"/>
      <p:bldP spid="6187" grpId="0" animBg="1"/>
      <p:bldP spid="6187" grpId="1" animBg="1"/>
      <p:bldP spid="6188" grpId="0" animBg="1"/>
      <p:bldP spid="6188" grpId="1" animBg="1"/>
      <p:bldP spid="6189" grpId="0" animBg="1"/>
      <p:bldP spid="6189" grpId="1" animBg="1"/>
      <p:bldP spid="6190" grpId="0" animBg="1"/>
      <p:bldP spid="6190" grpId="1" animBg="1"/>
      <p:bldP spid="15396" grpId="0" animBg="1"/>
      <p:bldP spid="15397" grpId="0" animBg="1"/>
      <p:bldP spid="15398" grpId="0" animBg="1"/>
      <p:bldP spid="1539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6434420" y="61336"/>
            <a:ext cx="1853580" cy="1237264"/>
          </a:xfrm>
          <a:custGeom>
            <a:avLst/>
            <a:gdLst/>
            <a:ahLst/>
            <a:cxnLst/>
            <a:rect l="l" t="t" r="r" b="b"/>
            <a:pathLst>
              <a:path w="1853580" h="1237264">
                <a:moveTo>
                  <a:pt x="1853580" y="0"/>
                </a:moveTo>
                <a:lnTo>
                  <a:pt x="0" y="0"/>
                </a:lnTo>
                <a:lnTo>
                  <a:pt x="0" y="1237264"/>
                </a:lnTo>
                <a:lnTo>
                  <a:pt x="1853580" y="1237264"/>
                </a:lnTo>
                <a:lnTo>
                  <a:pt x="185358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0" y="0"/>
            <a:ext cx="1121680" cy="1186963"/>
          </a:xfrm>
          <a:custGeom>
            <a:avLst/>
            <a:gdLst/>
            <a:ahLst/>
            <a:cxnLst/>
            <a:rect l="l" t="t" r="r" b="b"/>
            <a:pathLst>
              <a:path w="1121680" h="1186963">
                <a:moveTo>
                  <a:pt x="0" y="0"/>
                </a:moveTo>
                <a:lnTo>
                  <a:pt x="1121680" y="0"/>
                </a:lnTo>
                <a:lnTo>
                  <a:pt x="1121680" y="1186963"/>
                </a:lnTo>
                <a:lnTo>
                  <a:pt x="0" y="11869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a:off x="0" y="8714105"/>
            <a:ext cx="2243359" cy="1592785"/>
          </a:xfrm>
          <a:custGeom>
            <a:avLst/>
            <a:gdLst/>
            <a:ahLst/>
            <a:cxnLst/>
            <a:rect l="l" t="t" r="r" b="b"/>
            <a:pathLst>
              <a:path w="2243359" h="1592785">
                <a:moveTo>
                  <a:pt x="0" y="0"/>
                </a:moveTo>
                <a:lnTo>
                  <a:pt x="2243359" y="0"/>
                </a:lnTo>
                <a:lnTo>
                  <a:pt x="2243359" y="1592785"/>
                </a:lnTo>
                <a:lnTo>
                  <a:pt x="0" y="1592785"/>
                </a:lnTo>
                <a:lnTo>
                  <a:pt x="0" y="0"/>
                </a:lnTo>
                <a:close/>
              </a:path>
            </a:pathLst>
          </a:custGeom>
          <a:blipFill>
            <a:blip r:embed="rId6"/>
            <a:stretch>
              <a:fillRect/>
            </a:stretch>
          </a:blipFill>
        </p:spPr>
        <p:txBody>
          <a:bodyPr/>
          <a:lstStyle/>
          <a:p>
            <a:endParaRPr lang="en-US"/>
          </a:p>
        </p:txBody>
      </p:sp>
      <p:sp>
        <p:nvSpPr>
          <p:cNvPr id="5" name="Freeform 5"/>
          <p:cNvSpPr/>
          <p:nvPr/>
        </p:nvSpPr>
        <p:spPr>
          <a:xfrm>
            <a:off x="16167820" y="8714105"/>
            <a:ext cx="2120180" cy="1592785"/>
          </a:xfrm>
          <a:custGeom>
            <a:avLst/>
            <a:gdLst/>
            <a:ahLst/>
            <a:cxnLst/>
            <a:rect l="l" t="t" r="r" b="b"/>
            <a:pathLst>
              <a:path w="2120180" h="1592785">
                <a:moveTo>
                  <a:pt x="0" y="0"/>
                </a:moveTo>
                <a:lnTo>
                  <a:pt x="2120180" y="0"/>
                </a:lnTo>
                <a:lnTo>
                  <a:pt x="2120180" y="1592785"/>
                </a:lnTo>
                <a:lnTo>
                  <a:pt x="0" y="1592785"/>
                </a:lnTo>
                <a:lnTo>
                  <a:pt x="0" y="0"/>
                </a:lnTo>
                <a:close/>
              </a:path>
            </a:pathLst>
          </a:custGeom>
          <a:blipFill>
            <a:blip r:embed="rId7"/>
            <a:stretch>
              <a:fillRect/>
            </a:stretch>
          </a:blipFill>
        </p:spPr>
        <p:txBody>
          <a:bodyPr/>
          <a:lstStyle/>
          <a:p>
            <a:endParaRPr lang="en-US"/>
          </a:p>
        </p:txBody>
      </p:sp>
      <p:grpSp>
        <p:nvGrpSpPr>
          <p:cNvPr id="6" name="Group 6"/>
          <p:cNvGrpSpPr/>
          <p:nvPr/>
        </p:nvGrpSpPr>
        <p:grpSpPr>
          <a:xfrm>
            <a:off x="911656" y="1734820"/>
            <a:ext cx="14781015" cy="1158905"/>
            <a:chOff x="0" y="0"/>
            <a:chExt cx="4350296" cy="341085"/>
          </a:xfrm>
        </p:grpSpPr>
        <p:sp>
          <p:nvSpPr>
            <p:cNvPr id="7" name="Freeform 7"/>
            <p:cNvSpPr/>
            <p:nvPr/>
          </p:nvSpPr>
          <p:spPr>
            <a:xfrm>
              <a:off x="0" y="0"/>
              <a:ext cx="4350296" cy="341085"/>
            </a:xfrm>
            <a:custGeom>
              <a:avLst/>
              <a:gdLst/>
              <a:ahLst/>
              <a:cxnLst/>
              <a:rect l="l" t="t" r="r" b="b"/>
              <a:pathLst>
                <a:path w="4350296" h="341085">
                  <a:moveTo>
                    <a:pt x="4190276" y="0"/>
                  </a:moveTo>
                  <a:lnTo>
                    <a:pt x="160020" y="0"/>
                  </a:lnTo>
                  <a:lnTo>
                    <a:pt x="0" y="160020"/>
                  </a:lnTo>
                  <a:lnTo>
                    <a:pt x="0" y="181065"/>
                  </a:lnTo>
                  <a:lnTo>
                    <a:pt x="160020" y="341085"/>
                  </a:lnTo>
                  <a:lnTo>
                    <a:pt x="4190276" y="341085"/>
                  </a:lnTo>
                  <a:lnTo>
                    <a:pt x="4350296" y="181065"/>
                  </a:lnTo>
                  <a:lnTo>
                    <a:pt x="4350296" y="160020"/>
                  </a:lnTo>
                  <a:lnTo>
                    <a:pt x="4190276" y="0"/>
                  </a:lnTo>
                  <a:close/>
                </a:path>
              </a:pathLst>
            </a:custGeom>
            <a:solidFill>
              <a:srgbClr val="FFDC10"/>
            </a:solidFill>
          </p:spPr>
          <p:txBody>
            <a:bodyPr/>
            <a:lstStyle/>
            <a:p>
              <a:endParaRPr lang="en-US"/>
            </a:p>
          </p:txBody>
        </p:sp>
        <p:sp>
          <p:nvSpPr>
            <p:cNvPr id="8" name="TextBox 8"/>
            <p:cNvSpPr txBox="1"/>
            <p:nvPr/>
          </p:nvSpPr>
          <p:spPr>
            <a:xfrm>
              <a:off x="63500" y="6350"/>
              <a:ext cx="4223296" cy="271235"/>
            </a:xfrm>
            <a:prstGeom prst="rect">
              <a:avLst/>
            </a:prstGeom>
          </p:spPr>
          <p:txBody>
            <a:bodyPr lIns="50800" tIns="50800" rIns="50800" bIns="50800" rtlCol="0" anchor="ctr"/>
            <a:lstStyle/>
            <a:p>
              <a:pPr marL="0" lvl="0" indent="0" algn="just">
                <a:lnSpc>
                  <a:spcPts val="4199"/>
                </a:lnSpc>
                <a:spcBef>
                  <a:spcPct val="0"/>
                </a:spcBef>
              </a:pPr>
              <a:r>
                <a:rPr lang="en-US" sz="2999">
                  <a:solidFill>
                    <a:srgbClr val="000000"/>
                  </a:solidFill>
                  <a:latin typeface="DejaVu Serif Bold"/>
                  <a:ea typeface="DejaVu Serif Bold"/>
                  <a:cs typeface="DejaVu Serif Bold"/>
                  <a:sym typeface="DejaVu Serif Bold"/>
                </a:rPr>
                <a:t>Nhiệm vụ 1: Định dạng kí tự theo yêu cầu như ở Hình 34 dưới đây.</a:t>
              </a:r>
            </a:p>
          </p:txBody>
        </p:sp>
      </p:grpSp>
      <p:sp>
        <p:nvSpPr>
          <p:cNvPr id="9" name="Freeform 9"/>
          <p:cNvSpPr/>
          <p:nvPr/>
        </p:nvSpPr>
        <p:spPr>
          <a:xfrm>
            <a:off x="1954549" y="2893725"/>
            <a:ext cx="14479871" cy="6772240"/>
          </a:xfrm>
          <a:custGeom>
            <a:avLst/>
            <a:gdLst/>
            <a:ahLst/>
            <a:cxnLst/>
            <a:rect l="l" t="t" r="r" b="b"/>
            <a:pathLst>
              <a:path w="14479871" h="6772240">
                <a:moveTo>
                  <a:pt x="0" y="0"/>
                </a:moveTo>
                <a:lnTo>
                  <a:pt x="14479871" y="0"/>
                </a:lnTo>
                <a:lnTo>
                  <a:pt x="14479871" y="6772240"/>
                </a:lnTo>
                <a:lnTo>
                  <a:pt x="0" y="6772240"/>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849366" y="981075"/>
            <a:ext cx="15585054" cy="582295"/>
          </a:xfrm>
          <a:prstGeom prst="rect">
            <a:avLst/>
          </a:prstGeom>
        </p:spPr>
        <p:txBody>
          <a:bodyPr lIns="0" tIns="0" rIns="0" bIns="0" rtlCol="0" anchor="t">
            <a:spAutoFit/>
          </a:bodyPr>
          <a:lstStyle/>
          <a:p>
            <a:pPr algn="just">
              <a:lnSpc>
                <a:spcPts val="4550"/>
              </a:lnSpc>
              <a:spcBef>
                <a:spcPct val="0"/>
              </a:spcBef>
            </a:pPr>
            <a:r>
              <a:rPr lang="en-US" sz="3500">
                <a:solidFill>
                  <a:srgbClr val="F41B3E"/>
                </a:solidFill>
                <a:latin typeface="DejaVu Serif Bold"/>
                <a:ea typeface="DejaVu Serif Bold"/>
                <a:cs typeface="DejaVu Serif Bold"/>
                <a:sym typeface="DejaVu Serif Bold"/>
              </a:rPr>
              <a:t>2. Thực hành định dạng kí tự và bố trí hình ảnh trong văn bản</a:t>
            </a:r>
          </a:p>
        </p:txBody>
      </p:sp>
      <p:sp>
        <p:nvSpPr>
          <p:cNvPr id="11" name="TextBox 11"/>
          <p:cNvSpPr txBox="1"/>
          <p:nvPr/>
        </p:nvSpPr>
        <p:spPr>
          <a:xfrm>
            <a:off x="1710328" y="29818"/>
            <a:ext cx="13982343" cy="824230"/>
          </a:xfrm>
          <a:prstGeom prst="rect">
            <a:avLst/>
          </a:prstGeom>
        </p:spPr>
        <p:txBody>
          <a:bodyPr lIns="0" tIns="0" rIns="0" bIns="0" rtlCol="0" anchor="t">
            <a:spAutoFit/>
          </a:bodyPr>
          <a:lstStyle/>
          <a:p>
            <a:pPr marL="0" lvl="0" indent="0" algn="ctr">
              <a:lnSpc>
                <a:spcPts val="7399"/>
              </a:lnSpc>
              <a:spcBef>
                <a:spcPct val="0"/>
              </a:spcBef>
            </a:pPr>
            <a:r>
              <a:rPr lang="en-US" sz="3699">
                <a:solidFill>
                  <a:srgbClr val="056528"/>
                </a:solidFill>
                <a:latin typeface="Bogart Heavy"/>
                <a:ea typeface="Bogart Heavy"/>
                <a:cs typeface="Bogart Heavy"/>
                <a:sym typeface="Bogart Heavy"/>
              </a:rPr>
              <a:t>Bài 6: Định dạng kí tự và bố trí hình ảnh trong văn bản</a:t>
            </a:r>
          </a:p>
        </p:txBody>
      </p:sp>
      <p:sp>
        <p:nvSpPr>
          <p:cNvPr id="12" name="TextBox 12"/>
          <p:cNvSpPr txBox="1"/>
          <p:nvPr/>
        </p:nvSpPr>
        <p:spPr>
          <a:xfrm>
            <a:off x="5684393" y="9599290"/>
            <a:ext cx="6034213" cy="441323"/>
          </a:xfrm>
          <a:prstGeom prst="rect">
            <a:avLst/>
          </a:prstGeom>
        </p:spPr>
        <p:txBody>
          <a:bodyPr lIns="0" tIns="0" rIns="0" bIns="0" rtlCol="0" anchor="t">
            <a:spAutoFit/>
          </a:bodyPr>
          <a:lstStyle/>
          <a:p>
            <a:pPr marL="0" lvl="0" indent="0" algn="just">
              <a:lnSpc>
                <a:spcPts val="3500"/>
              </a:lnSpc>
              <a:spcBef>
                <a:spcPct val="0"/>
              </a:spcBef>
            </a:pPr>
            <a:r>
              <a:rPr lang="en-US" sz="2500">
                <a:solidFill>
                  <a:srgbClr val="000000"/>
                </a:solidFill>
                <a:latin typeface="DejaVu Serif Bold"/>
                <a:ea typeface="DejaVu Serif Bold"/>
                <a:cs typeface="DejaVu Serif Bold"/>
                <a:sym typeface="DejaVu Serif Bold"/>
              </a:rPr>
              <a:t>Hình 34. Yêu cầu định dạng kí tự</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5|2.4|0.5|0.5|0.5|0.4"/>
</p:tagLst>
</file>

<file path=ppt/tags/tag2.xml><?xml version="1.0" encoding="utf-8"?>
<p:tagLst xmlns:a="http://schemas.openxmlformats.org/drawingml/2006/main" xmlns:r="http://schemas.openxmlformats.org/officeDocument/2006/relationships" xmlns:p="http://schemas.openxmlformats.org/presentationml/2006/main">
  <p:tag name="TIMING" val="|6.5|2.4|0.5|0.5|0.5|0.4"/>
</p:tagLst>
</file>

<file path=ppt/tags/tag3.xml><?xml version="1.0" encoding="utf-8"?>
<p:tagLst xmlns:a="http://schemas.openxmlformats.org/drawingml/2006/main" xmlns:r="http://schemas.openxmlformats.org/officeDocument/2006/relationships" xmlns:p="http://schemas.openxmlformats.org/presentationml/2006/main">
  <p:tag name="TIMING" val="|6.5|2.4|0.5|0.5|0.5|0.4"/>
</p:tagLst>
</file>

<file path=ppt/tags/tag4.xml><?xml version="1.0" encoding="utf-8"?>
<p:tagLst xmlns:a="http://schemas.openxmlformats.org/drawingml/2006/main" xmlns:r="http://schemas.openxmlformats.org/officeDocument/2006/relationships" xmlns:p="http://schemas.openxmlformats.org/presentationml/2006/main">
  <p:tag name="TIMING" val="|6.5|2.4|0.5|0.5|0.5|0.4"/>
</p:tagLst>
</file>

<file path=ppt/tags/tag5.xml><?xml version="1.0" encoding="utf-8"?>
<p:tagLst xmlns:a="http://schemas.openxmlformats.org/drawingml/2006/main" xmlns:r="http://schemas.openxmlformats.org/officeDocument/2006/relationships" xmlns:p="http://schemas.openxmlformats.org/presentationml/2006/main">
  <p:tag name="TIMING" val="|6.5|2.4|0.5|0.5|0.5|0.4"/>
</p:tagLst>
</file>

<file path=ppt/tags/tag6.xml><?xml version="1.0" encoding="utf-8"?>
<p:tagLst xmlns:a="http://schemas.openxmlformats.org/drawingml/2006/main" xmlns:r="http://schemas.openxmlformats.org/officeDocument/2006/relationships" xmlns:p="http://schemas.openxmlformats.org/presentationml/2006/main">
  <p:tag name="TIMING" val="|6.5|2.4|0.5|0.5|0.5|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1025</Words>
  <Application>Microsoft Office PowerPoint</Application>
  <PresentationFormat>Custom</PresentationFormat>
  <Paragraphs>192</Paragraphs>
  <Slides>16</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16</vt:i4>
      </vt:variant>
    </vt:vector>
  </HeadingPairs>
  <TitlesOfParts>
    <vt:vector size="32" baseType="lpstr">
      <vt:lpstr>Bogart Heavy</vt:lpstr>
      <vt:lpstr>.VnHelvetInsH</vt:lpstr>
      <vt:lpstr>Paytone One</vt:lpstr>
      <vt:lpstr>Dancing Script Bold</vt:lpstr>
      <vt:lpstr>Arial</vt:lpstr>
      <vt:lpstr>.VnTime</vt:lpstr>
      <vt:lpstr>Batangas</vt:lpstr>
      <vt:lpstr>Beyond The Mountains</vt:lpstr>
      <vt:lpstr>.VnTimeH</vt:lpstr>
      <vt:lpstr>DejaVu Serif Bold</vt:lpstr>
      <vt:lpstr>Calibri</vt:lpstr>
      <vt:lpstr>Impact</vt:lpstr>
      <vt:lpstr>Times New Roman</vt:lpstr>
      <vt:lpstr>Crimson Pro Bold</vt:lpstr>
      <vt:lpstr>Consolas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Tin5.Bai6.DinhdangkituvaBotri...</dc:title>
  <dc:creator>Admin</dc:creator>
  <cp:lastModifiedBy>Microsoft account</cp:lastModifiedBy>
  <cp:revision>14</cp:revision>
  <dcterms:created xsi:type="dcterms:W3CDTF">2006-08-16T00:00:00Z</dcterms:created>
  <dcterms:modified xsi:type="dcterms:W3CDTF">2025-11-29T17:16:52Z</dcterms:modified>
  <dc:identifier>DAGL9okCQBo</dc:identifier>
</cp:coreProperties>
</file>