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97" r:id="rId2"/>
  </p:sldMasterIdLst>
  <p:notesMasterIdLst>
    <p:notesMasterId r:id="rId19"/>
  </p:notesMasterIdLst>
  <p:sldIdLst>
    <p:sldId id="286" r:id="rId3"/>
    <p:sldId id="287" r:id="rId4"/>
    <p:sldId id="291" r:id="rId5"/>
    <p:sldId id="257" r:id="rId6"/>
    <p:sldId id="292" r:id="rId7"/>
    <p:sldId id="285" r:id="rId8"/>
    <p:sldId id="258" r:id="rId9"/>
    <p:sldId id="288" r:id="rId10"/>
    <p:sldId id="289" r:id="rId11"/>
    <p:sldId id="296" r:id="rId12"/>
    <p:sldId id="295" r:id="rId13"/>
    <p:sldId id="293" r:id="rId14"/>
    <p:sldId id="294" r:id="rId15"/>
    <p:sldId id="283" r:id="rId16"/>
    <p:sldId id="297" r:id="rId17"/>
    <p:sldId id="298" r:id="rId18"/>
  </p:sldIdLst>
  <p:sldSz cx="18288000" cy="10287000"/>
  <p:notesSz cx="6858000" cy="9144000"/>
  <p:embeddedFontLst>
    <p:embeddedFont>
      <p:font typeface="Garamond" panose="02020404030301010803" pitchFamily="18" charset="0"/>
      <p:regular r:id="rId20"/>
      <p:bold r:id="rId21"/>
      <p:italic r:id="rId22"/>
    </p:embeddedFont>
    <p:embeddedFont>
      <p:font typeface="iCiel Cadena" panose="02000503000000020004" pitchFamily="2" charset="-93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等线"/>
      <p:regular r:id="rId28"/>
      <p:bold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Segoe Print" panose="02000600000000000000" pitchFamily="2" charset="0"/>
      <p:regular r:id="rId32"/>
      <p:bold r:id="rId33"/>
    </p:embeddedFont>
    <p:embeddedFont>
      <p:font typeface="Paytone One" panose="020B0604020202020204" charset="-93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481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228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53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6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58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81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8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49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89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61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1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78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05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8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11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88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8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6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13373020" y="8306173"/>
            <a:ext cx="2628980" cy="20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2286001" y="8306172"/>
            <a:ext cx="2900993" cy="20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2279795" y="14052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3736497" y="5912586"/>
            <a:ext cx="10629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defTabSz="1371600" eaLnBrk="1" hangingPunct="1">
              <a:spcBef>
                <a:spcPct val="50000"/>
              </a:spcBef>
              <a:buClrTx/>
            </a:pPr>
            <a:r>
              <a:rPr lang="en-US" sz="42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lang="en-US" sz="42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lang="en-US" sz="42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4200" b="1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Bùi Toàn Thắng</a:t>
            </a:r>
            <a:endParaRPr lang="en-US" sz="42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3460" y="278162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800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lang="en-US" sz="4800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PHƯỜNG HƯNG ĐẠO</a:t>
            </a:r>
            <a:endParaRPr lang="en-US" sz="4800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019" y="958872"/>
            <a:ext cx="987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</a:pPr>
            <a:r>
              <a:rPr lang="en-US" sz="48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4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 HỌC HƯNG ĐẠO</a:t>
            </a:r>
            <a:endParaRPr lang="en-US" sz="4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57900" y="1719972"/>
            <a:ext cx="6542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9419" y="2551212"/>
            <a:ext cx="7394712" cy="13849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8100" b="1" kern="1200" smtClean="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BÀI GIẢNG </a:t>
            </a:r>
            <a:endParaRPr lang="en-US" sz="8100" b="1" kern="1200" dirty="0">
              <a:ln w="10541" cmpd="sng">
                <a:solidFill>
                  <a:srgbClr val="E48312">
                    <a:shade val="88000"/>
                    <a:satMod val="110000"/>
                  </a:srgbClr>
                </a:solidFill>
                <a:prstDash val="solid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4298" y="3945186"/>
            <a:ext cx="13069452" cy="87716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4800" b="1" kern="1200" smtClean="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TIN HỌC LỚP 5</a:t>
            </a:r>
            <a:endParaRPr lang="en-US" sz="4800" b="1" kern="1200" dirty="0">
              <a:ln w="10541" cmpd="sng">
                <a:solidFill>
                  <a:srgbClr val="E48312">
                    <a:shade val="88000"/>
                    <a:satMod val="110000"/>
                  </a:srgbClr>
                </a:solidFill>
                <a:prstDash val="solid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3251" y="6748938"/>
            <a:ext cx="83917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>
              <a:spcBef>
                <a:spcPct val="50000"/>
              </a:spcBef>
              <a:buClrTx/>
            </a:pP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Đơn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Tiểu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err="1"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lang="en-US" sz="4200" b="1" kern="120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smtClean="0">
                <a:latin typeface="Times New Roman" pitchFamily="18" charset="0"/>
                <a:ea typeface="+mn-ea"/>
                <a:cs typeface="+mn-cs"/>
              </a:rPr>
              <a:t>Hưng Đạo</a:t>
            </a:r>
            <a:endParaRPr lang="en-US" sz="4200" b="1" kern="1200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13860719" y="0"/>
            <a:ext cx="2141280" cy="22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56870" y="12354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5473522" y="3004705"/>
            <a:ext cx="11158100" cy="3293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vi-VN" sz="8000" b="1" smtClean="0">
                <a:latin typeface="Paytone One"/>
                <a:sym typeface="Paytone One"/>
              </a:rPr>
              <a:t>Truy </a:t>
            </a:r>
            <a:r>
              <a:rPr lang="vi-VN" sz="8000" b="1">
                <a:latin typeface="Paytone One"/>
                <a:sym typeface="Paytone One"/>
              </a:rPr>
              <a:t>cập và bảo mật nội dung thông </a:t>
            </a:r>
            <a:r>
              <a:rPr lang="vi-VN" sz="8000" b="1" smtClean="0">
                <a:latin typeface="Paytone One"/>
                <a:sym typeface="Paytone One"/>
              </a:rPr>
              <a:t>tin</a:t>
            </a:r>
            <a:endParaRPr lang="en-US" sz="8000" b="1" smtClean="0">
              <a:latin typeface="Paytone One"/>
              <a:sym typeface="Paytone On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3190" y="3858173"/>
            <a:ext cx="4430332" cy="1898120"/>
            <a:chOff x="1071807" y="4481272"/>
            <a:chExt cx="4403689" cy="1271885"/>
          </a:xfrm>
        </p:grpSpPr>
        <p:sp>
          <p:nvSpPr>
            <p:cNvPr id="18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5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 2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80314" y="424385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THẢO LUẬN NHÓM 4</a:t>
            </a:r>
            <a:endParaRPr lang="en-US" sz="5400" b="1">
              <a:solidFill>
                <a:schemeClr val="tx1"/>
              </a:solidFill>
            </a:endParaRPr>
          </a:p>
        </p:txBody>
      </p:sp>
      <p:pic>
        <p:nvPicPr>
          <p:cNvPr id="12" name="Google Shape;3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542" y="6309035"/>
            <a:ext cx="3779543" cy="34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324568" y="6309035"/>
            <a:ext cx="3846484" cy="3524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140369" y="463027"/>
            <a:ext cx="16233231" cy="1569660"/>
            <a:chOff x="302169" y="1682227"/>
            <a:chExt cx="17852481" cy="1569660"/>
          </a:xfrm>
        </p:grpSpPr>
        <p:sp>
          <p:nvSpPr>
            <p:cNvPr id="15" name="Rectangle 14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2269" y="2291827"/>
            <a:ext cx="16271331" cy="1569660"/>
            <a:chOff x="302169" y="1682227"/>
            <a:chExt cx="17852481" cy="1569660"/>
          </a:xfrm>
        </p:grpSpPr>
        <p:sp>
          <p:nvSpPr>
            <p:cNvPr id="18" name="Rectangle 17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xmlns="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xmlns="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xmlns="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xmlns="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 smtClean="0">
                    <a:latin typeface="Paytone One"/>
                    <a:sym typeface="Paytone One"/>
                  </a:rPr>
                  <a:t>Truy </a:t>
                </a:r>
                <a:r>
                  <a:rPr lang="vi-VN" sz="4000" b="1">
                    <a:latin typeface="Paytone One"/>
                    <a:sym typeface="Paytone One"/>
                  </a:rPr>
                  <a:t>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9" y="3515162"/>
            <a:ext cx="17782641" cy="66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xmlns="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xmlns="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xmlns="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xmlns="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 smtClean="0">
                    <a:latin typeface="Paytone One"/>
                    <a:sym typeface="Paytone One"/>
                  </a:rPr>
                  <a:t>Truy </a:t>
                </a:r>
                <a:r>
                  <a:rPr lang="vi-VN" sz="4000" b="1">
                    <a:latin typeface="Paytone One"/>
                    <a:sym typeface="Paytone One"/>
                  </a:rPr>
                  <a:t>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8" y="3695700"/>
            <a:ext cx="17782642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457278" y="1871094"/>
            <a:ext cx="5802839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7021" y="1200151"/>
            <a:ext cx="6375830" cy="8877299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236101" y="1551330"/>
            <a:ext cx="5949124" cy="83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Bản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giả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hoặc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không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</a:t>
              </a:r>
              <a:r>
                <a:rPr kumimoji="0" lang="vi-VN" sz="4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tin</a:t>
              </a:r>
              <a:r>
                <a:rPr kumimoji="0" lang="vi-VN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khi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23901" y="576972"/>
            <a:ext cx="16676687" cy="3396198"/>
            <a:chOff x="5955722" y="938922"/>
            <a:chExt cx="10721286" cy="339619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FA485336-2020-462B-B5E7-393DC12A84B2}"/>
                </a:ext>
              </a:extLst>
            </p:cNvPr>
            <p:cNvGrpSpPr/>
            <p:nvPr/>
          </p:nvGrpSpPr>
          <p:grpSpPr>
            <a:xfrm>
              <a:off x="5955722" y="938922"/>
              <a:ext cx="10721286" cy="3396198"/>
              <a:chOff x="487611" y="132261"/>
              <a:chExt cx="5267072" cy="1005338"/>
            </a:xfrm>
          </p:grpSpPr>
          <p:sp>
            <p:nvSpPr>
              <p:cNvPr id="69" name="Shape 97894">
                <a:extLst>
                  <a:ext uri="{FF2B5EF4-FFF2-40B4-BE49-F238E27FC236}">
                    <a16:creationId xmlns:a16="http://schemas.microsoft.com/office/drawing/2014/main" xmlns="" id="{9D3416FF-0E5A-45F7-AE89-B84947A0C02B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Shape 1030">
                <a:extLst>
                  <a:ext uri="{FF2B5EF4-FFF2-40B4-BE49-F238E27FC236}">
                    <a16:creationId xmlns:a16="http://schemas.microsoft.com/office/drawing/2014/main" xmlns="" id="{EE12ECB5-8154-40CE-BAA2-5E23D9B0E53D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Shape 1031">
                <a:extLst>
                  <a:ext uri="{FF2B5EF4-FFF2-40B4-BE49-F238E27FC236}">
                    <a16:creationId xmlns:a16="http://schemas.microsoft.com/office/drawing/2014/main" xmlns="" id="{AECE0587-FC75-4D82-B901-C9823753062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Shape 1032">
                <a:extLst>
                  <a:ext uri="{FF2B5EF4-FFF2-40B4-BE49-F238E27FC236}">
                    <a16:creationId xmlns:a16="http://schemas.microsoft.com/office/drawing/2014/main" xmlns="" id="{38D49FB8-CF69-4F07-AAC5-82E321B9E2E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Shape 1033">
                <a:extLst>
                  <a:ext uri="{FF2B5EF4-FFF2-40B4-BE49-F238E27FC236}">
                    <a16:creationId xmlns:a16="http://schemas.microsoft.com/office/drawing/2014/main" xmlns="" id="{A4822337-71DD-40F2-BC03-C49B78500D4C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hape 1034">
                <a:extLst>
                  <a:ext uri="{FF2B5EF4-FFF2-40B4-BE49-F238E27FC236}">
                    <a16:creationId xmlns:a16="http://schemas.microsoft.com/office/drawing/2014/main" xmlns="" id="{81950A8F-4699-450E-A0CF-555CF7916C14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Shape 1035">
                <a:extLst>
                  <a:ext uri="{FF2B5EF4-FFF2-40B4-BE49-F238E27FC236}">
                    <a16:creationId xmlns:a16="http://schemas.microsoft.com/office/drawing/2014/main" xmlns="" id="{718C8700-7FA8-440A-BE07-6D60D1CC637D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Shape 1036">
                <a:extLst>
                  <a:ext uri="{FF2B5EF4-FFF2-40B4-BE49-F238E27FC236}">
                    <a16:creationId xmlns:a16="http://schemas.microsoft.com/office/drawing/2014/main" xmlns="" id="{E614BA51-EEC8-4E38-824F-7EA565C4380F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Shape 1037">
                <a:extLst>
                  <a:ext uri="{FF2B5EF4-FFF2-40B4-BE49-F238E27FC236}">
                    <a16:creationId xmlns:a16="http://schemas.microsoft.com/office/drawing/2014/main" xmlns="" id="{497A3090-3354-46CE-93B4-26A38D7B1A5C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Shape 1038">
                <a:extLst>
                  <a:ext uri="{FF2B5EF4-FFF2-40B4-BE49-F238E27FC236}">
                    <a16:creationId xmlns:a16="http://schemas.microsoft.com/office/drawing/2014/main" xmlns="" id="{18E41C35-351B-4CD2-861F-0C6C362D5F1A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Shape 1039">
                <a:extLst>
                  <a:ext uri="{FF2B5EF4-FFF2-40B4-BE49-F238E27FC236}">
                    <a16:creationId xmlns:a16="http://schemas.microsoft.com/office/drawing/2014/main" xmlns="" id="{3D858E01-AE8D-46EE-8085-2A5BD0FF005B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Shape 1040">
                <a:extLst>
                  <a:ext uri="{FF2B5EF4-FFF2-40B4-BE49-F238E27FC236}">
                    <a16:creationId xmlns:a16="http://schemas.microsoft.com/office/drawing/2014/main" xmlns="" id="{D0BF9B81-4238-4002-9BF8-4BF1446D01E8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Shape 1041">
                <a:extLst>
                  <a:ext uri="{FF2B5EF4-FFF2-40B4-BE49-F238E27FC236}">
                    <a16:creationId xmlns:a16="http://schemas.microsoft.com/office/drawing/2014/main" xmlns="" id="{5A807816-8AFF-4367-876A-C4C961E9BF21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Shape 1042">
                <a:extLst>
                  <a:ext uri="{FF2B5EF4-FFF2-40B4-BE49-F238E27FC236}">
                    <a16:creationId xmlns:a16="http://schemas.microsoft.com/office/drawing/2014/main" xmlns="" id="{8CDCB948-386E-44A5-AC5B-97C77F38270B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Shape 1043">
                <a:extLst>
                  <a:ext uri="{FF2B5EF4-FFF2-40B4-BE49-F238E27FC236}">
                    <a16:creationId xmlns:a16="http://schemas.microsoft.com/office/drawing/2014/main" xmlns="" id="{F67E62CA-655A-4BE5-8AB9-2805C6724652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Shape 1044">
                <a:extLst>
                  <a:ext uri="{FF2B5EF4-FFF2-40B4-BE49-F238E27FC236}">
                    <a16:creationId xmlns:a16="http://schemas.microsoft.com/office/drawing/2014/main" xmlns="" id="{73117D7B-445D-4147-BFA1-BB3077D020FE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Shape 1045">
                <a:extLst>
                  <a:ext uri="{FF2B5EF4-FFF2-40B4-BE49-F238E27FC236}">
                    <a16:creationId xmlns:a16="http://schemas.microsoft.com/office/drawing/2014/main" xmlns="" id="{EC1F6EF0-F325-4EF7-8E2F-C7928F5FD07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Shape 1046">
                <a:extLst>
                  <a:ext uri="{FF2B5EF4-FFF2-40B4-BE49-F238E27FC236}">
                    <a16:creationId xmlns:a16="http://schemas.microsoft.com/office/drawing/2014/main" xmlns="" id="{D744D725-2C5B-4761-A673-8E6017A7B596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BC71D27D-7C60-4881-9540-06A3B0D9916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82845" y="1012194"/>
              <a:ext cx="1125991" cy="216893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612EC2F-CFB2-4108-BC28-8DE3FF0ADD21}"/>
                </a:ext>
              </a:extLst>
            </p:cNvPr>
            <p:cNvSpPr txBox="1"/>
            <p:nvPr/>
          </p:nvSpPr>
          <p:spPr>
            <a:xfrm>
              <a:off x="7190932" y="1058340"/>
              <a:ext cx="899899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Khi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Trong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tên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đăng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9" y="4152611"/>
            <a:ext cx="17168422" cy="1338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9" y="5602180"/>
            <a:ext cx="9820855" cy="4189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500" y="5602180"/>
            <a:ext cx="6381751" cy="41895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419574" y="7048500"/>
            <a:ext cx="819926" cy="9906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419574" y="8115300"/>
            <a:ext cx="1010426" cy="1066800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0381474" y="6915150"/>
            <a:ext cx="953276" cy="222885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4470911" y="1725680"/>
            <a:ext cx="8964215" cy="7019889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Segoe Print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768340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0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LOVE</a:t>
              </a:r>
              <a:endParaRPr lang="zh-CN" altLang="zh-CN" sz="24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8368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9208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FFFFFF"/>
                </a:solidFill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9208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792351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27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PIRCE</a:t>
              </a:r>
              <a:endParaRPr lang="zh-CN" altLang="zh-CN" sz="2100" kern="1200" dirty="0">
                <a:solidFill>
                  <a:srgbClr val="FFFFFF"/>
                </a:solidFill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68919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G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230502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S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211294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T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49711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H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948631" y="4873562"/>
            <a:ext cx="12631983" cy="1246495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7200" b="1" kern="120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1" y="6262005"/>
            <a:ext cx="6126953" cy="3062373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95812" y="-514336"/>
            <a:ext cx="3243125" cy="38824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04" y="3737700"/>
            <a:ext cx="884597" cy="7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83144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Thứ </a:t>
            </a: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en-US" sz="5400" b="1" kern="1200" smtClean="0"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lang="en-US" sz="5400" b="1" kern="120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ngày </a:t>
            </a:r>
            <a:r>
              <a:rPr lang="en-US" sz="5400" b="1" kern="1200" smtClean="0">
                <a:latin typeface="Times New Roman" pitchFamily="18" charset="0"/>
                <a:ea typeface="+mn-ea"/>
                <a:cs typeface="Times New Roman" pitchFamily="18" charset="0"/>
              </a:rPr>
              <a:t>03 </a:t>
            </a: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tháng </a:t>
            </a:r>
            <a:r>
              <a:rPr lang="en-US" sz="5400" b="1" kern="1200" smtClean="0"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năm </a:t>
            </a:r>
            <a:r>
              <a:rPr lang="en-US" sz="5400" b="1" kern="1200" smtClean="0"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endParaRPr lang="en-US" sz="5400" b="1" kern="120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1371600">
              <a:buClrTx/>
            </a:pP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Tin 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604" y="1958532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5: BẢN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0765" y="2868260"/>
            <a:ext cx="4906469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71600">
              <a:buClrTx/>
              <a:defRPr/>
            </a:pPr>
            <a:r>
              <a:rPr lang="en-US" sz="6600" b="1" kern="12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MỤC TIÊU</a:t>
            </a:r>
            <a:endParaRPr lang="en-US" sz="66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6" y="4121239"/>
            <a:ext cx="16401271" cy="57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590925" y="3978673"/>
            <a:ext cx="10258424" cy="2299362"/>
            <a:chOff x="1071139" y="3712396"/>
            <a:chExt cx="3402498" cy="977342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2036037" cy="71689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KHỞI ĐỘNG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493872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kern="120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5400" b="1" kern="1200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kern="1200">
                <a:latin typeface="Times New Roman" pitchFamily="18" charset="0"/>
                <a:cs typeface="Times New Roman" pitchFamily="18" charset="0"/>
              </a:rPr>
              <a:t>, ngày 03 tháng 11 năm 2025</a:t>
            </a:r>
          </a:p>
          <a:p>
            <a:pPr algn="ctr" defTabSz="1371600">
              <a:buClrTx/>
            </a:pPr>
            <a:r>
              <a:rPr lang="en-US" sz="5400" b="1" u="sng" kern="120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772" y="2308596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5: BẢN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71139" y="3728091"/>
            <a:ext cx="5445337" cy="981607"/>
            <a:chOff x="1071139" y="3728091"/>
            <a:chExt cx="5445337" cy="98160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31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1588703" y="3760977"/>
              <a:ext cx="4927773" cy="948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500" dirty="0" err="1">
                  <a:latin typeface="Paytone One"/>
                  <a:sym typeface="Paytone One"/>
                </a:rPr>
                <a:t>Khởi</a:t>
              </a:r>
              <a:r>
                <a:rPr lang="vi-VN" sz="4500" dirty="0">
                  <a:latin typeface="Paytone One"/>
                  <a:sym typeface="Paytone One"/>
                </a:rPr>
                <a:t> </a:t>
              </a:r>
              <a:r>
                <a:rPr lang="vi-VN" sz="4500" dirty="0" err="1">
                  <a:latin typeface="Paytone One"/>
                  <a:sym typeface="Paytone One"/>
                </a:rPr>
                <a:t>động</a:t>
              </a:r>
              <a:endParaRPr dirty="0"/>
            </a:p>
          </p:txBody>
        </p:sp>
      </p:grp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876300" y="4840331"/>
            <a:ext cx="16573500" cy="450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40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en-US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76725" y="34833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-39199" y="432218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kern="1200">
                <a:latin typeface="Times New Roman" pitchFamily="18" charset="0"/>
                <a:cs typeface="Times New Roman" pitchFamily="18" charset="0"/>
              </a:rPr>
              <a:t>Thứ hai, ngày 03 tháng 11 năm 2025</a:t>
            </a:r>
          </a:p>
          <a:p>
            <a:pPr algn="ctr" defTabSz="1371600">
              <a:buClrTx/>
            </a:pPr>
            <a:r>
              <a:rPr lang="en-US" sz="5400" b="1" u="sng" kern="120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772" y="2362340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5: BẢN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9697734" y="6502168"/>
            <a:ext cx="4246866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en-US" sz="4000" b="1" smtClean="0">
                <a:latin typeface="Paytone One"/>
                <a:sym typeface="Paytone One"/>
              </a:rPr>
              <a:t>Tác giả là ai?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00907" y="6291022"/>
            <a:ext cx="4403689" cy="1271885"/>
            <a:chOff x="1071807" y="4481272"/>
            <a:chExt cx="4403689" cy="1271885"/>
          </a:xfrm>
        </p:grpSpPr>
        <p:sp>
          <p:nvSpPr>
            <p:cNvPr id="11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2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 1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7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31222" y="403401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662352" y="1889458"/>
            <a:ext cx="6624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76342EC-F956-4ABA-BD1C-B98D04503CC5}"/>
              </a:ext>
            </a:extLst>
          </p:cNvPr>
          <p:cNvGrpSpPr/>
          <p:nvPr/>
        </p:nvGrpSpPr>
        <p:grpSpPr>
          <a:xfrm>
            <a:off x="490901" y="591839"/>
            <a:ext cx="3615068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4B58CE-ED94-4583-9EC8-74C5833EFBB3}"/>
              </a:ext>
            </a:extLst>
          </p:cNvPr>
          <p:cNvSpPr txBox="1"/>
          <p:nvPr/>
        </p:nvSpPr>
        <p:spPr>
          <a:xfrm>
            <a:off x="543459" y="634174"/>
            <a:ext cx="314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    1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4023945" y="635710"/>
            <a:ext cx="320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70" y="534689"/>
            <a:ext cx="10125730" cy="93636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7410450"/>
            <a:ext cx="5962650" cy="230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THẢO LUẬN NHÓM 2	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23411" y="616985"/>
            <a:ext cx="8578019" cy="3867095"/>
            <a:chOff x="-300489" y="788435"/>
            <a:chExt cx="8578019" cy="3867095"/>
          </a:xfrm>
        </p:grpSpPr>
        <p:pic>
          <p:nvPicPr>
            <p:cNvPr id="147" name="Google Shape;14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300489" y="107632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281439" y="78843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1497594" y="4657535"/>
            <a:ext cx="7382560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363A87-36BC-462A-8619-9A938F6607D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16862" y="4595907"/>
            <a:ext cx="1164287" cy="103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BD3746D-472D-47C1-AA3A-97B50665C387}"/>
              </a:ext>
            </a:extLst>
          </p:cNvPr>
          <p:cNvSpPr txBox="1"/>
          <p:nvPr/>
        </p:nvSpPr>
        <p:spPr>
          <a:xfrm>
            <a:off x="2538855" y="844924"/>
            <a:ext cx="14502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Chỉ được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nội dung thông tin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720" y="539227"/>
            <a:ext cx="1442572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9600" b="1" cap="none" spc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70764" y="315800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THẢO LUẬN NHÓM 2</a:t>
            </a:r>
            <a:endParaRPr lang="en-US" sz="5400" b="1">
              <a:solidFill>
                <a:schemeClr val="tx1"/>
              </a:solidFill>
            </a:endParaRPr>
          </a:p>
        </p:txBody>
      </p:sp>
      <p:pic>
        <p:nvPicPr>
          <p:cNvPr id="12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0992" y="5547035"/>
            <a:ext cx="3779543" cy="34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115018" y="5547035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42001" y="3292930"/>
            <a:ext cx="16679250" cy="6422570"/>
            <a:chOff x="942001" y="3350080"/>
            <a:chExt cx="16679250" cy="6422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01" y="4056052"/>
              <a:ext cx="16641150" cy="57165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001" y="3350080"/>
              <a:ext cx="1432085" cy="70125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788750" y="659592"/>
            <a:ext cx="15832501" cy="2586632"/>
            <a:chOff x="5206452" y="679234"/>
            <a:chExt cx="12646013" cy="302029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46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980219"/>
              <a:ext cx="1125991" cy="20834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894617"/>
              <a:ext cx="10846068" cy="1896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BA0707F5-6F32-405E-8420-8865DAD49545}"/>
              </a:ext>
            </a:extLst>
          </p:cNvPr>
          <p:cNvSpPr/>
          <p:nvPr/>
        </p:nvSpPr>
        <p:spPr>
          <a:xfrm>
            <a:off x="951810" y="8905043"/>
            <a:ext cx="648390" cy="773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519</TotalTime>
  <Words>698</Words>
  <Application>Microsoft Office PowerPoint</Application>
  <PresentationFormat>Custom</PresentationFormat>
  <Paragraphs>77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Garamond</vt:lpstr>
      <vt:lpstr>iCiel Cadena</vt:lpstr>
      <vt:lpstr>Calibri</vt:lpstr>
      <vt:lpstr>等线</vt:lpstr>
      <vt:lpstr>Times New Roman</vt:lpstr>
      <vt:lpstr>Microsoft YaHei</vt:lpstr>
      <vt:lpstr>Arial</vt:lpstr>
      <vt:lpstr>Segoe Print</vt:lpstr>
      <vt:lpstr>Paytone One</vt:lpstr>
      <vt:lpstr>Calibri Light</vt:lpstr>
      <vt:lpstr>Lato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60</cp:revision>
  <dcterms:modified xsi:type="dcterms:W3CDTF">2025-11-04T15:53:20Z</dcterms:modified>
</cp:coreProperties>
</file>