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  <p:sldMasterId id="2147483691" r:id="rId4"/>
  </p:sldMasterIdLst>
  <p:notesMasterIdLst>
    <p:notesMasterId r:id="rId34"/>
  </p:notesMasterIdLst>
  <p:sldIdLst>
    <p:sldId id="4411" r:id="rId5"/>
    <p:sldId id="336" r:id="rId6"/>
    <p:sldId id="262" r:id="rId7"/>
    <p:sldId id="256" r:id="rId8"/>
    <p:sldId id="341" r:id="rId9"/>
    <p:sldId id="342" r:id="rId10"/>
    <p:sldId id="259" r:id="rId11"/>
    <p:sldId id="260" r:id="rId12"/>
    <p:sldId id="261" r:id="rId13"/>
    <p:sldId id="257" r:id="rId14"/>
    <p:sldId id="335" r:id="rId15"/>
    <p:sldId id="340" r:id="rId16"/>
    <p:sldId id="339" r:id="rId17"/>
    <p:sldId id="311" r:id="rId18"/>
    <p:sldId id="343" r:id="rId19"/>
    <p:sldId id="344" r:id="rId20"/>
    <p:sldId id="314" r:id="rId21"/>
    <p:sldId id="328" r:id="rId22"/>
    <p:sldId id="345" r:id="rId23"/>
    <p:sldId id="346" r:id="rId24"/>
    <p:sldId id="347" r:id="rId25"/>
    <p:sldId id="348" r:id="rId26"/>
    <p:sldId id="352" r:id="rId27"/>
    <p:sldId id="353" r:id="rId28"/>
    <p:sldId id="349" r:id="rId29"/>
    <p:sldId id="350" r:id="rId30"/>
    <p:sldId id="351" r:id="rId31"/>
    <p:sldId id="338" r:id="rId32"/>
    <p:sldId id="33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2D236-6C1D-4B8F-BAE0-3DBFB5BB970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70321-9555-4028-AEB6-46FD0B39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7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013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980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413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774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1519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900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322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48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539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063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218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720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039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335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69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716967" y="764733"/>
            <a:ext cx="8728000" cy="3807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612233" y="5333467"/>
            <a:ext cx="6966000" cy="76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451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1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4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69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94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97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91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50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67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05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16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871533" y="1524467"/>
            <a:ext cx="10448000" cy="4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495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06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59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99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79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03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43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96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61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8" y="528454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7121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76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5910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5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8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57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8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23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744100" y="1526367"/>
            <a:ext cx="8704800" cy="2284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7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2612467" y="4571167"/>
            <a:ext cx="6966400" cy="152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70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5368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4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9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6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huongthaoGADT" TargetMode="Externa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huongthaoGADT?__cft__%5b0%5d=AZWZEwDN7zkXJAUGqQ3eS1-9IGOvxdmqVrj5zFxPrCCCfzRotSOQlDs8VpFITvUFzYlPyPSq2xGZgqQuCMnAmT-vHAiJmt48EAA1SflJcRCQAF0ohTSQBorbO7X1e2XS4D3GaBiYfT9EzuBg0Sts4wwVply8-jc4_a1Bbg4LsEn9royuIbF6WwFO6WaPnFlx2qs&amp;__tn__=-%5dK-R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91440"/>
            <a:ext cx="12192000" cy="6949440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DB831-18CB-7F29-32FF-CC913EBF2898}"/>
              </a:ext>
            </a:extLst>
          </p:cNvPr>
          <p:cNvSpPr txBox="1"/>
          <p:nvPr userDrawn="1"/>
        </p:nvSpPr>
        <p:spPr>
          <a:xfrm>
            <a:off x="-154825" y="7953154"/>
            <a:ext cx="13122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dirty="0" err="1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Hương</a:t>
            </a:r>
            <a: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 </a:t>
            </a:r>
            <a:r>
              <a:rPr lang="en-US" sz="2800" b="0" i="0" u="none" strike="noStrike" dirty="0" err="1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Thảo</a:t>
            </a:r>
            <a: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: </a:t>
            </a:r>
            <a:r>
              <a:rPr lang="vi-VN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10"/>
              </a:rPr>
              <a:t>https://www.facebook.com/huongthaoGADT</a:t>
            </a:r>
            <a:b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vi-VN" sz="2800" b="0" i="0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alo: 0972.115.126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83A6A39-2591-2F6C-F5DF-97938D26E54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938" y="0"/>
            <a:ext cx="1877369" cy="18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567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0CC3A1-38E3-AF2A-6785-AC0FB44AF70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197" y="0"/>
            <a:ext cx="1630017" cy="16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5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F73457C-7FCB-733D-C03A-591D8CE410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730" y="0"/>
            <a:ext cx="2006578" cy="200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2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81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gif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microsoft.com/office/2007/relationships/media" Target="../media/media3.mp3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gif"/><Relationship Id="rId4" Type="http://schemas.openxmlformats.org/officeDocument/2006/relationships/audio" Target="../media/media3.mp3"/><Relationship Id="rId9" Type="http://schemas.openxmlformats.org/officeDocument/2006/relationships/image" Target="../media/image4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1.gif"/><Relationship Id="rId10" Type="http://schemas.openxmlformats.org/officeDocument/2006/relationships/slide" Target="slide6.xml"/><Relationship Id="rId4" Type="http://schemas.openxmlformats.org/officeDocument/2006/relationships/image" Target="../media/image20.jp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21.gif"/><Relationship Id="rId10" Type="http://schemas.openxmlformats.org/officeDocument/2006/relationships/slide" Target="slide7.xml"/><Relationship Id="rId4" Type="http://schemas.openxmlformats.org/officeDocument/2006/relationships/image" Target="../media/image20.jp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21.gif"/><Relationship Id="rId10" Type="http://schemas.openxmlformats.org/officeDocument/2006/relationships/slide" Target="slide8.xml"/><Relationship Id="rId4" Type="http://schemas.openxmlformats.org/officeDocument/2006/relationships/image" Target="../media/image20.jp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21.gif"/><Relationship Id="rId10" Type="http://schemas.openxmlformats.org/officeDocument/2006/relationships/slide" Target="slide9.xml"/><Relationship Id="rId4" Type="http://schemas.openxmlformats.org/officeDocument/2006/relationships/image" Target="../media/image20.jp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38.gif"/><Relationship Id="rId5" Type="http://schemas.openxmlformats.org/officeDocument/2006/relationships/image" Target="../media/image20.jpg"/><Relationship Id="rId10" Type="http://schemas.openxmlformats.org/officeDocument/2006/relationships/image" Target="../media/image27.jpeg"/><Relationship Id="rId4" Type="http://schemas.openxmlformats.org/officeDocument/2006/relationships/audio" Target="../media/audio3.wav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10793675" y="-41865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1363880" y="-11692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042814" y="5133386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719510" y="510454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07DFFD-2940-42D4-835B-3E932AA5A9D5}"/>
              </a:ext>
            </a:extLst>
          </p:cNvPr>
          <p:cNvSpPr/>
          <p:nvPr/>
        </p:nvSpPr>
        <p:spPr>
          <a:xfrm>
            <a:off x="1472490" y="1865484"/>
            <a:ext cx="924702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GV: Trần Thị Phương Thúy</a:t>
            </a:r>
          </a:p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Lớp: 5A3</a:t>
            </a:r>
          </a:p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Trường Tiểu học Hưng Đạo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4"/>
          <p:cNvSpPr/>
          <p:nvPr/>
        </p:nvSpPr>
        <p:spPr>
          <a:xfrm rot="-5400000">
            <a:off x="6124555" y="-1045938"/>
            <a:ext cx="937415" cy="3029291"/>
          </a:xfrm>
          <a:custGeom>
            <a:avLst/>
            <a:gdLst/>
            <a:ahLst/>
            <a:cxnLst/>
            <a:rect l="l" t="t" r="r" b="b"/>
            <a:pathLst>
              <a:path w="33093" h="43181" extrusionOk="0">
                <a:moveTo>
                  <a:pt x="15395" y="0"/>
                </a:moveTo>
                <a:cubicBezTo>
                  <a:pt x="1" y="0"/>
                  <a:pt x="1" y="9670"/>
                  <a:pt x="1" y="21590"/>
                </a:cubicBezTo>
                <a:cubicBezTo>
                  <a:pt x="1" y="33516"/>
                  <a:pt x="1" y="43180"/>
                  <a:pt x="15395" y="43180"/>
                </a:cubicBezTo>
                <a:cubicBezTo>
                  <a:pt x="33093" y="43180"/>
                  <a:pt x="30795" y="33516"/>
                  <a:pt x="30795" y="21590"/>
                </a:cubicBezTo>
                <a:cubicBezTo>
                  <a:pt x="30795" y="9670"/>
                  <a:pt x="30795" y="0"/>
                  <a:pt x="153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A669FC-19BB-6F87-6F6E-B32688809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189" y="49544"/>
            <a:ext cx="2859272" cy="1005927"/>
          </a:xfrm>
          <a:prstGeom prst="rect">
            <a:avLst/>
          </a:prstGeom>
        </p:spPr>
      </p:pic>
      <p:sp>
        <p:nvSpPr>
          <p:cNvPr id="7" name="Google Shape;916;p36">
            <a:extLst>
              <a:ext uri="{FF2B5EF4-FFF2-40B4-BE49-F238E27FC236}">
                <a16:creationId xmlns:a16="http://schemas.microsoft.com/office/drawing/2014/main" id="{3E9D2AFD-200C-5DDB-8CD1-956BEE5B16F7}"/>
              </a:ext>
            </a:extLst>
          </p:cNvPr>
          <p:cNvSpPr txBox="1">
            <a:spLocks/>
          </p:cNvSpPr>
          <p:nvPr/>
        </p:nvSpPr>
        <p:spPr>
          <a:xfrm>
            <a:off x="1945500" y="1324116"/>
            <a:ext cx="8665107" cy="3011401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1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6000" kern="0" dirty="0">
              <a:latin typeface="UTM Bell" panose="02040603050506020204" pitchFamily="18" charset="0"/>
            </a:endParaRPr>
          </a:p>
        </p:txBody>
      </p:sp>
      <p:grpSp>
        <p:nvGrpSpPr>
          <p:cNvPr id="8" name="Google Shape;882;p34">
            <a:extLst>
              <a:ext uri="{FF2B5EF4-FFF2-40B4-BE49-F238E27FC236}">
                <a16:creationId xmlns:a16="http://schemas.microsoft.com/office/drawing/2014/main" id="{252BC420-9BD9-A961-A6D8-E30CDA2337D1}"/>
              </a:ext>
            </a:extLst>
          </p:cNvPr>
          <p:cNvGrpSpPr/>
          <p:nvPr/>
        </p:nvGrpSpPr>
        <p:grpSpPr>
          <a:xfrm>
            <a:off x="1043287" y="4103997"/>
            <a:ext cx="1272977" cy="1661221"/>
            <a:chOff x="6015500" y="3528850"/>
            <a:chExt cx="827325" cy="1079650"/>
          </a:xfrm>
        </p:grpSpPr>
        <p:sp>
          <p:nvSpPr>
            <p:cNvPr id="9" name="Google Shape;883;p34">
              <a:extLst>
                <a:ext uri="{FF2B5EF4-FFF2-40B4-BE49-F238E27FC236}">
                  <a16:creationId xmlns:a16="http://schemas.microsoft.com/office/drawing/2014/main" id="{29246565-E4D9-B513-F177-EFBB7AB8E003}"/>
                </a:ext>
              </a:extLst>
            </p:cNvPr>
            <p:cNvSpPr/>
            <p:nvPr/>
          </p:nvSpPr>
          <p:spPr>
            <a:xfrm>
              <a:off x="6015500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395" y="0"/>
                  </a:moveTo>
                  <a:cubicBezTo>
                    <a:pt x="1" y="0"/>
                    <a:pt x="1" y="9670"/>
                    <a:pt x="1" y="21596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84;p34">
              <a:extLst>
                <a:ext uri="{FF2B5EF4-FFF2-40B4-BE49-F238E27FC236}">
                  <a16:creationId xmlns:a16="http://schemas.microsoft.com/office/drawing/2014/main" id="{96066F85-968B-6AA5-4A19-84E7A670045D}"/>
                </a:ext>
              </a:extLst>
            </p:cNvPr>
            <p:cNvSpPr/>
            <p:nvPr/>
          </p:nvSpPr>
          <p:spPr>
            <a:xfrm>
              <a:off x="6353675" y="3746425"/>
              <a:ext cx="208775" cy="181450"/>
            </a:xfrm>
            <a:custGeom>
              <a:avLst/>
              <a:gdLst/>
              <a:ahLst/>
              <a:cxnLst/>
              <a:rect l="l" t="t" r="r" b="b"/>
              <a:pathLst>
                <a:path w="8351" h="7258" extrusionOk="0">
                  <a:moveTo>
                    <a:pt x="3270" y="0"/>
                  </a:moveTo>
                  <a:cubicBezTo>
                    <a:pt x="1158" y="0"/>
                    <a:pt x="0" y="287"/>
                    <a:pt x="0" y="3779"/>
                  </a:cubicBezTo>
                  <a:cubicBezTo>
                    <a:pt x="0" y="6851"/>
                    <a:pt x="1184" y="7257"/>
                    <a:pt x="2793" y="7257"/>
                  </a:cubicBezTo>
                  <a:cubicBezTo>
                    <a:pt x="3373" y="7257"/>
                    <a:pt x="4007" y="7204"/>
                    <a:pt x="4662" y="7204"/>
                  </a:cubicBezTo>
                  <a:cubicBezTo>
                    <a:pt x="7133" y="7204"/>
                    <a:pt x="8350" y="6995"/>
                    <a:pt x="8350" y="3779"/>
                  </a:cubicBezTo>
                  <a:cubicBezTo>
                    <a:pt x="8350" y="1176"/>
                    <a:pt x="7587" y="12"/>
                    <a:pt x="4626" y="12"/>
                  </a:cubicBezTo>
                  <a:cubicBezTo>
                    <a:pt x="4138" y="12"/>
                    <a:pt x="3685" y="0"/>
                    <a:pt x="3270" y="0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885;p34">
              <a:extLst>
                <a:ext uri="{FF2B5EF4-FFF2-40B4-BE49-F238E27FC236}">
                  <a16:creationId xmlns:a16="http://schemas.microsoft.com/office/drawing/2014/main" id="{597A2FAC-71B4-3365-A7C3-42D3CC65684E}"/>
                </a:ext>
              </a:extLst>
            </p:cNvPr>
            <p:cNvSpPr/>
            <p:nvPr/>
          </p:nvSpPr>
          <p:spPr>
            <a:xfrm>
              <a:off x="6125625" y="3976975"/>
              <a:ext cx="664850" cy="293450"/>
            </a:xfrm>
            <a:custGeom>
              <a:avLst/>
              <a:gdLst/>
              <a:ahLst/>
              <a:cxnLst/>
              <a:rect l="l" t="t" r="r" b="b"/>
              <a:pathLst>
                <a:path w="26594" h="11738" extrusionOk="0">
                  <a:moveTo>
                    <a:pt x="11636" y="0"/>
                  </a:moveTo>
                  <a:cubicBezTo>
                    <a:pt x="4959" y="0"/>
                    <a:pt x="1" y="463"/>
                    <a:pt x="1" y="6112"/>
                  </a:cubicBezTo>
                  <a:cubicBezTo>
                    <a:pt x="1" y="11079"/>
                    <a:pt x="4671" y="11737"/>
                    <a:pt x="10004" y="11737"/>
                  </a:cubicBezTo>
                  <a:cubicBezTo>
                    <a:pt x="11927" y="11737"/>
                    <a:pt x="13935" y="11652"/>
                    <a:pt x="15842" y="11652"/>
                  </a:cubicBezTo>
                  <a:cubicBezTo>
                    <a:pt x="23048" y="11652"/>
                    <a:pt x="26593" y="11324"/>
                    <a:pt x="26593" y="6112"/>
                  </a:cubicBezTo>
                  <a:cubicBezTo>
                    <a:pt x="26593" y="1905"/>
                    <a:pt x="24373" y="18"/>
                    <a:pt x="15735" y="18"/>
                  </a:cubicBezTo>
                  <a:cubicBezTo>
                    <a:pt x="14319" y="18"/>
                    <a:pt x="12944" y="0"/>
                    <a:pt x="11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886;p34">
              <a:extLst>
                <a:ext uri="{FF2B5EF4-FFF2-40B4-BE49-F238E27FC236}">
                  <a16:creationId xmlns:a16="http://schemas.microsoft.com/office/drawing/2014/main" id="{D3319F60-70C8-4F5E-0A6E-A0BE378CF9DD}"/>
                </a:ext>
              </a:extLst>
            </p:cNvPr>
            <p:cNvSpPr/>
            <p:nvPr/>
          </p:nvSpPr>
          <p:spPr>
            <a:xfrm>
              <a:off x="6057600" y="3908875"/>
              <a:ext cx="688100" cy="316850"/>
            </a:xfrm>
            <a:custGeom>
              <a:avLst/>
              <a:gdLst/>
              <a:ahLst/>
              <a:cxnLst/>
              <a:rect l="l" t="t" r="r" b="b"/>
              <a:pathLst>
                <a:path w="27524" h="12674" extrusionOk="0">
                  <a:moveTo>
                    <a:pt x="12105" y="940"/>
                  </a:moveTo>
                  <a:cubicBezTo>
                    <a:pt x="12744" y="940"/>
                    <a:pt x="13394" y="946"/>
                    <a:pt x="14058" y="951"/>
                  </a:cubicBezTo>
                  <a:cubicBezTo>
                    <a:pt x="14761" y="951"/>
                    <a:pt x="15472" y="957"/>
                    <a:pt x="16199" y="957"/>
                  </a:cubicBezTo>
                  <a:cubicBezTo>
                    <a:pt x="24927" y="957"/>
                    <a:pt x="26585" y="2933"/>
                    <a:pt x="26585" y="6580"/>
                  </a:cubicBezTo>
                  <a:cubicBezTo>
                    <a:pt x="26585" y="11213"/>
                    <a:pt x="23769" y="11648"/>
                    <a:pt x="16307" y="11648"/>
                  </a:cubicBezTo>
                  <a:cubicBezTo>
                    <a:pt x="15353" y="11648"/>
                    <a:pt x="14356" y="11671"/>
                    <a:pt x="13389" y="11695"/>
                  </a:cubicBezTo>
                  <a:cubicBezTo>
                    <a:pt x="12426" y="11716"/>
                    <a:pt x="11456" y="11737"/>
                    <a:pt x="10506" y="11737"/>
                  </a:cubicBezTo>
                  <a:cubicBezTo>
                    <a:pt x="7010" y="11737"/>
                    <a:pt x="3780" y="11455"/>
                    <a:pt x="2137" y="9845"/>
                  </a:cubicBezTo>
                  <a:cubicBezTo>
                    <a:pt x="1331" y="9057"/>
                    <a:pt x="937" y="7989"/>
                    <a:pt x="937" y="6580"/>
                  </a:cubicBezTo>
                  <a:cubicBezTo>
                    <a:pt x="937" y="4981"/>
                    <a:pt x="1355" y="3786"/>
                    <a:pt x="2209" y="2933"/>
                  </a:cubicBezTo>
                  <a:cubicBezTo>
                    <a:pt x="4011" y="1142"/>
                    <a:pt x="7700" y="940"/>
                    <a:pt x="12105" y="940"/>
                  </a:cubicBezTo>
                  <a:close/>
                  <a:moveTo>
                    <a:pt x="12117" y="0"/>
                  </a:moveTo>
                  <a:cubicBezTo>
                    <a:pt x="7495" y="0"/>
                    <a:pt x="3603" y="224"/>
                    <a:pt x="1546" y="2271"/>
                  </a:cubicBezTo>
                  <a:cubicBezTo>
                    <a:pt x="507" y="3304"/>
                    <a:pt x="0" y="4718"/>
                    <a:pt x="0" y="6580"/>
                  </a:cubicBezTo>
                  <a:cubicBezTo>
                    <a:pt x="0" y="8233"/>
                    <a:pt x="496" y="9558"/>
                    <a:pt x="1480" y="10519"/>
                  </a:cubicBezTo>
                  <a:cubicBezTo>
                    <a:pt x="3361" y="12364"/>
                    <a:pt x="6810" y="12674"/>
                    <a:pt x="10499" y="12674"/>
                  </a:cubicBezTo>
                  <a:cubicBezTo>
                    <a:pt x="11461" y="12674"/>
                    <a:pt x="12439" y="12657"/>
                    <a:pt x="13413" y="12632"/>
                  </a:cubicBezTo>
                  <a:cubicBezTo>
                    <a:pt x="14367" y="12615"/>
                    <a:pt x="15364" y="12591"/>
                    <a:pt x="16307" y="12591"/>
                  </a:cubicBezTo>
                  <a:cubicBezTo>
                    <a:pt x="23470" y="12591"/>
                    <a:pt x="27524" y="12310"/>
                    <a:pt x="27524" y="6580"/>
                  </a:cubicBezTo>
                  <a:cubicBezTo>
                    <a:pt x="27524" y="1734"/>
                    <a:pt x="24563" y="20"/>
                    <a:pt x="16199" y="20"/>
                  </a:cubicBezTo>
                  <a:cubicBezTo>
                    <a:pt x="15477" y="20"/>
                    <a:pt x="14761" y="14"/>
                    <a:pt x="14063" y="9"/>
                  </a:cubicBezTo>
                  <a:cubicBezTo>
                    <a:pt x="13403" y="4"/>
                    <a:pt x="12753" y="0"/>
                    <a:pt x="12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87;p34">
              <a:extLst>
                <a:ext uri="{FF2B5EF4-FFF2-40B4-BE49-F238E27FC236}">
                  <a16:creationId xmlns:a16="http://schemas.microsoft.com/office/drawing/2014/main" id="{9132EB12-1DA8-FD0E-2693-2A7AE93FB2D3}"/>
                </a:ext>
              </a:extLst>
            </p:cNvPr>
            <p:cNvSpPr/>
            <p:nvPr/>
          </p:nvSpPr>
          <p:spPr>
            <a:xfrm>
              <a:off x="6285625" y="3678250"/>
              <a:ext cx="232050" cy="204900"/>
            </a:xfrm>
            <a:custGeom>
              <a:avLst/>
              <a:gdLst/>
              <a:ahLst/>
              <a:cxnLst/>
              <a:rect l="l" t="t" r="r" b="b"/>
              <a:pathLst>
                <a:path w="9282" h="8196" extrusionOk="0">
                  <a:moveTo>
                    <a:pt x="3731" y="942"/>
                  </a:moveTo>
                  <a:cubicBezTo>
                    <a:pt x="3927" y="942"/>
                    <a:pt x="4136" y="942"/>
                    <a:pt x="4351" y="948"/>
                  </a:cubicBezTo>
                  <a:cubicBezTo>
                    <a:pt x="4590" y="948"/>
                    <a:pt x="4835" y="955"/>
                    <a:pt x="5091" y="955"/>
                  </a:cubicBezTo>
                  <a:cubicBezTo>
                    <a:pt x="7873" y="955"/>
                    <a:pt x="8345" y="1969"/>
                    <a:pt x="8345" y="4250"/>
                  </a:cubicBezTo>
                  <a:cubicBezTo>
                    <a:pt x="8345" y="7061"/>
                    <a:pt x="7515" y="7204"/>
                    <a:pt x="5127" y="7204"/>
                  </a:cubicBezTo>
                  <a:cubicBezTo>
                    <a:pt x="4781" y="7204"/>
                    <a:pt x="4447" y="7215"/>
                    <a:pt x="4119" y="7228"/>
                  </a:cubicBezTo>
                  <a:cubicBezTo>
                    <a:pt x="3813" y="7242"/>
                    <a:pt x="3520" y="7255"/>
                    <a:pt x="3244" y="7255"/>
                  </a:cubicBezTo>
                  <a:cubicBezTo>
                    <a:pt x="2553" y="7255"/>
                    <a:pt x="1975" y="7173"/>
                    <a:pt x="1599" y="6810"/>
                  </a:cubicBezTo>
                  <a:cubicBezTo>
                    <a:pt x="1152" y="6386"/>
                    <a:pt x="937" y="5545"/>
                    <a:pt x="937" y="4250"/>
                  </a:cubicBezTo>
                  <a:cubicBezTo>
                    <a:pt x="937" y="2769"/>
                    <a:pt x="1146" y="1873"/>
                    <a:pt x="1593" y="1426"/>
                  </a:cubicBezTo>
                  <a:cubicBezTo>
                    <a:pt x="2023" y="1002"/>
                    <a:pt x="2745" y="942"/>
                    <a:pt x="3731" y="942"/>
                  </a:cubicBezTo>
                  <a:close/>
                  <a:moveTo>
                    <a:pt x="3756" y="0"/>
                  </a:moveTo>
                  <a:cubicBezTo>
                    <a:pt x="2572" y="0"/>
                    <a:pt x="1618" y="86"/>
                    <a:pt x="937" y="757"/>
                  </a:cubicBezTo>
                  <a:cubicBezTo>
                    <a:pt x="287" y="1402"/>
                    <a:pt x="0" y="2476"/>
                    <a:pt x="0" y="4250"/>
                  </a:cubicBezTo>
                  <a:cubicBezTo>
                    <a:pt x="0" y="5837"/>
                    <a:pt x="298" y="6870"/>
                    <a:pt x="949" y="7490"/>
                  </a:cubicBezTo>
                  <a:cubicBezTo>
                    <a:pt x="1557" y="8075"/>
                    <a:pt x="2370" y="8195"/>
                    <a:pt x="3259" y="8195"/>
                  </a:cubicBezTo>
                  <a:cubicBezTo>
                    <a:pt x="3551" y="8195"/>
                    <a:pt x="3849" y="8182"/>
                    <a:pt x="4155" y="8171"/>
                  </a:cubicBezTo>
                  <a:cubicBezTo>
                    <a:pt x="4471" y="8159"/>
                    <a:pt x="4799" y="8141"/>
                    <a:pt x="5127" y="8141"/>
                  </a:cubicBezTo>
                  <a:cubicBezTo>
                    <a:pt x="7712" y="8141"/>
                    <a:pt x="9282" y="7879"/>
                    <a:pt x="9282" y="4250"/>
                  </a:cubicBezTo>
                  <a:cubicBezTo>
                    <a:pt x="9282" y="1707"/>
                    <a:pt x="8571" y="11"/>
                    <a:pt x="5091" y="11"/>
                  </a:cubicBezTo>
                  <a:cubicBezTo>
                    <a:pt x="4841" y="11"/>
                    <a:pt x="4596" y="11"/>
                    <a:pt x="4364" y="5"/>
                  </a:cubicBezTo>
                  <a:cubicBezTo>
                    <a:pt x="4155" y="3"/>
                    <a:pt x="3953" y="0"/>
                    <a:pt x="3756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88;p34">
              <a:extLst>
                <a:ext uri="{FF2B5EF4-FFF2-40B4-BE49-F238E27FC236}">
                  <a16:creationId xmlns:a16="http://schemas.microsoft.com/office/drawing/2014/main" id="{8324AEED-D38D-6DBF-3210-69B2BD25178D}"/>
                </a:ext>
              </a:extLst>
            </p:cNvPr>
            <p:cNvSpPr/>
            <p:nvPr/>
          </p:nvSpPr>
          <p:spPr>
            <a:xfrm>
              <a:off x="6367100" y="4319625"/>
              <a:ext cx="208625" cy="181400"/>
            </a:xfrm>
            <a:custGeom>
              <a:avLst/>
              <a:gdLst/>
              <a:ahLst/>
              <a:cxnLst/>
              <a:rect l="l" t="t" r="r" b="b"/>
              <a:pathLst>
                <a:path w="8345" h="7256" extrusionOk="0">
                  <a:moveTo>
                    <a:pt x="3276" y="1"/>
                  </a:moveTo>
                  <a:cubicBezTo>
                    <a:pt x="1162" y="1"/>
                    <a:pt x="0" y="286"/>
                    <a:pt x="0" y="3778"/>
                  </a:cubicBezTo>
                  <a:cubicBezTo>
                    <a:pt x="0" y="6849"/>
                    <a:pt x="1184" y="7256"/>
                    <a:pt x="2794" y="7256"/>
                  </a:cubicBezTo>
                  <a:cubicBezTo>
                    <a:pt x="3373" y="7256"/>
                    <a:pt x="4008" y="7203"/>
                    <a:pt x="4662" y="7203"/>
                  </a:cubicBezTo>
                  <a:cubicBezTo>
                    <a:pt x="7133" y="7203"/>
                    <a:pt x="8345" y="6995"/>
                    <a:pt x="8345" y="3778"/>
                  </a:cubicBezTo>
                  <a:cubicBezTo>
                    <a:pt x="8345" y="1175"/>
                    <a:pt x="7587" y="11"/>
                    <a:pt x="4620" y="11"/>
                  </a:cubicBezTo>
                  <a:cubicBezTo>
                    <a:pt x="4137" y="11"/>
                    <a:pt x="3689" y="1"/>
                    <a:pt x="3276" y="1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89;p34">
              <a:extLst>
                <a:ext uri="{FF2B5EF4-FFF2-40B4-BE49-F238E27FC236}">
                  <a16:creationId xmlns:a16="http://schemas.microsoft.com/office/drawing/2014/main" id="{BCC7E232-828A-546F-549B-105CA469B470}"/>
                </a:ext>
              </a:extLst>
            </p:cNvPr>
            <p:cNvSpPr/>
            <p:nvPr/>
          </p:nvSpPr>
          <p:spPr>
            <a:xfrm>
              <a:off x="6298900" y="4251550"/>
              <a:ext cx="232200" cy="204750"/>
            </a:xfrm>
            <a:custGeom>
              <a:avLst/>
              <a:gdLst/>
              <a:ahLst/>
              <a:cxnLst/>
              <a:rect l="l" t="t" r="r" b="b"/>
              <a:pathLst>
                <a:path w="9288" h="8190" extrusionOk="0">
                  <a:moveTo>
                    <a:pt x="3731" y="937"/>
                  </a:moveTo>
                  <a:cubicBezTo>
                    <a:pt x="3927" y="937"/>
                    <a:pt x="4136" y="944"/>
                    <a:pt x="4357" y="944"/>
                  </a:cubicBezTo>
                  <a:cubicBezTo>
                    <a:pt x="4591" y="950"/>
                    <a:pt x="4841" y="950"/>
                    <a:pt x="5092" y="950"/>
                  </a:cubicBezTo>
                  <a:cubicBezTo>
                    <a:pt x="7880" y="950"/>
                    <a:pt x="8351" y="1969"/>
                    <a:pt x="8351" y="4244"/>
                  </a:cubicBezTo>
                  <a:cubicBezTo>
                    <a:pt x="8351" y="7055"/>
                    <a:pt x="7522" y="7198"/>
                    <a:pt x="5133" y="7198"/>
                  </a:cubicBezTo>
                  <a:cubicBezTo>
                    <a:pt x="4787" y="7198"/>
                    <a:pt x="4447" y="7211"/>
                    <a:pt x="4119" y="7228"/>
                  </a:cubicBezTo>
                  <a:cubicBezTo>
                    <a:pt x="3825" y="7240"/>
                    <a:pt x="3542" y="7251"/>
                    <a:pt x="3275" y="7251"/>
                  </a:cubicBezTo>
                  <a:cubicBezTo>
                    <a:pt x="2572" y="7251"/>
                    <a:pt x="1980" y="7172"/>
                    <a:pt x="1599" y="6804"/>
                  </a:cubicBezTo>
                  <a:cubicBezTo>
                    <a:pt x="1158" y="6380"/>
                    <a:pt x="943" y="5545"/>
                    <a:pt x="943" y="4244"/>
                  </a:cubicBezTo>
                  <a:cubicBezTo>
                    <a:pt x="943" y="2763"/>
                    <a:pt x="1152" y="1868"/>
                    <a:pt x="1599" y="1427"/>
                  </a:cubicBezTo>
                  <a:cubicBezTo>
                    <a:pt x="2029" y="1003"/>
                    <a:pt x="2751" y="937"/>
                    <a:pt x="3731" y="937"/>
                  </a:cubicBezTo>
                  <a:close/>
                  <a:moveTo>
                    <a:pt x="3737" y="0"/>
                  </a:moveTo>
                  <a:cubicBezTo>
                    <a:pt x="2560" y="0"/>
                    <a:pt x="1619" y="86"/>
                    <a:pt x="938" y="758"/>
                  </a:cubicBezTo>
                  <a:cubicBezTo>
                    <a:pt x="293" y="1396"/>
                    <a:pt x="1" y="2471"/>
                    <a:pt x="1" y="4244"/>
                  </a:cubicBezTo>
                  <a:cubicBezTo>
                    <a:pt x="1" y="5837"/>
                    <a:pt x="304" y="6865"/>
                    <a:pt x="949" y="7485"/>
                  </a:cubicBezTo>
                  <a:cubicBezTo>
                    <a:pt x="1564" y="8076"/>
                    <a:pt x="2376" y="8190"/>
                    <a:pt x="3265" y="8190"/>
                  </a:cubicBezTo>
                  <a:cubicBezTo>
                    <a:pt x="3558" y="8190"/>
                    <a:pt x="3856" y="8178"/>
                    <a:pt x="4161" y="8165"/>
                  </a:cubicBezTo>
                  <a:cubicBezTo>
                    <a:pt x="4477" y="8154"/>
                    <a:pt x="4800" y="8142"/>
                    <a:pt x="5133" y="8142"/>
                  </a:cubicBezTo>
                  <a:cubicBezTo>
                    <a:pt x="7718" y="8142"/>
                    <a:pt x="9288" y="7879"/>
                    <a:pt x="9288" y="4244"/>
                  </a:cubicBezTo>
                  <a:cubicBezTo>
                    <a:pt x="9288" y="1702"/>
                    <a:pt x="8577" y="13"/>
                    <a:pt x="5092" y="13"/>
                  </a:cubicBezTo>
                  <a:cubicBezTo>
                    <a:pt x="4841" y="13"/>
                    <a:pt x="4602" y="5"/>
                    <a:pt x="4370" y="5"/>
                  </a:cubicBezTo>
                  <a:cubicBezTo>
                    <a:pt x="4152" y="3"/>
                    <a:pt x="3941" y="0"/>
                    <a:pt x="373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890;p34">
            <a:extLst>
              <a:ext uri="{FF2B5EF4-FFF2-40B4-BE49-F238E27FC236}">
                <a16:creationId xmlns:a16="http://schemas.microsoft.com/office/drawing/2014/main" id="{11910AEA-1010-B581-EF01-9240C5F4F75E}"/>
              </a:ext>
            </a:extLst>
          </p:cNvPr>
          <p:cNvGrpSpPr/>
          <p:nvPr/>
        </p:nvGrpSpPr>
        <p:grpSpPr>
          <a:xfrm>
            <a:off x="744352" y="413496"/>
            <a:ext cx="1495717" cy="2000161"/>
            <a:chOff x="2111950" y="664225"/>
            <a:chExt cx="829725" cy="1109475"/>
          </a:xfrm>
        </p:grpSpPr>
        <p:sp>
          <p:nvSpPr>
            <p:cNvPr id="17" name="Google Shape;891;p34">
              <a:extLst>
                <a:ext uri="{FF2B5EF4-FFF2-40B4-BE49-F238E27FC236}">
                  <a16:creationId xmlns:a16="http://schemas.microsoft.com/office/drawing/2014/main" id="{331CFB3A-0276-565C-6081-82C00261580B}"/>
                </a:ext>
              </a:extLst>
            </p:cNvPr>
            <p:cNvSpPr/>
            <p:nvPr/>
          </p:nvSpPr>
          <p:spPr>
            <a:xfrm>
              <a:off x="2114200" y="664225"/>
              <a:ext cx="827475" cy="1079475"/>
            </a:xfrm>
            <a:custGeom>
              <a:avLst/>
              <a:gdLst/>
              <a:ahLst/>
              <a:cxnLst/>
              <a:rect l="l" t="t" r="r" b="b"/>
              <a:pathLst>
                <a:path w="33099" h="43179" extrusionOk="0">
                  <a:moveTo>
                    <a:pt x="15400" y="0"/>
                  </a:moveTo>
                  <a:cubicBezTo>
                    <a:pt x="1" y="0"/>
                    <a:pt x="1" y="9663"/>
                    <a:pt x="1" y="21589"/>
                  </a:cubicBezTo>
                  <a:cubicBezTo>
                    <a:pt x="1" y="33515"/>
                    <a:pt x="1" y="43179"/>
                    <a:pt x="15400" y="43179"/>
                  </a:cubicBezTo>
                  <a:cubicBezTo>
                    <a:pt x="33098" y="43179"/>
                    <a:pt x="30795" y="33515"/>
                    <a:pt x="30795" y="21589"/>
                  </a:cubicBezTo>
                  <a:cubicBezTo>
                    <a:pt x="30795" y="9663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92;p34">
              <a:extLst>
                <a:ext uri="{FF2B5EF4-FFF2-40B4-BE49-F238E27FC236}">
                  <a16:creationId xmlns:a16="http://schemas.microsoft.com/office/drawing/2014/main" id="{4ECE71CC-3EE8-9A35-8FEC-AC5156C64464}"/>
                </a:ext>
              </a:extLst>
            </p:cNvPr>
            <p:cNvSpPr/>
            <p:nvPr/>
          </p:nvSpPr>
          <p:spPr>
            <a:xfrm>
              <a:off x="2180300" y="735225"/>
              <a:ext cx="738975" cy="1038475"/>
            </a:xfrm>
            <a:custGeom>
              <a:avLst/>
              <a:gdLst/>
              <a:ahLst/>
              <a:cxnLst/>
              <a:rect l="l" t="t" r="r" b="b"/>
              <a:pathLst>
                <a:path w="29559" h="41539" extrusionOk="0">
                  <a:moveTo>
                    <a:pt x="14496" y="1"/>
                  </a:moveTo>
                  <a:cubicBezTo>
                    <a:pt x="9433" y="1"/>
                    <a:pt x="4656" y="3394"/>
                    <a:pt x="2250" y="7957"/>
                  </a:cubicBezTo>
                  <a:cubicBezTo>
                    <a:pt x="544" y="11205"/>
                    <a:pt x="1" y="15054"/>
                    <a:pt x="753" y="18648"/>
                  </a:cubicBezTo>
                  <a:cubicBezTo>
                    <a:pt x="968" y="19663"/>
                    <a:pt x="1362" y="20767"/>
                    <a:pt x="2286" y="21244"/>
                  </a:cubicBezTo>
                  <a:cubicBezTo>
                    <a:pt x="2600" y="21409"/>
                    <a:pt x="2938" y="21481"/>
                    <a:pt x="3282" y="21481"/>
                  </a:cubicBezTo>
                  <a:cubicBezTo>
                    <a:pt x="4047" y="21481"/>
                    <a:pt x="4844" y="21127"/>
                    <a:pt x="5473" y="20654"/>
                  </a:cubicBezTo>
                  <a:cubicBezTo>
                    <a:pt x="6382" y="19966"/>
                    <a:pt x="7104" y="19042"/>
                    <a:pt x="8052" y="18409"/>
                  </a:cubicBezTo>
                  <a:cubicBezTo>
                    <a:pt x="8488" y="18119"/>
                    <a:pt x="8992" y="17892"/>
                    <a:pt x="9508" y="17892"/>
                  </a:cubicBezTo>
                  <a:cubicBezTo>
                    <a:pt x="9586" y="17892"/>
                    <a:pt x="9664" y="17897"/>
                    <a:pt x="9742" y="17908"/>
                  </a:cubicBezTo>
                  <a:cubicBezTo>
                    <a:pt x="10804" y="18051"/>
                    <a:pt x="11449" y="19178"/>
                    <a:pt x="11688" y="20230"/>
                  </a:cubicBezTo>
                  <a:cubicBezTo>
                    <a:pt x="12183" y="22445"/>
                    <a:pt x="11592" y="24790"/>
                    <a:pt x="10566" y="26820"/>
                  </a:cubicBezTo>
                  <a:cubicBezTo>
                    <a:pt x="10052" y="27840"/>
                    <a:pt x="9431" y="28795"/>
                    <a:pt x="8775" y="29726"/>
                  </a:cubicBezTo>
                  <a:cubicBezTo>
                    <a:pt x="8124" y="30652"/>
                    <a:pt x="7432" y="31558"/>
                    <a:pt x="6770" y="32478"/>
                  </a:cubicBezTo>
                  <a:cubicBezTo>
                    <a:pt x="5767" y="33869"/>
                    <a:pt x="4776" y="35558"/>
                    <a:pt x="5266" y="37193"/>
                  </a:cubicBezTo>
                  <a:cubicBezTo>
                    <a:pt x="5581" y="38250"/>
                    <a:pt x="6459" y="39038"/>
                    <a:pt x="7402" y="39617"/>
                  </a:cubicBezTo>
                  <a:cubicBezTo>
                    <a:pt x="9628" y="40983"/>
                    <a:pt x="12308" y="41426"/>
                    <a:pt x="14922" y="41520"/>
                  </a:cubicBezTo>
                  <a:cubicBezTo>
                    <a:pt x="15259" y="41532"/>
                    <a:pt x="15597" y="41539"/>
                    <a:pt x="15936" y="41539"/>
                  </a:cubicBezTo>
                  <a:cubicBezTo>
                    <a:pt x="18783" y="41539"/>
                    <a:pt x="21666" y="41087"/>
                    <a:pt x="24168" y="39743"/>
                  </a:cubicBezTo>
                  <a:cubicBezTo>
                    <a:pt x="26933" y="38256"/>
                    <a:pt x="29206" y="35517"/>
                    <a:pt x="29476" y="32305"/>
                  </a:cubicBezTo>
                  <a:cubicBezTo>
                    <a:pt x="29559" y="31308"/>
                    <a:pt x="29404" y="30203"/>
                    <a:pt x="28675" y="29517"/>
                  </a:cubicBezTo>
                  <a:cubicBezTo>
                    <a:pt x="28069" y="28947"/>
                    <a:pt x="27246" y="28800"/>
                    <a:pt x="26395" y="28800"/>
                  </a:cubicBezTo>
                  <a:cubicBezTo>
                    <a:pt x="25937" y="28800"/>
                    <a:pt x="25472" y="28842"/>
                    <a:pt x="25028" y="28884"/>
                  </a:cubicBezTo>
                  <a:cubicBezTo>
                    <a:pt x="24737" y="28911"/>
                    <a:pt x="24434" y="28930"/>
                    <a:pt x="24131" y="28930"/>
                  </a:cubicBezTo>
                  <a:cubicBezTo>
                    <a:pt x="23111" y="28930"/>
                    <a:pt x="22088" y="28718"/>
                    <a:pt x="21512" y="27917"/>
                  </a:cubicBezTo>
                  <a:cubicBezTo>
                    <a:pt x="21131" y="27374"/>
                    <a:pt x="21047" y="26671"/>
                    <a:pt x="21095" y="26007"/>
                  </a:cubicBezTo>
                  <a:cubicBezTo>
                    <a:pt x="21178" y="24730"/>
                    <a:pt x="21668" y="23519"/>
                    <a:pt x="22121" y="22324"/>
                  </a:cubicBezTo>
                  <a:cubicBezTo>
                    <a:pt x="23650" y="18296"/>
                    <a:pt x="24820" y="14034"/>
                    <a:pt x="24575" y="9736"/>
                  </a:cubicBezTo>
                  <a:cubicBezTo>
                    <a:pt x="24462" y="7676"/>
                    <a:pt x="23989" y="5582"/>
                    <a:pt x="22796" y="3905"/>
                  </a:cubicBezTo>
                  <a:cubicBezTo>
                    <a:pt x="21812" y="2532"/>
                    <a:pt x="20379" y="1517"/>
                    <a:pt x="18815" y="866"/>
                  </a:cubicBezTo>
                  <a:cubicBezTo>
                    <a:pt x="17384" y="272"/>
                    <a:pt x="15928" y="1"/>
                    <a:pt x="14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93;p34">
              <a:extLst>
                <a:ext uri="{FF2B5EF4-FFF2-40B4-BE49-F238E27FC236}">
                  <a16:creationId xmlns:a16="http://schemas.microsoft.com/office/drawing/2014/main" id="{88201325-5E85-B6BE-E8E4-613917B7A59E}"/>
                </a:ext>
              </a:extLst>
            </p:cNvPr>
            <p:cNvSpPr/>
            <p:nvPr/>
          </p:nvSpPr>
          <p:spPr>
            <a:xfrm>
              <a:off x="2111950" y="667400"/>
              <a:ext cx="762575" cy="1061550"/>
            </a:xfrm>
            <a:custGeom>
              <a:avLst/>
              <a:gdLst/>
              <a:ahLst/>
              <a:cxnLst/>
              <a:rect l="l" t="t" r="r" b="b"/>
              <a:pathLst>
                <a:path w="30503" h="42462" extrusionOk="0">
                  <a:moveTo>
                    <a:pt x="15015" y="939"/>
                  </a:moveTo>
                  <a:cubicBezTo>
                    <a:pt x="16372" y="939"/>
                    <a:pt x="17752" y="1195"/>
                    <a:pt x="19113" y="1758"/>
                  </a:cubicBezTo>
                  <a:cubicBezTo>
                    <a:pt x="20714" y="2422"/>
                    <a:pt x="22014" y="3412"/>
                    <a:pt x="22891" y="4636"/>
                  </a:cubicBezTo>
                  <a:cubicBezTo>
                    <a:pt x="23882" y="6020"/>
                    <a:pt x="24455" y="7901"/>
                    <a:pt x="24587" y="10216"/>
                  </a:cubicBezTo>
                  <a:cubicBezTo>
                    <a:pt x="24849" y="14902"/>
                    <a:pt x="23328" y="19535"/>
                    <a:pt x="22163" y="22615"/>
                  </a:cubicBezTo>
                  <a:lnTo>
                    <a:pt x="22062" y="22871"/>
                  </a:lnTo>
                  <a:cubicBezTo>
                    <a:pt x="21632" y="24004"/>
                    <a:pt x="21185" y="25175"/>
                    <a:pt x="21100" y="26434"/>
                  </a:cubicBezTo>
                  <a:cubicBezTo>
                    <a:pt x="21042" y="27342"/>
                    <a:pt x="21208" y="28087"/>
                    <a:pt x="21609" y="28649"/>
                  </a:cubicBezTo>
                  <a:cubicBezTo>
                    <a:pt x="22309" y="29628"/>
                    <a:pt x="23508" y="29857"/>
                    <a:pt x="24591" y="29857"/>
                  </a:cubicBezTo>
                  <a:cubicBezTo>
                    <a:pt x="24927" y="29857"/>
                    <a:pt x="25253" y="29835"/>
                    <a:pt x="25548" y="29806"/>
                  </a:cubicBezTo>
                  <a:cubicBezTo>
                    <a:pt x="25980" y="29767"/>
                    <a:pt x="26432" y="29725"/>
                    <a:pt x="26871" y="29725"/>
                  </a:cubicBezTo>
                  <a:cubicBezTo>
                    <a:pt x="27622" y="29725"/>
                    <a:pt x="28333" y="29847"/>
                    <a:pt x="28830" y="30315"/>
                  </a:cubicBezTo>
                  <a:cubicBezTo>
                    <a:pt x="29524" y="30965"/>
                    <a:pt x="29535" y="32105"/>
                    <a:pt x="29488" y="32726"/>
                  </a:cubicBezTo>
                  <a:cubicBezTo>
                    <a:pt x="29249" y="35525"/>
                    <a:pt x="27309" y="38235"/>
                    <a:pt x="24420" y="39787"/>
                  </a:cubicBezTo>
                  <a:cubicBezTo>
                    <a:pt x="22251" y="40950"/>
                    <a:pt x="19628" y="41524"/>
                    <a:pt x="16429" y="41524"/>
                  </a:cubicBezTo>
                  <a:cubicBezTo>
                    <a:pt x="16097" y="41524"/>
                    <a:pt x="15758" y="41518"/>
                    <a:pt x="15413" y="41506"/>
                  </a:cubicBezTo>
                  <a:cubicBezTo>
                    <a:pt x="12297" y="41393"/>
                    <a:pt x="9981" y="40814"/>
                    <a:pt x="8124" y="39674"/>
                  </a:cubicBezTo>
                  <a:cubicBezTo>
                    <a:pt x="7080" y="39029"/>
                    <a:pt x="6430" y="38307"/>
                    <a:pt x="6190" y="37519"/>
                  </a:cubicBezTo>
                  <a:cubicBezTo>
                    <a:pt x="5761" y="36074"/>
                    <a:pt x="6675" y="34528"/>
                    <a:pt x="7623" y="33209"/>
                  </a:cubicBezTo>
                  <a:cubicBezTo>
                    <a:pt x="7892" y="32839"/>
                    <a:pt x="8166" y="32469"/>
                    <a:pt x="8441" y="32105"/>
                  </a:cubicBezTo>
                  <a:cubicBezTo>
                    <a:pt x="8841" y="31555"/>
                    <a:pt x="9246" y="31007"/>
                    <a:pt x="9640" y="30451"/>
                  </a:cubicBezTo>
                  <a:cubicBezTo>
                    <a:pt x="10428" y="29335"/>
                    <a:pt x="11008" y="28392"/>
                    <a:pt x="11461" y="27491"/>
                  </a:cubicBezTo>
                  <a:cubicBezTo>
                    <a:pt x="12320" y="25795"/>
                    <a:pt x="13216" y="23224"/>
                    <a:pt x="12620" y="20579"/>
                  </a:cubicBezTo>
                  <a:cubicBezTo>
                    <a:pt x="12356" y="19403"/>
                    <a:pt x="11604" y="18078"/>
                    <a:pt x="10279" y="17899"/>
                  </a:cubicBezTo>
                  <a:cubicBezTo>
                    <a:pt x="10184" y="17880"/>
                    <a:pt x="10088" y="17875"/>
                    <a:pt x="9987" y="17875"/>
                  </a:cubicBezTo>
                  <a:cubicBezTo>
                    <a:pt x="9444" y="17875"/>
                    <a:pt x="8865" y="18078"/>
                    <a:pt x="8268" y="18472"/>
                  </a:cubicBezTo>
                  <a:cubicBezTo>
                    <a:pt x="7713" y="18847"/>
                    <a:pt x="7235" y="19301"/>
                    <a:pt x="6775" y="19750"/>
                  </a:cubicBezTo>
                  <a:cubicBezTo>
                    <a:pt x="6405" y="20108"/>
                    <a:pt x="6053" y="20442"/>
                    <a:pt x="5665" y="20734"/>
                  </a:cubicBezTo>
                  <a:cubicBezTo>
                    <a:pt x="5137" y="21134"/>
                    <a:pt x="4430" y="21471"/>
                    <a:pt x="3758" y="21471"/>
                  </a:cubicBezTo>
                  <a:cubicBezTo>
                    <a:pt x="3488" y="21471"/>
                    <a:pt x="3223" y="21416"/>
                    <a:pt x="2979" y="21290"/>
                  </a:cubicBezTo>
                  <a:cubicBezTo>
                    <a:pt x="2370" y="20967"/>
                    <a:pt x="1947" y="20221"/>
                    <a:pt x="1689" y="19003"/>
                  </a:cubicBezTo>
                  <a:cubicBezTo>
                    <a:pt x="967" y="15541"/>
                    <a:pt x="1499" y="11763"/>
                    <a:pt x="3146" y="8635"/>
                  </a:cubicBezTo>
                  <a:cubicBezTo>
                    <a:pt x="5396" y="4360"/>
                    <a:pt x="10050" y="939"/>
                    <a:pt x="15015" y="939"/>
                  </a:cubicBezTo>
                  <a:close/>
                  <a:moveTo>
                    <a:pt x="15020" y="1"/>
                  </a:moveTo>
                  <a:cubicBezTo>
                    <a:pt x="9689" y="1"/>
                    <a:pt x="4715" y="3639"/>
                    <a:pt x="2317" y="8193"/>
                  </a:cubicBezTo>
                  <a:cubicBezTo>
                    <a:pt x="562" y="11513"/>
                    <a:pt x="0" y="15524"/>
                    <a:pt x="771" y="19200"/>
                  </a:cubicBezTo>
                  <a:cubicBezTo>
                    <a:pt x="1088" y="20704"/>
                    <a:pt x="1666" y="21665"/>
                    <a:pt x="2543" y="22119"/>
                  </a:cubicBezTo>
                  <a:cubicBezTo>
                    <a:pt x="2929" y="22321"/>
                    <a:pt x="3339" y="22407"/>
                    <a:pt x="3749" y="22407"/>
                  </a:cubicBezTo>
                  <a:cubicBezTo>
                    <a:pt x="4656" y="22407"/>
                    <a:pt x="5566" y="21987"/>
                    <a:pt x="6232" y="21486"/>
                  </a:cubicBezTo>
                  <a:cubicBezTo>
                    <a:pt x="6667" y="21158"/>
                    <a:pt x="7056" y="20788"/>
                    <a:pt x="7432" y="20423"/>
                  </a:cubicBezTo>
                  <a:cubicBezTo>
                    <a:pt x="7879" y="19988"/>
                    <a:pt x="8303" y="19582"/>
                    <a:pt x="8793" y="19254"/>
                  </a:cubicBezTo>
                  <a:cubicBezTo>
                    <a:pt x="9230" y="18965"/>
                    <a:pt x="9628" y="18819"/>
                    <a:pt x="9986" y="18819"/>
                  </a:cubicBezTo>
                  <a:cubicBezTo>
                    <a:pt x="10043" y="18819"/>
                    <a:pt x="10099" y="18823"/>
                    <a:pt x="10154" y="18830"/>
                  </a:cubicBezTo>
                  <a:cubicBezTo>
                    <a:pt x="11001" y="18943"/>
                    <a:pt x="11521" y="19952"/>
                    <a:pt x="11706" y="20788"/>
                  </a:cubicBezTo>
                  <a:cubicBezTo>
                    <a:pt x="12237" y="23158"/>
                    <a:pt x="11408" y="25509"/>
                    <a:pt x="10626" y="27067"/>
                  </a:cubicBezTo>
                  <a:cubicBezTo>
                    <a:pt x="10190" y="27927"/>
                    <a:pt x="9628" y="28828"/>
                    <a:pt x="8871" y="29914"/>
                  </a:cubicBezTo>
                  <a:cubicBezTo>
                    <a:pt x="8482" y="30464"/>
                    <a:pt x="8083" y="31001"/>
                    <a:pt x="7683" y="31544"/>
                  </a:cubicBezTo>
                  <a:cubicBezTo>
                    <a:pt x="7408" y="31914"/>
                    <a:pt x="7133" y="32285"/>
                    <a:pt x="6865" y="32660"/>
                  </a:cubicBezTo>
                  <a:cubicBezTo>
                    <a:pt x="5838" y="34075"/>
                    <a:pt x="4741" y="35938"/>
                    <a:pt x="5295" y="37787"/>
                  </a:cubicBezTo>
                  <a:cubicBezTo>
                    <a:pt x="5600" y="38803"/>
                    <a:pt x="6381" y="39709"/>
                    <a:pt x="7629" y="40473"/>
                  </a:cubicBezTo>
                  <a:cubicBezTo>
                    <a:pt x="9604" y="41685"/>
                    <a:pt x="12141" y="42330"/>
                    <a:pt x="15383" y="42443"/>
                  </a:cubicBezTo>
                  <a:cubicBezTo>
                    <a:pt x="15741" y="42456"/>
                    <a:pt x="16086" y="42461"/>
                    <a:pt x="16433" y="42461"/>
                  </a:cubicBezTo>
                  <a:cubicBezTo>
                    <a:pt x="19788" y="42461"/>
                    <a:pt x="22557" y="41858"/>
                    <a:pt x="24868" y="40616"/>
                  </a:cubicBezTo>
                  <a:cubicBezTo>
                    <a:pt x="28031" y="38916"/>
                    <a:pt x="30161" y="35919"/>
                    <a:pt x="30425" y="32803"/>
                  </a:cubicBezTo>
                  <a:cubicBezTo>
                    <a:pt x="30502" y="31836"/>
                    <a:pt x="30406" y="30505"/>
                    <a:pt x="29475" y="29627"/>
                  </a:cubicBezTo>
                  <a:cubicBezTo>
                    <a:pt x="28755" y="28950"/>
                    <a:pt x="27805" y="28785"/>
                    <a:pt x="26869" y="28785"/>
                  </a:cubicBezTo>
                  <a:cubicBezTo>
                    <a:pt x="26386" y="28785"/>
                    <a:pt x="25907" y="28829"/>
                    <a:pt x="25464" y="28869"/>
                  </a:cubicBezTo>
                  <a:cubicBezTo>
                    <a:pt x="25151" y="28899"/>
                    <a:pt x="24861" y="28915"/>
                    <a:pt x="24594" y="28915"/>
                  </a:cubicBezTo>
                  <a:cubicBezTo>
                    <a:pt x="23479" y="28915"/>
                    <a:pt x="22762" y="28649"/>
                    <a:pt x="22372" y="28100"/>
                  </a:cubicBezTo>
                  <a:cubicBezTo>
                    <a:pt x="22103" y="27723"/>
                    <a:pt x="21990" y="27186"/>
                    <a:pt x="22039" y="26494"/>
                  </a:cubicBezTo>
                  <a:cubicBezTo>
                    <a:pt x="22116" y="25378"/>
                    <a:pt x="22533" y="24274"/>
                    <a:pt x="22945" y="23205"/>
                  </a:cubicBezTo>
                  <a:lnTo>
                    <a:pt x="23041" y="22949"/>
                  </a:lnTo>
                  <a:cubicBezTo>
                    <a:pt x="24240" y="19791"/>
                    <a:pt x="25799" y="15028"/>
                    <a:pt x="25524" y="10163"/>
                  </a:cubicBezTo>
                  <a:cubicBezTo>
                    <a:pt x="25381" y="7668"/>
                    <a:pt x="24753" y="5621"/>
                    <a:pt x="23656" y="4086"/>
                  </a:cubicBezTo>
                  <a:cubicBezTo>
                    <a:pt x="22676" y="2725"/>
                    <a:pt x="21232" y="1621"/>
                    <a:pt x="19477" y="893"/>
                  </a:cubicBezTo>
                  <a:cubicBezTo>
                    <a:pt x="17995" y="279"/>
                    <a:pt x="16494" y="1"/>
                    <a:pt x="15020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Freeform 20">
            <a:extLst>
              <a:ext uri="{FF2B5EF4-FFF2-40B4-BE49-F238E27FC236}">
                <a16:creationId xmlns:a16="http://schemas.microsoft.com/office/drawing/2014/main" id="{EB67BAF7-7391-76D8-AA06-F72F4567AB4A}"/>
              </a:ext>
            </a:extLst>
          </p:cNvPr>
          <p:cNvSpPr/>
          <p:nvPr/>
        </p:nvSpPr>
        <p:spPr>
          <a:xfrm>
            <a:off x="9067800" y="3914774"/>
            <a:ext cx="2894000" cy="2809875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B9AA878-1FD6-7880-4521-47F60B86B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731" y="1617603"/>
            <a:ext cx="8010838" cy="2822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>
                <a:latin typeface="UTM Bell" panose="02040603050506020204" pitchFamily="18" charset="0"/>
              </a:rPr>
              <a:t>Khám phá</a:t>
            </a:r>
            <a:endParaRPr sz="11733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368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7765393" h="8882696">
                <a:moveTo>
                  <a:pt x="0" y="0"/>
                </a:moveTo>
                <a:lnTo>
                  <a:pt x="17765393" y="0"/>
                </a:lnTo>
                <a:lnTo>
                  <a:pt x="17765393" y="8882696"/>
                </a:lnTo>
                <a:lnTo>
                  <a:pt x="0" y="8882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CEA748-8C27-FCD2-C2E8-1BBC5EBF5253}"/>
              </a:ext>
            </a:extLst>
          </p:cNvPr>
          <p:cNvGrpSpPr/>
          <p:nvPr/>
        </p:nvGrpSpPr>
        <p:grpSpPr>
          <a:xfrm>
            <a:off x="-7315846" y="1148024"/>
            <a:ext cx="4405626" cy="4093827"/>
            <a:chOff x="-7315846" y="1148024"/>
            <a:chExt cx="4405626" cy="40938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2B6431-E64B-1E92-D183-EBAF47579736}"/>
                </a:ext>
              </a:extLst>
            </p:cNvPr>
            <p:cNvGrpSpPr/>
            <p:nvPr/>
          </p:nvGrpSpPr>
          <p:grpSpPr>
            <a:xfrm>
              <a:off x="-7315846" y="1148024"/>
              <a:ext cx="4405626" cy="4093827"/>
              <a:chOff x="-262252" y="2764173"/>
              <a:chExt cx="4405626" cy="409382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745A4BC-2FD0-939E-3C29-65FDBE331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2252" y="2825148"/>
                <a:ext cx="3041419" cy="4032852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42CAA0D-A725-D923-5A5F-7E8B9B18B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4025" y="2764173"/>
                <a:ext cx="2419349" cy="400762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58EA1F-C15B-5940-1A4E-B3CBB454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5839594" y="1953086"/>
              <a:ext cx="352425" cy="2381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D5A5D8-ECFF-A534-C1FF-A23FDB02F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4403776" y="1982583"/>
              <a:ext cx="371475" cy="238125"/>
            </a:xfrm>
            <a:prstGeom prst="rect">
              <a:avLst/>
            </a:prstGeom>
          </p:spPr>
        </p:pic>
      </p:grpSp>
      <p:pic>
        <p:nvPicPr>
          <p:cNvPr id="14" name="Video-chưa-đặt-tên-‐-Được-tạo-bằng-Clipchamp-_2_">
            <a:hlinkClick r:id="" action="ppaction://media"/>
            <a:extLst>
              <a:ext uri="{FF2B5EF4-FFF2-40B4-BE49-F238E27FC236}">
                <a16:creationId xmlns:a16="http://schemas.microsoft.com/office/drawing/2014/main" id="{56B85C00-0B00-EEB4-82C3-9838D8C91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471" y="29578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94 0.20532 L 0.13294 0.20509 C 0.15221 0.20486 0.19414 0.20463 0.21523 0.20255 C 0.22851 0.20116 0.24128 0.19884 0.25404 0.19699 C 0.26198 0.19583 0.26953 0.19421 0.27773 0.19375 L 0.30378 0.19236 L 0.45625 0.19329 C 0.7724 0.19653 0.42226 0.19421 0.66055 0.1956 C 0.67734 0.19583 0.69414 0.1963 0.71107 0.19653 L 1.02917 0.19838 C 1.04232 0.19861 1.05495 0.2007 1.06797 0.20162 C 1.0957 0.20324 1.11628 0.20301 1.14479 0.20347 C 1.16276 0.20301 1.18099 0.20278 1.19896 0.20208 C 1.20156 0.20185 1.20378 0.20093 1.20625 0.2007 C 1.20885 0.20023 1.21159 0.19977 1.21445 0.19931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76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0" y="-76200"/>
            <a:ext cx="12192000" cy="693420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BD5B4C6C-4353-ACC3-142F-3999E464685C}"/>
              </a:ext>
            </a:extLst>
          </p:cNvPr>
          <p:cNvSpPr/>
          <p:nvPr/>
        </p:nvSpPr>
        <p:spPr>
          <a:xfrm>
            <a:off x="3581400" y="0"/>
            <a:ext cx="4865899" cy="5095876"/>
          </a:xfrm>
          <a:custGeom>
            <a:avLst/>
            <a:gdLst/>
            <a:ahLst/>
            <a:cxnLst/>
            <a:rect l="l" t="t" r="r" b="b"/>
            <a:pathLst>
              <a:path w="7252035" h="7524810">
                <a:moveTo>
                  <a:pt x="0" y="0"/>
                </a:moveTo>
                <a:lnTo>
                  <a:pt x="7252035" y="0"/>
                </a:lnTo>
                <a:lnTo>
                  <a:pt x="7252035" y="7524810"/>
                </a:lnTo>
                <a:lnTo>
                  <a:pt x="0" y="75248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694FF9-1D44-C9AA-1DF8-AB28BC77F1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3" y="2651775"/>
            <a:ext cx="3041419" cy="40328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0F18-4B34-D107-F273-08498E78B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875" y="2600325"/>
            <a:ext cx="2432532" cy="4007623"/>
          </a:xfrm>
          <a:prstGeom prst="rect">
            <a:avLst/>
          </a:prstGeom>
        </p:spPr>
      </p:pic>
      <p:pic>
        <p:nvPicPr>
          <p:cNvPr id="23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0D9365DE-715E-BF81-C789-B62DE73D7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8375" y="2130425"/>
            <a:ext cx="406400" cy="406400"/>
          </a:xfrm>
          <a:prstGeom prst="rect">
            <a:avLst/>
          </a:prstGeom>
        </p:spPr>
      </p:pic>
      <p:pic>
        <p:nvPicPr>
          <p:cNvPr id="24" name="Video-chưa-đặt-tên-‐-Được-tạo-bằng-Clipchamp-_1_">
            <a:hlinkClick r:id="" action="ppaction://media"/>
            <a:extLst>
              <a:ext uri="{FF2B5EF4-FFF2-40B4-BE49-F238E27FC236}">
                <a16:creationId xmlns:a16="http://schemas.microsoft.com/office/drawing/2014/main" id="{946A3DA2-AC73-B6B1-7686-AAAFE55F1D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3825" y="2130425"/>
            <a:ext cx="406400" cy="406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10D32BF-C188-CFAB-ED65-CF7DB5D8F8A4}"/>
              </a:ext>
            </a:extLst>
          </p:cNvPr>
          <p:cNvSpPr/>
          <p:nvPr/>
        </p:nvSpPr>
        <p:spPr>
          <a:xfrm>
            <a:off x="1476375" y="942975"/>
            <a:ext cx="2943225" cy="1524000"/>
          </a:xfrm>
          <a:prstGeom prst="wedgeRoundRectCallout">
            <a:avLst>
              <a:gd name="adj1" fmla="val -26982"/>
              <a:gd name="adj2" fmla="val 637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3,2 m.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E7127F1-390C-19B0-0C1C-EC7C82A97AB5}"/>
              </a:ext>
            </a:extLst>
          </p:cNvPr>
          <p:cNvSpPr/>
          <p:nvPr/>
        </p:nvSpPr>
        <p:spPr>
          <a:xfrm>
            <a:off x="8743950" y="485775"/>
            <a:ext cx="2943225" cy="1524000"/>
          </a:xfrm>
          <a:prstGeom prst="wedgeRoundRectCallout">
            <a:avLst>
              <a:gd name="adj1" fmla="val -18568"/>
              <a:gd name="adj2" fmla="val 7437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826F6-7997-2254-A4B2-B0F12514DE73}"/>
              </a:ext>
            </a:extLst>
          </p:cNvPr>
          <p:cNvSpPr txBox="1"/>
          <p:nvPr/>
        </p:nvSpPr>
        <p:spPr>
          <a:xfrm>
            <a:off x="295275" y="276225"/>
            <a:ext cx="89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57924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2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7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824090" y="466812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388107" y="220314"/>
            <a:ext cx="871964" cy="1137663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10841876" y="5266071"/>
            <a:ext cx="1052069" cy="1439333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BC634-D1D5-A4BB-B3AD-3C271B672C6B}"/>
              </a:ext>
            </a:extLst>
          </p:cNvPr>
          <p:cNvGrpSpPr/>
          <p:nvPr/>
        </p:nvGrpSpPr>
        <p:grpSpPr>
          <a:xfrm>
            <a:off x="1362076" y="3863214"/>
            <a:ext cx="4627880" cy="2366136"/>
            <a:chOff x="892354" y="3758439"/>
            <a:chExt cx="4278451" cy="2175001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DF7988F3-81D8-4C68-ADC4-6C19BCF7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F0EDB41-E6C2-96F3-D98F-4BE74B52C24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6AE457DF-4A55-5115-76BB-1E0CD6D0E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8476" y="668163"/>
            <a:ext cx="9029717" cy="3536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8AFA82-6BC3-8541-4430-0E82C6ECF4EA}"/>
              </a:ext>
            </a:extLst>
          </p:cNvPr>
          <p:cNvSpPr txBox="1"/>
          <p:nvPr/>
        </p:nvSpPr>
        <p:spPr>
          <a:xfrm>
            <a:off x="1860346" y="1466653"/>
            <a:ext cx="8374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Toà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nhà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tranh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cao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bao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nhiêu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mét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844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6670C7-5C9D-17B8-9C39-9A44DC37D9F3}"/>
              </a:ext>
            </a:extLst>
          </p:cNvPr>
          <p:cNvSpPr/>
          <p:nvPr/>
        </p:nvSpPr>
        <p:spPr>
          <a:xfrm>
            <a:off x="4762500" y="314325"/>
            <a:ext cx="3181350" cy="762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 x 8 = ? (m)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10B76-05A6-35DA-DAD9-8EC92647DAF5}"/>
              </a:ext>
            </a:extLst>
          </p:cNvPr>
          <p:cNvSpPr txBox="1"/>
          <p:nvPr/>
        </p:nvSpPr>
        <p:spPr>
          <a:xfrm>
            <a:off x="457200" y="1181100"/>
            <a:ext cx="517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3,2 m = 32 dm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E0BE5B-21E6-F484-E9D6-D38971A28A11}"/>
              </a:ext>
            </a:extLst>
          </p:cNvPr>
          <p:cNvGrpSpPr/>
          <p:nvPr/>
        </p:nvGrpSpPr>
        <p:grpSpPr>
          <a:xfrm>
            <a:off x="5619750" y="1085850"/>
            <a:ext cx="1600200" cy="1323439"/>
            <a:chOff x="5591175" y="1247775"/>
            <a:chExt cx="1600200" cy="13234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220591-2CAD-6E3C-239A-4D21565B665A}"/>
                </a:ext>
              </a:extLst>
            </p:cNvPr>
            <p:cNvSpPr txBox="1"/>
            <p:nvPr/>
          </p:nvSpPr>
          <p:spPr>
            <a:xfrm>
              <a:off x="5924550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32</a:t>
              </a:r>
            </a:p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6AECAB-AEBC-C4DD-D53C-20F29A707A44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083E0DC-79E5-10F9-AAB8-53B75B1055E4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066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1B91FAD-DA77-0D8B-7176-542C1D86532B}"/>
              </a:ext>
            </a:extLst>
          </p:cNvPr>
          <p:cNvSpPr txBox="1"/>
          <p:nvPr/>
        </p:nvSpPr>
        <p:spPr>
          <a:xfrm>
            <a:off x="5695951" y="2314575"/>
            <a:ext cx="134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256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D98437-C746-8A95-BBEC-6387AFB25A7C}"/>
              </a:ext>
            </a:extLst>
          </p:cNvPr>
          <p:cNvSpPr txBox="1"/>
          <p:nvPr/>
        </p:nvSpPr>
        <p:spPr>
          <a:xfrm>
            <a:off x="6600826" y="2305050"/>
            <a:ext cx="134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(dm)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57AE9F-469B-FF3A-36F8-5A087484B3A8}"/>
              </a:ext>
            </a:extLst>
          </p:cNvPr>
          <p:cNvSpPr txBox="1"/>
          <p:nvPr/>
        </p:nvSpPr>
        <p:spPr>
          <a:xfrm>
            <a:off x="4095751" y="2952750"/>
            <a:ext cx="59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3,2 x 8 = 25,6 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2D58C-A2E7-1D92-33E5-E14EC1F260E8}"/>
              </a:ext>
            </a:extLst>
          </p:cNvPr>
          <p:cNvSpPr txBox="1"/>
          <p:nvPr/>
        </p:nvSpPr>
        <p:spPr>
          <a:xfrm>
            <a:off x="428626" y="3514725"/>
            <a:ext cx="59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6EBA5-BFAE-B7F2-5669-D6D9B07E29CF}"/>
              </a:ext>
            </a:extLst>
          </p:cNvPr>
          <p:cNvGrpSpPr/>
          <p:nvPr/>
        </p:nvGrpSpPr>
        <p:grpSpPr>
          <a:xfrm>
            <a:off x="1162050" y="4086225"/>
            <a:ext cx="1600200" cy="1323439"/>
            <a:chOff x="5591175" y="1247775"/>
            <a:chExt cx="1600200" cy="132343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F67A81-8150-0680-6DB5-DC3A1745E763}"/>
                </a:ext>
              </a:extLst>
            </p:cNvPr>
            <p:cNvSpPr txBox="1"/>
            <p:nvPr/>
          </p:nvSpPr>
          <p:spPr>
            <a:xfrm>
              <a:off x="5924550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3,2</a:t>
              </a:r>
            </a:p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8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FC8122-B9F7-F1A0-D1C5-CA6E3243FA66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2EA291-C744-D5AB-FCC3-18E8D745F4C4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066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D848D54-8FC5-7B87-D194-6D95E9D6F0FF}"/>
              </a:ext>
            </a:extLst>
          </p:cNvPr>
          <p:cNvSpPr txBox="1"/>
          <p:nvPr/>
        </p:nvSpPr>
        <p:spPr>
          <a:xfrm>
            <a:off x="1209675" y="52673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25,6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CB290E-5D21-03F2-A4A8-3701C2830C84}"/>
              </a:ext>
            </a:extLst>
          </p:cNvPr>
          <p:cNvSpPr txBox="1"/>
          <p:nvPr/>
        </p:nvSpPr>
        <p:spPr>
          <a:xfrm>
            <a:off x="3171825" y="4114800"/>
            <a:ext cx="8191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Đặt tính và thực hiện phép nhân như nhân hai số tự nhiên.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8B24EC-040A-425E-92D1-CCB6B8AF9B5C}"/>
              </a:ext>
            </a:extLst>
          </p:cNvPr>
          <p:cNvSpPr txBox="1"/>
          <p:nvPr/>
        </p:nvSpPr>
        <p:spPr>
          <a:xfrm>
            <a:off x="3086101" y="5181600"/>
            <a:ext cx="8858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Phần thập phân của số 3,2 có một chữ số, ta dùng dấu phẩy tách ở tích ra một chữ số kể từ phải sang trái.</a:t>
            </a:r>
          </a:p>
        </p:txBody>
      </p:sp>
    </p:spTree>
    <p:extLst>
      <p:ext uri="{BB962C8B-B14F-4D97-AF65-F5344CB8AC3E}">
        <p14:creationId xmlns:p14="http://schemas.microsoft.com/office/powerpoint/2010/main" val="1913696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/>
      <p:bldP spid="15" grpId="0"/>
      <p:bldP spid="16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10B76-05A6-35DA-DAD9-8EC92647DAF5}"/>
              </a:ext>
            </a:extLst>
          </p:cNvPr>
          <p:cNvSpPr txBox="1"/>
          <p:nvPr/>
        </p:nvSpPr>
        <p:spPr>
          <a:xfrm>
            <a:off x="762000" y="361950"/>
            <a:ext cx="517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1,51 x 25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2D58C-A2E7-1D92-33E5-E14EC1F260E8}"/>
              </a:ext>
            </a:extLst>
          </p:cNvPr>
          <p:cNvSpPr txBox="1"/>
          <p:nvPr/>
        </p:nvSpPr>
        <p:spPr>
          <a:xfrm>
            <a:off x="342901" y="1123950"/>
            <a:ext cx="59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9632F8-4CEA-71B5-F6DC-BC40020C6577}"/>
              </a:ext>
            </a:extLst>
          </p:cNvPr>
          <p:cNvGrpSpPr/>
          <p:nvPr/>
        </p:nvGrpSpPr>
        <p:grpSpPr>
          <a:xfrm>
            <a:off x="762000" y="1685925"/>
            <a:ext cx="1476375" cy="1323439"/>
            <a:chOff x="5591175" y="1247775"/>
            <a:chExt cx="1476375" cy="13234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E567D4D-2961-13DC-9141-618F0BA0AC38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1,51</a:t>
              </a:r>
            </a:p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25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0D64AC-EA16-C21D-31CE-0005506006C9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D9438DD-3C2C-FEF7-DB1D-FE6B738C9D32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066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328C241-A576-2DB7-23EC-5C3E0BD60571}"/>
              </a:ext>
            </a:extLst>
          </p:cNvPr>
          <p:cNvSpPr txBox="1"/>
          <p:nvPr/>
        </p:nvSpPr>
        <p:spPr>
          <a:xfrm>
            <a:off x="990600" y="28670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755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A716D7-206E-5F8A-FF3A-CC902F11BA66}"/>
              </a:ext>
            </a:extLst>
          </p:cNvPr>
          <p:cNvSpPr txBox="1"/>
          <p:nvPr/>
        </p:nvSpPr>
        <p:spPr>
          <a:xfrm>
            <a:off x="676275" y="335280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302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B62B6A-1786-B9DD-75EB-39A0EE0142A2}"/>
              </a:ext>
            </a:extLst>
          </p:cNvPr>
          <p:cNvCxnSpPr/>
          <p:nvPr/>
        </p:nvCxnSpPr>
        <p:spPr>
          <a:xfrm>
            <a:off x="638175" y="4019550"/>
            <a:ext cx="12382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3E1587A-72A3-2DFA-D745-D573FDF1A167}"/>
              </a:ext>
            </a:extLst>
          </p:cNvPr>
          <p:cNvSpPr txBox="1"/>
          <p:nvPr/>
        </p:nvSpPr>
        <p:spPr>
          <a:xfrm>
            <a:off x="542925" y="4010025"/>
            <a:ext cx="1419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37,75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35BC9F-5B37-87F0-001D-D37E00C256B5}"/>
              </a:ext>
            </a:extLst>
          </p:cNvPr>
          <p:cNvSpPr txBox="1"/>
          <p:nvPr/>
        </p:nvSpPr>
        <p:spPr>
          <a:xfrm>
            <a:off x="2819400" y="1943100"/>
            <a:ext cx="8753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thực hiện phép nhân như nhân hai số tự nhiên.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FEA4C5-60DA-921B-3AD2-F93BFF618063}"/>
              </a:ext>
            </a:extLst>
          </p:cNvPr>
          <p:cNvSpPr txBox="1"/>
          <p:nvPr/>
        </p:nvSpPr>
        <p:spPr>
          <a:xfrm>
            <a:off x="2819400" y="3228975"/>
            <a:ext cx="8753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thập phân của số 1,51 có hai chữ số, ta dùng dấu phẩy tách ở tích ra hai chữ số kể từ phải sang trái.</a:t>
            </a:r>
          </a:p>
        </p:txBody>
      </p:sp>
    </p:spTree>
    <p:extLst>
      <p:ext uri="{BB962C8B-B14F-4D97-AF65-F5344CB8AC3E}">
        <p14:creationId xmlns:p14="http://schemas.microsoft.com/office/powerpoint/2010/main" val="3195343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2776" y="1306338"/>
            <a:ext cx="9029717" cy="353659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2060371" y="2152453"/>
            <a:ext cx="8374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Cách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thập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phân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tự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nhiên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như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thế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nào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9" name="Picture 2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7E2BF337-805C-420B-AD3D-712D54B92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8375" l="10000" r="66625">
                        <a14:foregroundMark x1="69750" y1="11250" x2="69750" y2="11250"/>
                        <a14:foregroundMark x1="73625" y1="25000" x2="73625" y2="25000"/>
                        <a14:foregroundMark x1="40750" y1="86375" x2="40500" y2="90875"/>
                        <a14:foregroundMark x1="56500" y1="24875" x2="36875" y2="31375"/>
                        <a14:backgroundMark x1="32500" y1="72625" x2="37375" y2="74125"/>
                        <a14:backgroundMark x1="34000" y1="72625" x2="34000" y2="72625"/>
                        <a14:backgroundMark x1="31625" y1="62000" x2="31625" y2="62000"/>
                        <a14:backgroundMark x1="34250" y1="65875" x2="34250" y2="65875"/>
                        <a14:backgroundMark x1="25250" y1="42375" x2="25250" y2="42375"/>
                        <a14:backgroundMark x1="28250" y1="45875" x2="28250" y2="45875"/>
                        <a14:backgroundMark x1="31375" y1="49125" x2="31375" y2="49125"/>
                        <a14:backgroundMark x1="26500" y1="28000" x2="26500" y2="28000"/>
                        <a14:backgroundMark x1="27750" y1="23125" x2="27750" y2="23125"/>
                        <a14:backgroundMark x1="26625" y1="24375" x2="26625" y2="24375"/>
                        <a14:backgroundMark x1="26000" y1="36125" x2="26000" y2="36125"/>
                        <a14:backgroundMark x1="26000" y1="34000" x2="26000" y2="34000"/>
                        <a14:backgroundMark x1="64000" y1="30625" x2="64000" y2="30625"/>
                        <a14:backgroundMark x1="61500" y1="20750" x2="61500" y2="20750"/>
                        <a14:backgroundMark x1="62625" y1="26750" x2="62625" y2="26750"/>
                        <a14:backgroundMark x1="60375" y1="40750" x2="60375" y2="40750"/>
                        <a14:backgroundMark x1="63375" y1="34625" x2="63375" y2="34625"/>
                        <a14:backgroundMark x1="57000" y1="45250" x2="57000" y2="45250"/>
                        <a14:backgroundMark x1="57375" y1="67500" x2="57375" y2="67500"/>
                        <a14:backgroundMark x1="46000" y1="75125" x2="46000" y2="75125"/>
                        <a14:backgroundMark x1="52625" y1="74625" x2="52625" y2="74625"/>
                        <a14:backgroundMark x1="46750" y1="83000" x2="46750" y2="83000"/>
                        <a14:backgroundMark x1="34375" y1="89000" x2="34375" y2="89000"/>
                        <a14:backgroundMark x1="56750" y1="89375" x2="56750" y2="89375"/>
                        <a14:backgroundMark x1="32750" y1="90000" x2="30625" y2="91500"/>
                        <a14:backgroundMark x1="30500" y1="93000" x2="32000" y2="94000"/>
                        <a14:backgroundMark x1="46750" y1="93000" x2="52000" y2="93625"/>
                        <a14:backgroundMark x1="58500" y1="90500" x2="58500" y2="90375"/>
                        <a14:backgroundMark x1="46125" y1="84625" x2="46375" y2="87125"/>
                        <a14:backgroundMark x1="46125" y1="91750" x2="46375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687"/>
          <a:stretch/>
        </p:blipFill>
        <p:spPr bwMode="auto">
          <a:xfrm>
            <a:off x="-1306468" y="2488536"/>
            <a:ext cx="6127139" cy="436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57689" y="733177"/>
            <a:ext cx="9510386" cy="6365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Plain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7200" b="1" kern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Muốn nhân một số thập phân với một số tự nhiên ta làm như sau:</a:t>
            </a:r>
            <a:endParaRPr lang="en-US" sz="7200" b="1" kern="0" dirty="0">
              <a:ln w="0"/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3AFF4C6-5501-4551-9BBD-C0FFBEDC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7607" y="1369769"/>
            <a:ext cx="9029717" cy="4430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C538398-D627-43F5-ADA6-B1DA416634B1}"/>
              </a:ext>
            </a:extLst>
          </p:cNvPr>
          <p:cNvSpPr txBox="1"/>
          <p:nvPr/>
        </p:nvSpPr>
        <p:spPr>
          <a:xfrm>
            <a:off x="2964653" y="1779423"/>
            <a:ext cx="77966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i="1" kern="0" dirty="0">
                <a:solidFill>
                  <a:srgbClr val="0069B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Đặt tính và thực hiện phép nhân như nhân hai số tự nhiên.</a:t>
            </a:r>
            <a:endParaRPr lang="en-US" sz="3200" b="1" i="1" kern="0" dirty="0">
              <a:solidFill>
                <a:srgbClr val="0069B5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i="1" kern="0" dirty="0">
                <a:solidFill>
                  <a:srgbClr val="0069B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Đếm trong phần thập phân của số thập phân có bao nhiêu chữ số thì dùng dấu phẩy tách ở tích ra bấy nhiêu chữ số kể từ phải sang trái.</a:t>
            </a:r>
          </a:p>
        </p:txBody>
      </p:sp>
      <p:pic>
        <p:nvPicPr>
          <p:cNvPr id="14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21F15F91-EE9C-46F7-B32B-0BF153EC4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787"/>
          <a:stretch/>
        </p:blipFill>
        <p:spPr bwMode="auto">
          <a:xfrm>
            <a:off x="-1251573" y="2104449"/>
            <a:ext cx="6018524" cy="47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9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8800" dirty="0">
                <a:latin typeface="UTM Bell" panose="02040603050506020204" pitchFamily="18" charset="0"/>
              </a:rPr>
              <a:t>HOẠT ĐỘNG</a:t>
            </a:r>
            <a:endParaRPr sz="8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844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800" dirty="0">
                <a:latin typeface="iCiel Gotham Ultra" pitchFamily="50" charset="0"/>
                <a:cs typeface="iCiel Gotham Ultra" pitchFamily="50" charset="0"/>
              </a:rPr>
              <a:t>KHỞI ĐỘNG</a:t>
            </a: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99FE242-DC9A-983C-FB5B-E74249B2D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197" y="0"/>
            <a:ext cx="1630017" cy="16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415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849E10-6201-8154-D3C9-6CB14CA55D1C}"/>
              </a:ext>
            </a:extLst>
          </p:cNvPr>
          <p:cNvSpPr/>
          <p:nvPr/>
        </p:nvSpPr>
        <p:spPr>
          <a:xfrm>
            <a:off x="1000126" y="1276350"/>
            <a:ext cx="1943100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7,8 x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A78443-81BE-A185-4998-B155E762F7A5}"/>
              </a:ext>
            </a:extLst>
          </p:cNvPr>
          <p:cNvSpPr/>
          <p:nvPr/>
        </p:nvSpPr>
        <p:spPr>
          <a:xfrm>
            <a:off x="3467100" y="1257300"/>
            <a:ext cx="2200275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0,72 x 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AF571B8-C19E-57DC-3F5F-0209E29F75E2}"/>
              </a:ext>
            </a:extLst>
          </p:cNvPr>
          <p:cNvSpPr/>
          <p:nvPr/>
        </p:nvSpPr>
        <p:spPr>
          <a:xfrm>
            <a:off x="6200776" y="1266825"/>
            <a:ext cx="1943100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5,4 x 39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CB446B1-0629-0A88-BAA7-A8CAA3B1A111}"/>
              </a:ext>
            </a:extLst>
          </p:cNvPr>
          <p:cNvSpPr/>
          <p:nvPr/>
        </p:nvSpPr>
        <p:spPr>
          <a:xfrm>
            <a:off x="8791576" y="1266825"/>
            <a:ext cx="2162174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3,16 x 41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7DDBDF-3BE2-1001-DD59-AA7EDD26BDA3}"/>
              </a:ext>
            </a:extLst>
          </p:cNvPr>
          <p:cNvSpPr txBox="1"/>
          <p:nvPr/>
        </p:nvSpPr>
        <p:spPr>
          <a:xfrm>
            <a:off x="1285875" y="2295525"/>
            <a:ext cx="1266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7,8</a:t>
            </a:r>
          </a:p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C058E6-81B6-3CD9-8214-42032166CC88}"/>
              </a:ext>
            </a:extLst>
          </p:cNvPr>
          <p:cNvSpPr txBox="1"/>
          <p:nvPr/>
        </p:nvSpPr>
        <p:spPr>
          <a:xfrm>
            <a:off x="1076325" y="2695575"/>
            <a:ext cx="78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E255437-E023-251B-A4C0-F26C19EC70A6}"/>
              </a:ext>
            </a:extLst>
          </p:cNvPr>
          <p:cNvCxnSpPr>
            <a:cxnSpLocks/>
          </p:cNvCxnSpPr>
          <p:nvPr/>
        </p:nvCxnSpPr>
        <p:spPr>
          <a:xfrm>
            <a:off x="1209675" y="3505200"/>
            <a:ext cx="13049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EAEDB48-D97F-A4F3-3438-A50F2AE3CC05}"/>
              </a:ext>
            </a:extLst>
          </p:cNvPr>
          <p:cNvCxnSpPr>
            <a:cxnSpLocks/>
          </p:cNvCxnSpPr>
          <p:nvPr/>
        </p:nvCxnSpPr>
        <p:spPr>
          <a:xfrm>
            <a:off x="6286500" y="4591050"/>
            <a:ext cx="13049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891D701-1AA5-3520-FD47-FBC1D816D880}"/>
              </a:ext>
            </a:extLst>
          </p:cNvPr>
          <p:cNvCxnSpPr>
            <a:cxnSpLocks/>
          </p:cNvCxnSpPr>
          <p:nvPr/>
        </p:nvCxnSpPr>
        <p:spPr>
          <a:xfrm>
            <a:off x="8791575" y="4619625"/>
            <a:ext cx="17335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6D768B8-0F05-538E-BE5B-5360F43FF2B8}"/>
              </a:ext>
            </a:extLst>
          </p:cNvPr>
          <p:cNvSpPr txBox="1"/>
          <p:nvPr/>
        </p:nvSpPr>
        <p:spPr>
          <a:xfrm>
            <a:off x="1200150" y="35242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48,6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736DE84-AB1D-CDD7-7AD0-157D246A0188}"/>
              </a:ext>
            </a:extLst>
          </p:cNvPr>
          <p:cNvGrpSpPr/>
          <p:nvPr/>
        </p:nvGrpSpPr>
        <p:grpSpPr>
          <a:xfrm>
            <a:off x="3695700" y="2295525"/>
            <a:ext cx="1657350" cy="2457450"/>
            <a:chOff x="5410200" y="1247775"/>
            <a:chExt cx="1657350" cy="245745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518091D-C082-1E94-C264-0C2E5D6B45C7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0,72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50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143BD3D-8A6D-9F73-ACB2-1CA87CDEA62C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AAF8B6-9E69-435A-4720-F09A56557187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64209FE-29B7-4D75-0DC7-4159E67571E3}"/>
                </a:ext>
              </a:extLst>
            </p:cNvPr>
            <p:cNvCxnSpPr>
              <a:cxnSpLocks/>
            </p:cNvCxnSpPr>
            <p:nvPr/>
          </p:nvCxnSpPr>
          <p:spPr>
            <a:xfrm>
              <a:off x="5410200" y="3705225"/>
              <a:ext cx="14954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03CAEFD-4BBE-0365-9A18-2E97F8991B23}"/>
              </a:ext>
            </a:extLst>
          </p:cNvPr>
          <p:cNvSpPr txBox="1"/>
          <p:nvPr/>
        </p:nvSpPr>
        <p:spPr>
          <a:xfrm>
            <a:off x="4191000" y="35242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C2C3B8-37BC-8DDA-DA2E-6E76033F1B36}"/>
              </a:ext>
            </a:extLst>
          </p:cNvPr>
          <p:cNvSpPr txBox="1"/>
          <p:nvPr/>
        </p:nvSpPr>
        <p:spPr>
          <a:xfrm>
            <a:off x="3848100" y="40195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819973-258D-9B0F-37DE-3F984F735CA4}"/>
              </a:ext>
            </a:extLst>
          </p:cNvPr>
          <p:cNvSpPr txBox="1"/>
          <p:nvPr/>
        </p:nvSpPr>
        <p:spPr>
          <a:xfrm>
            <a:off x="3838575" y="4743450"/>
            <a:ext cx="1571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36,00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4A34BCC-286A-AC1A-6769-BAC4D435AE47}"/>
              </a:ext>
            </a:extLst>
          </p:cNvPr>
          <p:cNvGrpSpPr/>
          <p:nvPr/>
        </p:nvGrpSpPr>
        <p:grpSpPr>
          <a:xfrm>
            <a:off x="6372225" y="2190750"/>
            <a:ext cx="1476375" cy="1323439"/>
            <a:chOff x="5591175" y="1247775"/>
            <a:chExt cx="1476375" cy="132343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DBF70E5-3842-8768-895E-62ADFAD55BF7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5,4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39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5ED1221-508F-D4AE-F4C5-C25BDA03F9C3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0245F72-965A-5498-4681-D499496F0E1D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02A2E65-05B2-55FD-D1BE-47A8F787AA82}"/>
              </a:ext>
            </a:extLst>
          </p:cNvPr>
          <p:cNvSpPr txBox="1"/>
          <p:nvPr/>
        </p:nvSpPr>
        <p:spPr>
          <a:xfrm>
            <a:off x="6619875" y="334327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EFD82D-DE20-CB21-1B38-D0F5B8C173D5}"/>
              </a:ext>
            </a:extLst>
          </p:cNvPr>
          <p:cNvSpPr txBox="1"/>
          <p:nvPr/>
        </p:nvSpPr>
        <p:spPr>
          <a:xfrm>
            <a:off x="6276975" y="38671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91800D4-F772-4CC9-73F5-D32F99C10D4B}"/>
              </a:ext>
            </a:extLst>
          </p:cNvPr>
          <p:cNvSpPr txBox="1"/>
          <p:nvPr/>
        </p:nvSpPr>
        <p:spPr>
          <a:xfrm>
            <a:off x="6219825" y="4572000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210,6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0E34CFD-00B5-5E19-C6F7-7ACA1DFBBCA2}"/>
              </a:ext>
            </a:extLst>
          </p:cNvPr>
          <p:cNvGrpSpPr/>
          <p:nvPr/>
        </p:nvGrpSpPr>
        <p:grpSpPr>
          <a:xfrm>
            <a:off x="9134475" y="2171700"/>
            <a:ext cx="1476375" cy="1323439"/>
            <a:chOff x="5591175" y="1247775"/>
            <a:chExt cx="1476375" cy="132343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082A297-4436-2C45-364A-1F17E2B5ADDF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3,16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41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040FD91-DE10-99FF-F773-5BCA9C5C7C8D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8326C6F-A3C7-DE96-4A8E-9B30BBB84828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4300365-3910-71A8-D8E5-D7443A8023F7}"/>
              </a:ext>
            </a:extLst>
          </p:cNvPr>
          <p:cNvSpPr txBox="1"/>
          <p:nvPr/>
        </p:nvSpPr>
        <p:spPr>
          <a:xfrm>
            <a:off x="9382125" y="33242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5C37C5C-4418-0859-5A90-A5AFDCE624B9}"/>
              </a:ext>
            </a:extLst>
          </p:cNvPr>
          <p:cNvSpPr txBox="1"/>
          <p:nvPr/>
        </p:nvSpPr>
        <p:spPr>
          <a:xfrm>
            <a:off x="8810626" y="3886200"/>
            <a:ext cx="150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1264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8CCAF6-1789-628A-3B6C-068C902B7948}"/>
              </a:ext>
            </a:extLst>
          </p:cNvPr>
          <p:cNvSpPr txBox="1"/>
          <p:nvPr/>
        </p:nvSpPr>
        <p:spPr>
          <a:xfrm>
            <a:off x="8745058" y="4633137"/>
            <a:ext cx="1800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129,56</a:t>
            </a:r>
          </a:p>
        </p:txBody>
      </p:sp>
    </p:spTree>
    <p:extLst>
      <p:ext uri="{BB962C8B-B14F-4D97-AF65-F5344CB8AC3E}">
        <p14:creationId xmlns:p14="http://schemas.microsoft.com/office/powerpoint/2010/main" val="425759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3" grpId="0" animBg="1"/>
      <p:bldP spid="19" grpId="0" animBg="1"/>
      <p:bldP spid="20" grpId="0" animBg="1"/>
      <p:bldP spid="24" grpId="0"/>
      <p:bldP spid="25" grpId="0"/>
      <p:bldP spid="32" grpId="0"/>
      <p:bldP spid="39" grpId="0"/>
      <p:bldP spid="40" grpId="0"/>
      <p:bldP spid="44" grpId="0"/>
      <p:bldP spid="49" grpId="0"/>
      <p:bldP spid="50" grpId="0"/>
      <p:bldP spid="61" grpId="0"/>
      <p:bldP spid="66" grpId="0"/>
      <p:bldP spid="67" grpId="0"/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1067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prstClr val="black"/>
                </a:solidFill>
              </a:rPr>
              <a:t>Tìm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lỗi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sai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trong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mỗi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phép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sau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rồi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sửa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lại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cho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đúng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9E65AD-D80B-0A3A-D2CA-B780529BDD0E}"/>
              </a:ext>
            </a:extLst>
          </p:cNvPr>
          <p:cNvSpPr/>
          <p:nvPr/>
        </p:nvSpPr>
        <p:spPr>
          <a:xfrm>
            <a:off x="1010759" y="1871774"/>
            <a:ext cx="3635670" cy="3625259"/>
          </a:xfrm>
          <a:prstGeom prst="roundRect">
            <a:avLst>
              <a:gd name="adj" fmla="val 17953"/>
            </a:avLst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9B2F26-B292-4104-279A-82B5DD00B2F6}"/>
              </a:ext>
            </a:extLst>
          </p:cNvPr>
          <p:cNvSpPr txBox="1"/>
          <p:nvPr/>
        </p:nvSpPr>
        <p:spPr>
          <a:xfrm>
            <a:off x="1233377" y="2169042"/>
            <a:ext cx="74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C71CA-7D72-B743-1223-EA4BB0342025}"/>
              </a:ext>
            </a:extLst>
          </p:cNvPr>
          <p:cNvCxnSpPr>
            <a:cxnSpLocks/>
          </p:cNvCxnSpPr>
          <p:nvPr/>
        </p:nvCxnSpPr>
        <p:spPr>
          <a:xfrm>
            <a:off x="2029268" y="4428238"/>
            <a:ext cx="17335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85D82D1-56BD-BDAC-11C9-035291B3603C}"/>
              </a:ext>
            </a:extLst>
          </p:cNvPr>
          <p:cNvGrpSpPr/>
          <p:nvPr/>
        </p:nvGrpSpPr>
        <p:grpSpPr>
          <a:xfrm>
            <a:off x="2372168" y="1980313"/>
            <a:ext cx="1476375" cy="1323439"/>
            <a:chOff x="5591175" y="1247775"/>
            <a:chExt cx="1476375" cy="13234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8F3F3B-973E-45C4-B0B7-498ED607447F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6,9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52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266C2D-3C83-2D82-FC23-2360923183BC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8AB2BC9-E8A4-EB3C-A024-FD64ADD67701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15B565-5089-F325-33FF-80DA7E7034E3}"/>
              </a:ext>
            </a:extLst>
          </p:cNvPr>
          <p:cNvSpPr txBox="1"/>
          <p:nvPr/>
        </p:nvSpPr>
        <p:spPr>
          <a:xfrm>
            <a:off x="2502860" y="314347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97081-5C1E-8AE5-C698-4EED4C26B9DB}"/>
              </a:ext>
            </a:extLst>
          </p:cNvPr>
          <p:cNvSpPr txBox="1"/>
          <p:nvPr/>
        </p:nvSpPr>
        <p:spPr>
          <a:xfrm>
            <a:off x="2211571" y="3656713"/>
            <a:ext cx="124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1DB57B-FD56-4D08-9262-213858018021}"/>
              </a:ext>
            </a:extLst>
          </p:cNvPr>
          <p:cNvSpPr txBox="1"/>
          <p:nvPr/>
        </p:nvSpPr>
        <p:spPr>
          <a:xfrm>
            <a:off x="2211572" y="4451275"/>
            <a:ext cx="1571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3588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B638C14-79AF-452B-1633-653BBA8CC8AF}"/>
              </a:ext>
            </a:extLst>
          </p:cNvPr>
          <p:cNvSpPr/>
          <p:nvPr/>
        </p:nvSpPr>
        <p:spPr>
          <a:xfrm>
            <a:off x="7252071" y="1946202"/>
            <a:ext cx="3635670" cy="3625259"/>
          </a:xfrm>
          <a:prstGeom prst="roundRect">
            <a:avLst>
              <a:gd name="adj" fmla="val 17953"/>
            </a:avLst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74E00-D52A-07E4-3884-4FE056D5D8A0}"/>
              </a:ext>
            </a:extLst>
          </p:cNvPr>
          <p:cNvSpPr txBox="1"/>
          <p:nvPr/>
        </p:nvSpPr>
        <p:spPr>
          <a:xfrm>
            <a:off x="7474689" y="2243470"/>
            <a:ext cx="74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b)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2BD296-59F4-C68A-F067-4A9FCEA2383C}"/>
              </a:ext>
            </a:extLst>
          </p:cNvPr>
          <p:cNvCxnSpPr>
            <a:cxnSpLocks/>
          </p:cNvCxnSpPr>
          <p:nvPr/>
        </p:nvCxnSpPr>
        <p:spPr>
          <a:xfrm>
            <a:off x="8633637" y="4502666"/>
            <a:ext cx="137049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9B78F9-149D-40C9-7C87-358DE134E33D}"/>
              </a:ext>
            </a:extLst>
          </p:cNvPr>
          <p:cNvGrpSpPr/>
          <p:nvPr/>
        </p:nvGrpSpPr>
        <p:grpSpPr>
          <a:xfrm>
            <a:off x="8613480" y="2054741"/>
            <a:ext cx="1476375" cy="1323439"/>
            <a:chOff x="5591175" y="1247775"/>
            <a:chExt cx="1476375" cy="132343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CBEFB0-B64B-D237-3175-55F857AF7B78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0,81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45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76524A-B0EC-1011-E85D-5E7ED0038885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65EE3A-8F35-002A-59D8-212B174D13DA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0EC4DF8-BDC8-D314-8CC7-45217CEEDDE3}"/>
              </a:ext>
            </a:extLst>
          </p:cNvPr>
          <p:cNvSpPr txBox="1"/>
          <p:nvPr/>
        </p:nvSpPr>
        <p:spPr>
          <a:xfrm>
            <a:off x="8999353" y="3228531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44A052-83F0-1F91-2840-329219A94EB7}"/>
              </a:ext>
            </a:extLst>
          </p:cNvPr>
          <p:cNvSpPr txBox="1"/>
          <p:nvPr/>
        </p:nvSpPr>
        <p:spPr>
          <a:xfrm>
            <a:off x="8973878" y="3805568"/>
            <a:ext cx="124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42116D-5566-F2A8-CF2A-C5C7782607F6}"/>
              </a:ext>
            </a:extLst>
          </p:cNvPr>
          <p:cNvSpPr txBox="1"/>
          <p:nvPr/>
        </p:nvSpPr>
        <p:spPr>
          <a:xfrm>
            <a:off x="8899451" y="4515070"/>
            <a:ext cx="1263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7,29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9B82AFC-46B1-B0F6-C8C4-07D61A4DE75B}"/>
              </a:ext>
            </a:extLst>
          </p:cNvPr>
          <p:cNvCxnSpPr/>
          <p:nvPr/>
        </p:nvCxnSpPr>
        <p:spPr>
          <a:xfrm>
            <a:off x="2945218" y="5029200"/>
            <a:ext cx="4465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C955211-D615-A35B-00B7-4A6ADEB1006D}"/>
              </a:ext>
            </a:extLst>
          </p:cNvPr>
          <p:cNvSpPr/>
          <p:nvPr/>
        </p:nvSpPr>
        <p:spPr>
          <a:xfrm>
            <a:off x="2105247" y="4582633"/>
            <a:ext cx="1467293" cy="510362"/>
          </a:xfrm>
          <a:prstGeom prst="roundRect">
            <a:avLst/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358,8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F76B537-09DB-9E77-2DB9-F7F236577932}"/>
              </a:ext>
            </a:extLst>
          </p:cNvPr>
          <p:cNvCxnSpPr/>
          <p:nvPr/>
        </p:nvCxnSpPr>
        <p:spPr>
          <a:xfrm>
            <a:off x="9027042" y="4412511"/>
            <a:ext cx="8612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94F12F9-B5AB-CF29-6689-9F22CC667309}"/>
              </a:ext>
            </a:extLst>
          </p:cNvPr>
          <p:cNvSpPr/>
          <p:nvPr/>
        </p:nvSpPr>
        <p:spPr>
          <a:xfrm>
            <a:off x="8484781" y="3955313"/>
            <a:ext cx="1435395" cy="510362"/>
          </a:xfrm>
          <a:prstGeom prst="roundRect">
            <a:avLst/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3 24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B8A558-3C40-B8BA-3063-22D80D578CBA}"/>
              </a:ext>
            </a:extLst>
          </p:cNvPr>
          <p:cNvSpPr/>
          <p:nvPr/>
        </p:nvSpPr>
        <p:spPr>
          <a:xfrm>
            <a:off x="8548577" y="4614531"/>
            <a:ext cx="1605516" cy="510362"/>
          </a:xfrm>
          <a:prstGeom prst="roundRect">
            <a:avLst/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36,45</a:t>
            </a:r>
          </a:p>
        </p:txBody>
      </p:sp>
    </p:spTree>
    <p:extLst>
      <p:ext uri="{BB962C8B-B14F-4D97-AF65-F5344CB8AC3E}">
        <p14:creationId xmlns:p14="http://schemas.microsoft.com/office/powerpoint/2010/main" val="3079336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14" grpId="0"/>
      <p:bldP spid="15" grpId="0"/>
      <p:bldP spid="16" grpId="0"/>
      <p:bldP spid="17" grpId="0" animBg="1"/>
      <p:bldP spid="18" grpId="0"/>
      <p:bldP spid="28" grpId="0"/>
      <p:bldP spid="29" grpId="0"/>
      <p:bldP spid="30" grpId="0"/>
      <p:bldP spid="43" grpId="0" animBg="1"/>
      <p:bldP spid="53" grpId="0" animBg="1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1067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cốc có 0,25 l nước cam, mỗi bạn uống một cốc. Hỏi 3 bạn uống bao nhiêu lít nước cam?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F98637-9677-1117-D9AD-E29B6DB7B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60" y="1960378"/>
            <a:ext cx="5753987" cy="21024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706190-7741-7003-62AB-9EE93048CE63}"/>
              </a:ext>
            </a:extLst>
          </p:cNvPr>
          <p:cNvSpPr txBox="1"/>
          <p:nvPr/>
        </p:nvSpPr>
        <p:spPr>
          <a:xfrm>
            <a:off x="6134986" y="1945758"/>
            <a:ext cx="56777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bạn uống số lít nước cam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0,25 × 3 = 0,75 (</a:t>
            </a:r>
            <a:r>
              <a:rPr lang="vi-VN" sz="40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0,75 lít</a:t>
            </a:r>
          </a:p>
        </p:txBody>
      </p:sp>
    </p:spTree>
    <p:extLst>
      <p:ext uri="{BB962C8B-B14F-4D97-AF65-F5344CB8AC3E}">
        <p14:creationId xmlns:p14="http://schemas.microsoft.com/office/powerpoint/2010/main" val="433625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656B37-EA88-3774-8B37-1CE84779B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2052371"/>
            <a:ext cx="4733925" cy="384386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9A22318-4654-406A-1B0F-EAE1639BD9FB}"/>
              </a:ext>
            </a:extLst>
          </p:cNvPr>
          <p:cNvSpPr/>
          <p:nvPr/>
        </p:nvSpPr>
        <p:spPr>
          <a:xfrm>
            <a:off x="3781424" y="542925"/>
            <a:ext cx="6067425" cy="1600200"/>
          </a:xfrm>
          <a:prstGeom prst="wedgeRoundRectCallout">
            <a:avLst>
              <a:gd name="adj1" fmla="val -37696"/>
              <a:gd name="adj2" fmla="val 67212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Em </a:t>
            </a:r>
            <a:r>
              <a:rPr lang="en-US" sz="2800" b="1" dirty="0" err="1">
                <a:solidFill>
                  <a:srgbClr val="FF0000"/>
                </a:solidFill>
              </a:rPr>
              <a:t>hãy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tác dụng của nước cam đối với sức khoẻ con người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73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9B79E7-5781-48D3-FA3C-54610E811FEB}"/>
              </a:ext>
            </a:extLst>
          </p:cNvPr>
          <p:cNvGrpSpPr/>
          <p:nvPr/>
        </p:nvGrpSpPr>
        <p:grpSpPr>
          <a:xfrm>
            <a:off x="428625" y="1"/>
            <a:ext cx="11477625" cy="1779372"/>
            <a:chOff x="4144021" y="1484380"/>
            <a:chExt cx="7574794" cy="61931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CFF5A1-5C0F-C4D6-FF27-62B34B480229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E45EB5B6-463C-994A-78D9-6CA437F72E7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38DA0BA4-3DCB-6530-F18C-6A1FEBF80BA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C7B9D3-0ADC-7474-A34A-B4D978DB3C4F}"/>
                </a:ext>
              </a:extLst>
            </p:cNvPr>
            <p:cNvSpPr txBox="1"/>
            <p:nvPr/>
          </p:nvSpPr>
          <p:spPr>
            <a:xfrm>
              <a:off x="4336431" y="2122566"/>
              <a:ext cx="7092364" cy="5554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b="1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 dụng của nước cam: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ải thiện hệ tiêu hóa, tăng cường hệ thống miễn dịch, 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iải độc cơ thể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giảm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viê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m,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chống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lão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hoá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Nước cam có tác dụng gì?">
            <a:extLst>
              <a:ext uri="{FF2B5EF4-FFF2-40B4-BE49-F238E27FC236}">
                <a16:creationId xmlns:a16="http://schemas.microsoft.com/office/drawing/2014/main" id="{331DDDFA-EFB3-4412-D81F-8FA6D75FE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514475"/>
            <a:ext cx="7296150" cy="48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232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800" dirty="0">
                <a:latin typeface="UTM Bell" panose="02040603050506020204" pitchFamily="18" charset="0"/>
              </a:rPr>
              <a:t>VẬN DỤNG</a:t>
            </a:r>
            <a:endParaRPr sz="9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FF9918-91AF-D9DD-4DC9-07D6FFE4C3E9}"/>
              </a:ext>
            </a:extLst>
          </p:cNvPr>
          <p:cNvSpPr txBox="1"/>
          <p:nvPr/>
        </p:nvSpPr>
        <p:spPr>
          <a:xfrm>
            <a:off x="3382297" y="919931"/>
            <a:ext cx="573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2C5D981-D76A-B8D4-A568-256BFFCB1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197" y="0"/>
            <a:ext cx="1630017" cy="16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0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5786" y="1306338"/>
            <a:ext cx="10069033" cy="353659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1722474" y="1652722"/>
            <a:ext cx="88143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Bạn A nêu một phép nhân số thập phân với số tự nhiên bất kì, bạn B thực hiện tính và nêu kết quả. Hai bạn thay nhau đố và trả lời, thống nhất kết quả. Bạn nào tính đúng nhiều hơn sẽ giành chiến thắng.</a:t>
            </a:r>
          </a:p>
        </p:txBody>
      </p: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2082CE1C-8D90-34D3-23AA-6AA8EF0D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4476308" y="3747250"/>
            <a:ext cx="3572540" cy="339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14863-4B00-E0FF-12F7-DE30F6DA0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08" y="660031"/>
            <a:ext cx="567586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2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7052" y="435934"/>
            <a:ext cx="4542604" cy="302476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1339701" y="982871"/>
            <a:ext cx="39765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Ví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dụ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0,45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x 4 = ?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2082CE1C-8D90-34D3-23AA-6AA8EF0D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3380942" y="2477385"/>
            <a:ext cx="5454714" cy="47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69AE131-05F2-C161-5A89-7A73705AD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64327" y="382771"/>
            <a:ext cx="4542604" cy="3024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79EBCE-818E-5727-6D99-BC15DB66FD54}"/>
              </a:ext>
            </a:extLst>
          </p:cNvPr>
          <p:cNvSpPr txBox="1"/>
          <p:nvPr/>
        </p:nvSpPr>
        <p:spPr>
          <a:xfrm>
            <a:off x="7134446" y="1323113"/>
            <a:ext cx="39765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Đáp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án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 1,8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559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7906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 dirty="0">
                <a:latin typeface="UTM Bell" panose="02040603050506020204" pitchFamily="18" charset="0"/>
              </a:rPr>
              <a:t>Dặn dò</a:t>
            </a:r>
            <a:br>
              <a:rPr lang="vi-VN" sz="11733" dirty="0">
                <a:latin typeface="UTM Bell" panose="02040603050506020204" pitchFamily="18" charset="0"/>
              </a:rPr>
            </a:br>
            <a:r>
              <a:rPr lang="vi-VN" sz="4800" b="0" dirty="0">
                <a:solidFill>
                  <a:schemeClr val="tx1"/>
                </a:solidFill>
                <a:latin typeface="+mj-lt"/>
              </a:rPr>
              <a:t>- Ôn lại nội dung bài học</a:t>
            </a:r>
            <a:br>
              <a:rPr lang="vi-VN" sz="4800" b="0" dirty="0">
                <a:solidFill>
                  <a:schemeClr val="tx1"/>
                </a:solidFill>
                <a:latin typeface="+mj-lt"/>
              </a:rPr>
            </a:br>
            <a:r>
              <a:rPr lang="vi-VN" sz="4800" b="0" dirty="0">
                <a:solidFill>
                  <a:schemeClr val="tx1"/>
                </a:solidFill>
                <a:latin typeface="+mj-lt"/>
              </a:rPr>
              <a:t>- Chuẩn bị bài mới</a:t>
            </a:r>
            <a:endParaRPr sz="11733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178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52561" y="513175"/>
            <a:ext cx="8697724" cy="3286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8800" dirty="0">
                <a:latin typeface="UTM Bell" panose="02040603050506020204" pitchFamily="18" charset="0"/>
              </a:rPr>
              <a:t>Chúc các em học tốt!</a:t>
            </a:r>
            <a:endParaRPr sz="8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771277" y="2431059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668177" y="3891602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Cartoon students Royalty Free Vector Image - VectorStock">
            <a:extLst>
              <a:ext uri="{FF2B5EF4-FFF2-40B4-BE49-F238E27FC236}">
                <a16:creationId xmlns:a16="http://schemas.microsoft.com/office/drawing/2014/main" id="{C6A3A9E0-67CB-437E-939E-0A71028D5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-37263" y="2809645"/>
            <a:ext cx="4413577" cy="419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23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A07FCD-DDA7-98A9-C69A-D0A7C0513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30" y="1919782"/>
            <a:ext cx="1178458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810454" y="749354"/>
            <a:ext cx="10500851" cy="22298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288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144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2 880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67883" y="1065550"/>
            <a:ext cx="9235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Thực hiện tính 24 × 12 được kết quả 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63202" y="405225"/>
            <a:ext cx="10500851" cy="194468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8276" y="578168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512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19308" y="443602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51,2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5,12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74358" y="409479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74870" y="5472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15832" y="682091"/>
            <a:ext cx="9353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m 12 cm = ... cm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6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8660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4418" y="375623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0,32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132596" y="393213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320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2322352" y="36315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86380" y="34080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068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3,2 m = ... dm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1659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2,15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2 150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21.5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9142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215 cm = ... m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21216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5592" y="57620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25,6 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44750" y="421971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2,56 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256 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387849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74870" y="544331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304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vi-VN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tính 3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m × 8 được kết quả là: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821" y="1935794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theme/theme1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689</Words>
  <Application>Microsoft Office PowerPoint</Application>
  <PresentationFormat>Widescreen</PresentationFormat>
  <Paragraphs>123</Paragraphs>
  <Slides>29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等线 Light</vt:lpstr>
      <vt:lpstr>Arial</vt:lpstr>
      <vt:lpstr>Calibri</vt:lpstr>
      <vt:lpstr>Calibri Light</vt:lpstr>
      <vt:lpstr>Cambria</vt:lpstr>
      <vt:lpstr>Happy Monkey</vt:lpstr>
      <vt:lpstr>iCiel Gotham Ultra</vt:lpstr>
      <vt:lpstr>Pattaya</vt:lpstr>
      <vt:lpstr>Roboto Condensed Light</vt:lpstr>
      <vt:lpstr>Times New Roman</vt:lpstr>
      <vt:lpstr>UTM Bell</vt:lpstr>
      <vt:lpstr>Math Subject for Elementary - 3rd Grade: Operations and Algebraic Thinking by Slidesgo</vt:lpstr>
      <vt:lpstr>Office Theme</vt:lpstr>
      <vt:lpstr>1_Office Theme</vt:lpstr>
      <vt:lpstr>2_Office 主题​​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Dặn dò - Ôn lại nội dung bài học - Chuẩn bị bài mới</vt:lpstr>
      <vt:lpstr>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38</cp:revision>
  <dcterms:created xsi:type="dcterms:W3CDTF">2024-06-11T03:00:20Z</dcterms:created>
  <dcterms:modified xsi:type="dcterms:W3CDTF">2025-11-06T03:20:19Z</dcterms:modified>
</cp:coreProperties>
</file>