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0075774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Hưng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Đỗ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Thị Hà Vi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061A5-96C2-D980-A54B-4C6F1C1F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2" y="3004145"/>
            <a:ext cx="2234055" cy="292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CFC8A-6CA3-BCA2-A298-F1AB3999E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489" y="3144957"/>
            <a:ext cx="1975893" cy="2921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6D4BF-5EB8-0A47-D8C6-4DDC92A55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994" y="1134424"/>
            <a:ext cx="610262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6E58A3-7F23-424F-5EAD-1DD7DED70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72" y="821219"/>
            <a:ext cx="11213456" cy="5553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>
            <a:extLst>
              <a:ext uri="{FF2B5EF4-FFF2-40B4-BE49-F238E27FC236}">
                <a16:creationId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512462" y="1558193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1B45931-A7E9-9DD3-F4DB-D5395E207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00" y="2574814"/>
            <a:ext cx="10404684" cy="27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CF711F-6FA3-0BB1-4261-FAA7C55B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251" y="365125"/>
            <a:ext cx="919813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77E1B-95E2-2E19-168C-9B420CA4B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399" y="415154"/>
            <a:ext cx="9581201" cy="60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360015-B19C-0969-6C7E-B9E7F9D29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848" y="365125"/>
            <a:ext cx="7431778" cy="616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F5C9A-49FF-7570-B69C-EF55CF1F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58" y="330297"/>
            <a:ext cx="8001207" cy="61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9DE4B-70FF-7E5D-D600-A42B50215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52" y="563839"/>
            <a:ext cx="3992953" cy="3120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1D5BE-F5EA-53CD-A087-27D0160C4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305" y="3032186"/>
            <a:ext cx="78771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2BA753-852E-1651-79E0-0EC29B22E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10" y="365125"/>
            <a:ext cx="9393179" cy="628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Ha Vi Do</cp:lastModifiedBy>
  <cp:revision>9</cp:revision>
  <dcterms:created xsi:type="dcterms:W3CDTF">2024-07-21T15:58:24Z</dcterms:created>
  <dcterms:modified xsi:type="dcterms:W3CDTF">2025-10-22T16:21:26Z</dcterms:modified>
</cp:coreProperties>
</file>