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E7476-4212-4D9E-9CF0-643E69719131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EF8C7-513C-4526-896D-C67983A2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9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1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8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5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4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3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6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3440E-EE6E-4CD0-AF85-3BFB38B23DB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A7DF-205D-49EB-9728-29B8AE25D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9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slide" Target="slide10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svg"/><Relationship Id="rId7" Type="http://schemas.openxmlformats.org/officeDocument/2006/relationships/slide" Target="slide1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svg"/><Relationship Id="rId7" Type="http://schemas.openxmlformats.org/officeDocument/2006/relationships/slide" Target="slide1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.svg"/><Relationship Id="rId7" Type="http://schemas.openxmlformats.org/officeDocument/2006/relationships/slide" Target="slide1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" y="-76200"/>
            <a:ext cx="1137690" cy="1137690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0751313" y="187880"/>
            <a:ext cx="1402644" cy="1322057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3A4E131B-96AC-EABC-5891-DF3904AF9BA6}"/>
              </a:ext>
            </a:extLst>
          </p:cNvPr>
          <p:cNvSpPr/>
          <p:nvPr/>
        </p:nvSpPr>
        <p:spPr>
          <a:xfrm>
            <a:off x="1422400" y="838200"/>
            <a:ext cx="9702800" cy="5130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493717"/>
            <a:ext cx="4521200" cy="4516683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xmlns="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429000"/>
            <a:ext cx="4798259" cy="35982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990" y="514368"/>
            <a:ext cx="3808212" cy="16836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0727" y="1579064"/>
            <a:ext cx="8350879" cy="20886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769" y="3620088"/>
            <a:ext cx="2702794" cy="788485"/>
          </a:xfrm>
          <a:prstGeom prst="rect">
            <a:avLst/>
          </a:prstGeom>
        </p:spPr>
      </p:pic>
      <p:sp>
        <p:nvSpPr>
          <p:cNvPr id="10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108201" y="4148089"/>
            <a:ext cx="7925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i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Vũ Thị Vân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Lớp: 5A7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Trường: </a:t>
            </a:r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Tiểu học Hưng Đạo </a:t>
            </a:r>
            <a:endParaRPr lang="vi-VN" altLang="zh-CN" sz="3200" b="1" i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16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866987" y="685800"/>
            <a:ext cx="10769599" cy="4006803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xmlns="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xmlns="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AF5842-E5B7-D551-8FDC-0B8BDF897ECC}"/>
              </a:ext>
            </a:extLst>
          </p:cNvPr>
          <p:cNvSpPr txBox="1"/>
          <p:nvPr/>
        </p:nvSpPr>
        <p:spPr>
          <a:xfrm>
            <a:off x="1828800" y="1244600"/>
            <a:ext cx="9194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58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04832F5-5A93-5826-EC4C-A52FFD28F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0" y="5054600"/>
            <a:ext cx="1536502" cy="1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492165-27F5-72D8-23FC-4C718040C8CC}"/>
              </a:ext>
            </a:extLst>
          </p:cNvPr>
          <p:cNvSpPr txBox="1"/>
          <p:nvPr/>
        </p:nvSpPr>
        <p:spPr>
          <a:xfrm>
            <a:off x="304800" y="177800"/>
            <a:ext cx="115824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3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2933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98600"/>
            <a:ext cx="7894973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7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86400" y="1651000"/>
            <a:ext cx="4724400" cy="791175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67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3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80" y="-35115"/>
            <a:ext cx="3491279" cy="1568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1498600"/>
            <a:ext cx="4382855" cy="2590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1" y="3581400"/>
            <a:ext cx="4165395" cy="24892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4DBD03B-3CC0-4AF4-4CCE-561334F64F5F}"/>
              </a:ext>
            </a:extLst>
          </p:cNvPr>
          <p:cNvGrpSpPr/>
          <p:nvPr/>
        </p:nvGrpSpPr>
        <p:grpSpPr>
          <a:xfrm>
            <a:off x="508000" y="4851400"/>
            <a:ext cx="6248400" cy="13716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xmlns="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67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xmlns="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75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86400" y="1651000"/>
            <a:ext cx="6146800" cy="791175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0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defRPr/>
              </a:pPr>
              <a:r>
                <a:rPr lang="en-US" sz="4000" kern="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0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kern="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40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4000" kern="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40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kern="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kern="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kern="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132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80" y="-35115"/>
            <a:ext cx="3491279" cy="15688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4DBD03B-3CC0-4AF4-4CCE-561334F64F5F}"/>
              </a:ext>
            </a:extLst>
          </p:cNvPr>
          <p:cNvGrpSpPr/>
          <p:nvPr/>
        </p:nvGrpSpPr>
        <p:grpSpPr>
          <a:xfrm>
            <a:off x="2997200" y="4851400"/>
            <a:ext cx="3200400" cy="791175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xmlns="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0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xmlns="" id="{7E0BF3B5-C60B-78B6-667B-54417C3EA254}"/>
                </a:ext>
              </a:extLst>
            </p:cNvPr>
            <p:cNvSpPr txBox="1"/>
            <p:nvPr/>
          </p:nvSpPr>
          <p:spPr>
            <a:xfrm>
              <a:off x="1774230" y="6129246"/>
              <a:ext cx="5322202" cy="923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diều</a:t>
              </a:r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49400"/>
            <a:ext cx="4138789" cy="248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717800"/>
            <a:ext cx="4318000" cy="257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9A29A283-D6AB-8005-3954-038D89BB2A3A}"/>
              </a:ext>
            </a:extLst>
          </p:cNvPr>
          <p:cNvSpPr/>
          <p:nvPr/>
        </p:nvSpPr>
        <p:spPr>
          <a:xfrm>
            <a:off x="4013200" y="533400"/>
            <a:ext cx="6976533" cy="2286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GB" sz="1867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8CE09-98CD-508B-94FF-D05CF33F6E59}"/>
              </a:ext>
            </a:extLst>
          </p:cNvPr>
          <p:cNvSpPr txBox="1"/>
          <p:nvPr/>
        </p:nvSpPr>
        <p:spPr>
          <a:xfrm>
            <a:off x="4114800" y="736600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4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59001"/>
            <a:ext cx="3876768" cy="4566207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xmlns="" id="{7BA1CB76-AFCB-4669-F459-B823DB8128DF}"/>
              </a:ext>
            </a:extLst>
          </p:cNvPr>
          <p:cNvSpPr/>
          <p:nvPr/>
        </p:nvSpPr>
        <p:spPr>
          <a:xfrm>
            <a:off x="3911600" y="3987800"/>
            <a:ext cx="7721600" cy="20702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15">
              <a:defRPr/>
            </a:pPr>
            <a:r>
              <a:rPr lang="vi-VN" sz="36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405241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9A29A283-D6AB-8005-3954-038D89BB2A3A}"/>
              </a:ext>
            </a:extLst>
          </p:cNvPr>
          <p:cNvSpPr/>
          <p:nvPr/>
        </p:nvSpPr>
        <p:spPr>
          <a:xfrm>
            <a:off x="4013200" y="533400"/>
            <a:ext cx="6976533" cy="2286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GB" sz="1867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8CE09-98CD-508B-94FF-D05CF33F6E59}"/>
              </a:ext>
            </a:extLst>
          </p:cNvPr>
          <p:cNvSpPr txBox="1"/>
          <p:nvPr/>
        </p:nvSpPr>
        <p:spPr>
          <a:xfrm>
            <a:off x="4114800" y="736600"/>
            <a:ext cx="690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61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lang="en-GB" sz="32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59001"/>
            <a:ext cx="3876768" cy="45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xmlns="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42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xmlns="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397000"/>
            <a:ext cx="5715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0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xmlns="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30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6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2121077" y="546314"/>
            <a:ext cx="8427135" cy="5168686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6"/>
          <p:cNvGrpSpPr/>
          <p:nvPr/>
        </p:nvGrpSpPr>
        <p:grpSpPr>
          <a:xfrm>
            <a:off x="4419600" y="5491889"/>
            <a:ext cx="7561883" cy="1420072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Freeform 6"/>
          <p:cNvSpPr/>
          <p:nvPr/>
        </p:nvSpPr>
        <p:spPr>
          <a:xfrm>
            <a:off x="-152400" y="3072115"/>
            <a:ext cx="4481730" cy="37338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xmlns="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2641600"/>
            <a:ext cx="4216400" cy="421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3403600" y="939800"/>
            <a:ext cx="5788235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BEC49A-8DE1-5DB3-83AD-4896B38592A0}"/>
              </a:ext>
            </a:extLst>
          </p:cNvPr>
          <p:cNvGrpSpPr/>
          <p:nvPr/>
        </p:nvGrpSpPr>
        <p:grpSpPr>
          <a:xfrm>
            <a:off x="3505200" y="177801"/>
            <a:ext cx="5130800" cy="1477755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xmlns="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15">
                <a:buClr>
                  <a:srgbClr val="000000"/>
                </a:buClr>
                <a:defRPr/>
              </a:pPr>
              <a:endParaRPr lang="vi-VN" sz="3000" b="1" kern="0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xmlns="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609630">
                <a:defRPr/>
              </a:pPr>
              <a:r>
                <a:rPr lang="en-US" sz="4000" b="1" kern="0" dirty="0" err="1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000" b="1" kern="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000" b="1" kern="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kern="0" dirty="0" err="1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Xì</a:t>
              </a:r>
              <a:r>
                <a:rPr lang="en-US" sz="4000" b="1" kern="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endParaRPr lang="vi-VN" sz="4000" b="1" kern="0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xmlns="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406400" y="3022600"/>
            <a:ext cx="3908162" cy="28697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BCE42E2-F274-94A8-68DF-FCF903DAFCBB}"/>
              </a:ext>
            </a:extLst>
          </p:cNvPr>
          <p:cNvSpPr txBox="1"/>
          <p:nvPr/>
        </p:nvSpPr>
        <p:spPr>
          <a:xfrm>
            <a:off x="4216400" y="1905000"/>
            <a:ext cx="741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6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2336800" y="279400"/>
            <a:ext cx="7772400" cy="5842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1" name="Group 30"/>
          <p:cNvGrpSpPr/>
          <p:nvPr/>
        </p:nvGrpSpPr>
        <p:grpSpPr>
          <a:xfrm>
            <a:off x="2442059" y="5456555"/>
            <a:ext cx="7561883" cy="1420072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064" y="273444"/>
            <a:ext cx="6031499" cy="5425910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870201"/>
            <a:ext cx="4144339" cy="41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CD0A796-2FC7-C076-DA47-CF7381B3A4C1}"/>
              </a:ext>
            </a:extLst>
          </p:cNvPr>
          <p:cNvSpPr/>
          <p:nvPr/>
        </p:nvSpPr>
        <p:spPr>
          <a:xfrm>
            <a:off x="711200" y="431801"/>
            <a:ext cx="2492541" cy="2461383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91AD28C-F147-8103-8924-61B179B17EC8}"/>
              </a:ext>
            </a:extLst>
          </p:cNvPr>
          <p:cNvSpPr/>
          <p:nvPr/>
        </p:nvSpPr>
        <p:spPr>
          <a:xfrm>
            <a:off x="4114800" y="685801"/>
            <a:ext cx="2947027" cy="2051867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7339C77-A860-B32A-8608-E5DB32971518}"/>
              </a:ext>
            </a:extLst>
          </p:cNvPr>
          <p:cNvSpPr/>
          <p:nvPr/>
        </p:nvSpPr>
        <p:spPr>
          <a:xfrm>
            <a:off x="8483600" y="279400"/>
            <a:ext cx="2290364" cy="2446317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D801951C-3470-6FD4-B6A8-B0BD0DE72AAD}"/>
              </a:ext>
            </a:extLst>
          </p:cNvPr>
          <p:cNvSpPr/>
          <p:nvPr/>
        </p:nvSpPr>
        <p:spPr>
          <a:xfrm>
            <a:off x="4064000" y="3378200"/>
            <a:ext cx="2722626" cy="27432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7433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87EFE6-C149-2D84-C8A7-0B9EBCFF95BC}"/>
              </a:ext>
            </a:extLst>
          </p:cNvPr>
          <p:cNvSpPr txBox="1"/>
          <p:nvPr/>
        </p:nvSpPr>
        <p:spPr>
          <a:xfrm>
            <a:off x="3403600" y="533401"/>
            <a:ext cx="76708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581401"/>
            <a:ext cx="4122089" cy="2812927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xmlns="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667000"/>
            <a:ext cx="5060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3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549401"/>
            <a:ext cx="6660973" cy="44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8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CA2E88-B6D5-451B-A932-CCAC911D1937}"/>
              </a:ext>
            </a:extLst>
          </p:cNvPr>
          <p:cNvSpPr txBox="1"/>
          <p:nvPr/>
        </p:nvSpPr>
        <p:spPr>
          <a:xfrm>
            <a:off x="791489" y="143226"/>
            <a:ext cx="10740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918D4A-1912-2B55-B4D4-90954F6C5F52}"/>
              </a:ext>
            </a:extLst>
          </p:cNvPr>
          <p:cNvSpPr txBox="1"/>
          <p:nvPr/>
        </p:nvSpPr>
        <p:spPr>
          <a:xfrm>
            <a:off x="762000" y="1403347"/>
            <a:ext cx="10464800" cy="3477875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44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44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</a:rPr>
              <a:t>+ </a:t>
            </a:r>
            <a:r>
              <a:rPr lang="vi-VN" sz="44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267928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36800" y="129321"/>
            <a:ext cx="7772400" cy="5992079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442059" y="5456555"/>
            <a:ext cx="7561883" cy="1420072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493717"/>
            <a:ext cx="4521200" cy="4516683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xmlns="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07" y="3683000"/>
            <a:ext cx="4459551" cy="33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80206" y="788529"/>
            <a:ext cx="9068006" cy="4064090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6" y="813226"/>
                <a:ext cx="12926718" cy="1858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5867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867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5867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3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xmlns="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1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36800" y="327494"/>
            <a:ext cx="7772400" cy="5793906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4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0751313" y="187880"/>
            <a:ext cx="1402644" cy="1322057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3A4E131B-96AC-EABC-5891-DF3904AF9BA6}"/>
              </a:ext>
            </a:extLst>
          </p:cNvPr>
          <p:cNvSpPr/>
          <p:nvPr/>
        </p:nvSpPr>
        <p:spPr>
          <a:xfrm>
            <a:off x="1422400" y="838200"/>
            <a:ext cx="9702800" cy="5130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493717"/>
            <a:ext cx="4521200" cy="4516683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xmlns="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429000"/>
            <a:ext cx="4798259" cy="35982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041400"/>
            <a:ext cx="8534400" cy="42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5345534" y="872569"/>
            <a:ext cx="5932549" cy="5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217" y="685800"/>
            <a:ext cx="3966417" cy="2775448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809" y="749992"/>
            <a:ext cx="3142991" cy="3223195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534" y="2522251"/>
            <a:ext cx="2992275" cy="3844887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3939" y="3428304"/>
            <a:ext cx="3852462" cy="309949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74" y="-177800"/>
            <a:ext cx="6153429" cy="74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8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4401" y="2819400"/>
            <a:ext cx="7010399" cy="29452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3" cy="4280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64000" y="431800"/>
            <a:ext cx="7672249" cy="2010608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150" y="838201"/>
            <a:ext cx="1538342" cy="1167767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260208" y="-25599"/>
            <a:ext cx="1924981" cy="2210313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/>
          <p:cNvSpPr/>
          <p:nvPr/>
        </p:nvSpPr>
        <p:spPr>
          <a:xfrm>
            <a:off x="813218" y="2019550"/>
            <a:ext cx="3123445" cy="4710407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12"/>
          <p:cNvSpPr/>
          <p:nvPr/>
        </p:nvSpPr>
        <p:spPr>
          <a:xfrm>
            <a:off x="2478973" y="4984032"/>
            <a:ext cx="1915971" cy="1753113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7285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260208" y="-25599"/>
            <a:ext cx="1924981" cy="2210313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/>
          <p:cNvSpPr/>
          <p:nvPr/>
        </p:nvSpPr>
        <p:spPr>
          <a:xfrm>
            <a:off x="813218" y="2019550"/>
            <a:ext cx="3123445" cy="4710407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12"/>
          <p:cNvSpPr/>
          <p:nvPr/>
        </p:nvSpPr>
        <p:spPr>
          <a:xfrm>
            <a:off x="2478973" y="4984032"/>
            <a:ext cx="1915971" cy="1753113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5"/>
          <p:cNvGrpSpPr/>
          <p:nvPr/>
        </p:nvGrpSpPr>
        <p:grpSpPr>
          <a:xfrm>
            <a:off x="4927600" y="3429000"/>
            <a:ext cx="7010400" cy="2563813"/>
            <a:chOff x="6232967" y="3264988"/>
            <a:chExt cx="9487037" cy="6456830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33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57601" y="879598"/>
            <a:ext cx="8077199" cy="1838202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khi trời nắng nóng, thóc sẽ khô nhanh hơn?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9455" y="1172744"/>
            <a:ext cx="1130977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6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260208" y="-25599"/>
            <a:ext cx="1924981" cy="2210313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/>
          <p:cNvSpPr/>
          <p:nvPr/>
        </p:nvSpPr>
        <p:spPr>
          <a:xfrm>
            <a:off x="813218" y="2019550"/>
            <a:ext cx="3123445" cy="4710407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12"/>
          <p:cNvSpPr/>
          <p:nvPr/>
        </p:nvSpPr>
        <p:spPr>
          <a:xfrm>
            <a:off x="2478973" y="4984032"/>
            <a:ext cx="1915971" cy="1753113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5"/>
          <p:cNvGrpSpPr/>
          <p:nvPr/>
        </p:nvGrpSpPr>
        <p:grpSpPr>
          <a:xfrm>
            <a:off x="4759569" y="2831872"/>
            <a:ext cx="6858000" cy="3413105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9" y="4424734"/>
              <a:ext cx="9377003" cy="4616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13200" y="482600"/>
            <a:ext cx="7604369" cy="2010608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659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nói sấy chuối bằng năng lượng mặt trời tiết kiệm chi phí và bảo vệ môi trường?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801" y="889000"/>
            <a:ext cx="1551703" cy="144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6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260208" y="-25599"/>
            <a:ext cx="1924981" cy="2210313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/>
          <p:cNvSpPr/>
          <p:nvPr/>
        </p:nvSpPr>
        <p:spPr>
          <a:xfrm>
            <a:off x="813218" y="2019550"/>
            <a:ext cx="3123445" cy="4710407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12"/>
          <p:cNvSpPr/>
          <p:nvPr/>
        </p:nvSpPr>
        <p:spPr>
          <a:xfrm>
            <a:off x="2478973" y="4984032"/>
            <a:ext cx="1915971" cy="1753113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5"/>
          <p:cNvGrpSpPr/>
          <p:nvPr/>
        </p:nvGrpSpPr>
        <p:grpSpPr>
          <a:xfrm>
            <a:off x="5122268" y="2958589"/>
            <a:ext cx="6514319" cy="2502411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3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32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11600" y="533400"/>
            <a:ext cx="7705969" cy="2010608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29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lang="en-US" sz="29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200" y="838201"/>
            <a:ext cx="1059057" cy="15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0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" y="-76200"/>
            <a:ext cx="1137690" cy="1137690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0751313" y="187880"/>
            <a:ext cx="1402644" cy="1322057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xmlns="" id="{3A4E131B-96AC-EABC-5891-DF3904AF9BA6}"/>
              </a:ext>
            </a:extLst>
          </p:cNvPr>
          <p:cNvSpPr/>
          <p:nvPr/>
        </p:nvSpPr>
        <p:spPr>
          <a:xfrm>
            <a:off x="1422400" y="838200"/>
            <a:ext cx="9702800" cy="5130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493717"/>
            <a:ext cx="4521200" cy="4516683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xmlns="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429000"/>
            <a:ext cx="4798259" cy="35982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82600"/>
            <a:ext cx="4458595" cy="19712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2159000"/>
            <a:ext cx="9165115" cy="2292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400" y="4241800"/>
            <a:ext cx="2702794" cy="7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2336800" y="279400"/>
            <a:ext cx="7772400" cy="5842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1" name="Group 30"/>
          <p:cNvGrpSpPr/>
          <p:nvPr/>
        </p:nvGrpSpPr>
        <p:grpSpPr>
          <a:xfrm>
            <a:off x="2442059" y="5456555"/>
            <a:ext cx="7561883" cy="1420072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251" y="304800"/>
            <a:ext cx="6031499" cy="542997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xmlns="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2870201"/>
            <a:ext cx="4144339" cy="41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Widescreen</PresentationFormat>
  <Paragraphs>32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Cambria</vt:lpstr>
      <vt:lpstr>Glacial Indifference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2025-11-08T10:16:21Z</dcterms:created>
  <dcterms:modified xsi:type="dcterms:W3CDTF">2025-11-08T10:16:50Z</dcterms:modified>
</cp:coreProperties>
</file>