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69" r:id="rId3"/>
    <p:sldId id="256" r:id="rId4"/>
    <p:sldId id="378" r:id="rId5"/>
    <p:sldId id="344" r:id="rId6"/>
    <p:sldId id="271" r:id="rId7"/>
    <p:sldId id="379" r:id="rId8"/>
    <p:sldId id="277" r:id="rId9"/>
    <p:sldId id="376" r:id="rId10"/>
    <p:sldId id="380" r:id="rId11"/>
    <p:sldId id="357" r:id="rId12"/>
    <p:sldId id="382" r:id="rId13"/>
    <p:sldId id="295" r:id="rId14"/>
    <p:sldId id="294" r:id="rId15"/>
    <p:sldId id="293" r:id="rId16"/>
    <p:sldId id="301" r:id="rId17"/>
    <p:sldId id="29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59" d="100"/>
          <a:sy n="59" d="100"/>
        </p:scale>
        <p:origin x="7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12</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13</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558CD073-87FB-4D6D-B9B1-08D9AED30D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0147" y="302417"/>
            <a:ext cx="1629165" cy="1629165"/>
          </a:xfrm>
          <a:prstGeom prst="rect">
            <a:avLst/>
          </a:prstGeom>
        </p:spPr>
      </p:pic>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10"/>
          <a:stretch>
            <a:fillRect/>
          </a:stretch>
        </p:blipFill>
        <p:spPr>
          <a:xfrm>
            <a:off x="-1910080" y="0"/>
            <a:ext cx="1579483" cy="1579483"/>
          </a:xfrm>
          <a:prstGeom prst="rect">
            <a:avLst/>
          </a:prstGeom>
        </p:spPr>
      </p:pic>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3.jp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3.jp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E09AFE-7D73-426D-AC9A-18F8E146E250}"/>
              </a:ext>
            </a:extLst>
          </p:cNvPr>
          <p:cNvSpPr/>
          <p:nvPr/>
        </p:nvSpPr>
        <p:spPr>
          <a:xfrm>
            <a:off x="3443134" y="951930"/>
            <a:ext cx="8007192" cy="2400657"/>
          </a:xfrm>
          <a:prstGeom prst="rect">
            <a:avLst/>
          </a:prstGeom>
          <a:noFill/>
        </p:spPr>
        <p:txBody>
          <a:bodyPr wrap="square" lIns="91440" tIns="45720" rIns="91440" bIns="45720">
            <a:spAutoFit/>
          </a:bodyPr>
          <a:lstStyle/>
          <a:p>
            <a:r>
              <a:rPr lang="en-US" sz="5000" b="1" cap="none" spc="0" dirty="0">
                <a:ln w="22225">
                  <a:solidFill>
                    <a:schemeClr val="accent2"/>
                  </a:solidFill>
                  <a:prstDash val="solid"/>
                </a:ln>
                <a:solidFill>
                  <a:schemeClr val="accent2">
                    <a:lumMod val="40000"/>
                    <a:lumOff val="60000"/>
                  </a:schemeClr>
                </a:solidFill>
                <a:effectLst/>
              </a:rPr>
              <a:t>GV: BÙI THỊ HÀ MAI</a:t>
            </a:r>
          </a:p>
          <a:p>
            <a:r>
              <a:rPr lang="en-US" sz="5000" b="1" dirty="0">
                <a:ln w="22225">
                  <a:solidFill>
                    <a:schemeClr val="accent2"/>
                  </a:solidFill>
                  <a:prstDash val="solid"/>
                </a:ln>
                <a:solidFill>
                  <a:schemeClr val="accent2">
                    <a:lumMod val="40000"/>
                    <a:lumOff val="60000"/>
                  </a:schemeClr>
                </a:solidFill>
              </a:rPr>
              <a:t>LỚP: 5A4</a:t>
            </a:r>
          </a:p>
          <a:p>
            <a:r>
              <a:rPr lang="en-US" sz="5000" b="1" cap="none" spc="0" dirty="0">
                <a:ln w="22225">
                  <a:solidFill>
                    <a:schemeClr val="accent2"/>
                  </a:solidFill>
                  <a:prstDash val="solid"/>
                </a:ln>
                <a:solidFill>
                  <a:schemeClr val="accent2">
                    <a:lumMod val="40000"/>
                    <a:lumOff val="60000"/>
                  </a:schemeClr>
                </a:solidFill>
                <a:effectLst/>
              </a:rPr>
              <a:t>TRƯỜNG TH HƯNG ĐẠO</a:t>
            </a:r>
          </a:p>
        </p:txBody>
      </p:sp>
    </p:spTree>
    <p:extLst>
      <p:ext uri="{BB962C8B-B14F-4D97-AF65-F5344CB8AC3E}">
        <p14:creationId xmlns:p14="http://schemas.microsoft.com/office/powerpoint/2010/main" val="154986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567291" y="5120640"/>
            <a:ext cx="1579483" cy="1579483"/>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8"/>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552</Words>
  <Application>Microsoft Office PowerPoint</Application>
  <PresentationFormat>Widescreen</PresentationFormat>
  <Paragraphs>30</Paragraphs>
  <Slides>16</Slides>
  <Notes>4</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Assistant Medium</vt:lpstr>
      <vt:lpstr>Calibri</vt:lpstr>
      <vt:lpstr>Calibri Light</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96</cp:revision>
  <dcterms:created xsi:type="dcterms:W3CDTF">2021-10-09T12:53:29Z</dcterms:created>
  <dcterms:modified xsi:type="dcterms:W3CDTF">2025-12-01T15:20:18Z</dcterms:modified>
</cp:coreProperties>
</file>