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731" r:id="rId3"/>
  </p:sldMasterIdLst>
  <p:notesMasterIdLst>
    <p:notesMasterId r:id="rId32"/>
  </p:notesMasterIdLst>
  <p:sldIdLst>
    <p:sldId id="360" r:id="rId4"/>
    <p:sldId id="266" r:id="rId5"/>
    <p:sldId id="344" r:id="rId6"/>
    <p:sldId id="342" r:id="rId7"/>
    <p:sldId id="350" r:id="rId8"/>
    <p:sldId id="346" r:id="rId9"/>
    <p:sldId id="348" r:id="rId10"/>
    <p:sldId id="349" r:id="rId11"/>
    <p:sldId id="347" r:id="rId12"/>
    <p:sldId id="352" r:id="rId13"/>
    <p:sldId id="353" r:id="rId14"/>
    <p:sldId id="351" r:id="rId15"/>
    <p:sldId id="354" r:id="rId16"/>
    <p:sldId id="274" r:id="rId17"/>
    <p:sldId id="308" r:id="rId18"/>
    <p:sldId id="306" r:id="rId19"/>
    <p:sldId id="307" r:id="rId20"/>
    <p:sldId id="309" r:id="rId21"/>
    <p:sldId id="310" r:id="rId22"/>
    <p:sldId id="355" r:id="rId23"/>
    <p:sldId id="356" r:id="rId24"/>
    <p:sldId id="357" r:id="rId25"/>
    <p:sldId id="359" r:id="rId26"/>
    <p:sldId id="318" r:id="rId27"/>
    <p:sldId id="319" r:id="rId28"/>
    <p:sldId id="321" r:id="rId29"/>
    <p:sldId id="339" r:id="rId30"/>
    <p:sldId id="341" r:id="rId31"/>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100" d="100"/>
          <a:sy n="100" d="100"/>
        </p:scale>
        <p:origin x="540" y="7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13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14</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15</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27</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232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042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085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814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187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954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371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910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2025/12/11</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086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921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052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249997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772782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5910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0.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77.xml"/><Relationship Id="rId6" Type="http://schemas.openxmlformats.org/officeDocument/2006/relationships/image" Target="../media/image24.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1.wdp"/><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gif"/><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46.jpeg"/><Relationship Id="rId4"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9501654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1147</Words>
  <Application>Microsoft Office PowerPoint</Application>
  <PresentationFormat>Widescreen</PresentationFormat>
  <Paragraphs>104</Paragraphs>
  <Slides>28</Slides>
  <Notes>17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28</vt:i4>
      </vt:variant>
    </vt:vector>
  </HeadingPairs>
  <TitlesOfParts>
    <vt:vector size="46" baseType="lpstr">
      <vt:lpstr>#9Slide06 SVNBlow Brush</vt:lpstr>
      <vt:lpstr>Aptos</vt:lpstr>
      <vt:lpstr>Aptos Display</vt:lpstr>
      <vt:lpstr>Arial</vt:lpstr>
      <vt:lpstr>AvantGarde</vt:lpstr>
      <vt:lpstr>Calibri</vt:lpstr>
      <vt:lpstr>Calibri Light</vt:lpstr>
      <vt:lpstr>Cambria</vt:lpstr>
      <vt:lpstr>等线</vt:lpstr>
      <vt:lpstr>Lato Hairline</vt:lpstr>
      <vt:lpstr>Lato Light</vt:lpstr>
      <vt:lpstr>Lato Regular</vt:lpstr>
      <vt:lpstr>Roboto</vt:lpstr>
      <vt:lpstr>Times New Roman</vt:lpstr>
      <vt:lpstr>字魂189号-星岩乐黑体</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Windows User</cp:lastModifiedBy>
  <cp:revision>116</cp:revision>
  <dcterms:created xsi:type="dcterms:W3CDTF">2019-04-23T14:05:41Z</dcterms:created>
  <dcterms:modified xsi:type="dcterms:W3CDTF">2025-12-11T03:29:32Z</dcterms:modified>
</cp:coreProperties>
</file>