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6" r:id="rId2"/>
    <p:sldMasterId id="2147483678" r:id="rId3"/>
  </p:sldMasterIdLst>
  <p:notesMasterIdLst>
    <p:notesMasterId r:id="rId15"/>
  </p:notesMasterIdLst>
  <p:sldIdLst>
    <p:sldId id="3298" r:id="rId4"/>
    <p:sldId id="3299" r:id="rId5"/>
    <p:sldId id="3300" r:id="rId6"/>
    <p:sldId id="3301" r:id="rId7"/>
    <p:sldId id="3302" r:id="rId8"/>
    <p:sldId id="279" r:id="rId9"/>
    <p:sldId id="276" r:id="rId10"/>
    <p:sldId id="264" r:id="rId11"/>
    <p:sldId id="275" r:id="rId12"/>
    <p:sldId id="3297" r:id="rId13"/>
    <p:sldId id="278" r:id="rId14"/>
  </p:sldIdLst>
  <p:sldSz cx="18288000" cy="10287000"/>
  <p:notesSz cx="6858000" cy="9144000"/>
  <p:embeddedFontLst>
    <p:embeddedFont>
      <p:font typeface="微软雅黑" panose="020B0503020204020204" pitchFamily="34" charset="-122"/>
      <p:regular r:id="rId16"/>
      <p:bold r:id="rId17"/>
    </p:embeddedFont>
    <p:embeddedFont>
      <p:font typeface="Tahoma" panose="020B0604030504040204" pitchFamily="34" charset="0"/>
      <p:regular r:id="rId18"/>
      <p:bold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Candy Script" panose="02000503000000020003" pitchFamily="2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Fredoka One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BFB"/>
    <a:srgbClr val="FF5050"/>
    <a:srgbClr val="FCDC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114" y="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9.fntdata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38CFF5-57CA-493B-957F-DB61C0C6D5B0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CC847-B45C-47D7-B9DA-8D7E3601C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78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xmlns="" id="{EF27B623-9813-0218-61FC-40552C4C3B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5f391192_00:notes">
            <a:extLst>
              <a:ext uri="{FF2B5EF4-FFF2-40B4-BE49-F238E27FC236}">
                <a16:creationId xmlns:a16="http://schemas.microsoft.com/office/drawing/2014/main" xmlns="" id="{AF0EF099-0DF9-49CA-72FA-C486C68C541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5f391192_00:notes">
            <a:extLst>
              <a:ext uri="{FF2B5EF4-FFF2-40B4-BE49-F238E27FC236}">
                <a16:creationId xmlns:a16="http://schemas.microsoft.com/office/drawing/2014/main" xmlns="" id="{1D9AD32B-FE5E-B36D-659D-DB7A9055699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3329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5ed75ccf_0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35ed75ccf_0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7777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8637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2924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>
          <a:extLst>
            <a:ext uri="{FF2B5EF4-FFF2-40B4-BE49-F238E27FC236}">
              <a16:creationId xmlns:a16="http://schemas.microsoft.com/office/drawing/2014/main" xmlns="" id="{71D68D8B-60DA-F691-A6D7-161367523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5ed75ccf_087:notes">
            <a:extLst>
              <a:ext uri="{FF2B5EF4-FFF2-40B4-BE49-F238E27FC236}">
                <a16:creationId xmlns:a16="http://schemas.microsoft.com/office/drawing/2014/main" xmlns="" id="{253E1427-D8EF-F7A8-EB14-E0FE37643E7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35ed75ccf_087:notes">
            <a:extLst>
              <a:ext uri="{FF2B5EF4-FFF2-40B4-BE49-F238E27FC236}">
                <a16:creationId xmlns:a16="http://schemas.microsoft.com/office/drawing/2014/main" xmlns="" id="{8DFE753B-6E58-F521-BB98-BA63BD24739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3261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c0a1d8546e_0_8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c0a1d8546e_0_8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1049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726850" y="3983650"/>
            <a:ext cx="10669200" cy="231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57304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6726850" y="2691276"/>
            <a:ext cx="10669200" cy="1385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6726850" y="4472100"/>
            <a:ext cx="3324000" cy="37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6350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1pPr>
            <a:lvl2pPr marL="1828800" lvl="1" indent="-635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2800"/>
            </a:lvl2pPr>
            <a:lvl3pPr marL="2743200" lvl="2" indent="-6350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2800"/>
            </a:lvl3pPr>
            <a:lvl4pPr marL="3657600" lvl="3" indent="-6350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2800"/>
            </a:lvl4pPr>
            <a:lvl5pPr marL="4572000" lvl="4" indent="-635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2800"/>
            </a:lvl5pPr>
            <a:lvl6pPr marL="5486400" lvl="5" indent="-6350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2800"/>
            </a:lvl6pPr>
            <a:lvl7pPr marL="6400800" lvl="6" indent="-6350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2800"/>
            </a:lvl7pPr>
            <a:lvl8pPr marL="7315200" lvl="7" indent="-635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2800"/>
            </a:lvl8pPr>
            <a:lvl9pPr marL="8229600" lvl="8" indent="-6350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 sz="28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2"/>
          </p:nvPr>
        </p:nvSpPr>
        <p:spPr>
          <a:xfrm>
            <a:off x="10399502" y="4472100"/>
            <a:ext cx="3324000" cy="37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6350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1pPr>
            <a:lvl2pPr marL="1828800" lvl="1" indent="-635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2800"/>
            </a:lvl2pPr>
            <a:lvl3pPr marL="2743200" lvl="2" indent="-6350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2800"/>
            </a:lvl3pPr>
            <a:lvl4pPr marL="3657600" lvl="3" indent="-6350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2800"/>
            </a:lvl4pPr>
            <a:lvl5pPr marL="4572000" lvl="4" indent="-635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2800"/>
            </a:lvl5pPr>
            <a:lvl6pPr marL="5486400" lvl="5" indent="-6350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2800"/>
            </a:lvl6pPr>
            <a:lvl7pPr marL="6400800" lvl="6" indent="-6350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2800"/>
            </a:lvl7pPr>
            <a:lvl8pPr marL="7315200" lvl="7" indent="-635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2800"/>
            </a:lvl8pPr>
            <a:lvl9pPr marL="8229600" lvl="8" indent="-6350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 sz="28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3"/>
          </p:nvPr>
        </p:nvSpPr>
        <p:spPr>
          <a:xfrm>
            <a:off x="14072152" y="4472100"/>
            <a:ext cx="3324000" cy="37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6350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1pPr>
            <a:lvl2pPr marL="1828800" lvl="1" indent="-635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2800"/>
            </a:lvl2pPr>
            <a:lvl3pPr marL="2743200" lvl="2" indent="-6350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2800"/>
            </a:lvl3pPr>
            <a:lvl4pPr marL="3657600" lvl="3" indent="-6350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2800"/>
            </a:lvl4pPr>
            <a:lvl5pPr marL="4572000" lvl="4" indent="-635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2800"/>
            </a:lvl5pPr>
            <a:lvl6pPr marL="5486400" lvl="5" indent="-6350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2800"/>
            </a:lvl6pPr>
            <a:lvl7pPr marL="6400800" lvl="6" indent="-6350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2800"/>
            </a:lvl7pPr>
            <a:lvl8pPr marL="7315200" lvl="7" indent="-635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2800"/>
            </a:lvl8pPr>
            <a:lvl9pPr marL="8229600" lvl="8" indent="-6350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 sz="28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sldNum" idx="12"/>
          </p:nvPr>
        </p:nvSpPr>
        <p:spPr>
          <a:xfrm>
            <a:off x="16961168" y="9499702"/>
            <a:ext cx="1097400" cy="78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853520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9967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6946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1107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2288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1179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697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66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0978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9937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7719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7351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685800"/>
            <a:fld id="{74012F6D-D38C-4D40-A1B9-7F503AF9D077}" type="slidenum">
              <a:rPr lang="en-US" altLang="en-US" smtClean="0">
                <a:solidFill>
                  <a:prstClr val="black"/>
                </a:solidFill>
              </a:rPr>
              <a:pPr defTabSz="685800"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0690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685800"/>
            <a:fld id="{762F810F-A1B2-4F71-8ADA-2DB2A4BF3B6A}" type="slidenum">
              <a:rPr lang="en-US" altLang="en-US" smtClean="0">
                <a:solidFill>
                  <a:prstClr val="black"/>
                </a:solidFill>
              </a:rPr>
              <a:pPr defTabSz="685800"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879649D-9E1C-4EC6-9C12-A2ACC6FEECC1}"/>
              </a:ext>
            </a:extLst>
          </p:cNvPr>
          <p:cNvSpPr/>
          <p:nvPr userDrawn="1"/>
        </p:nvSpPr>
        <p:spPr>
          <a:xfrm>
            <a:off x="503040" y="498984"/>
            <a:ext cx="17281920" cy="9289032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prstClr val="white"/>
              </a:solidFill>
            </a:endParaRPr>
          </a:p>
        </p:txBody>
      </p:sp>
      <p:pic>
        <p:nvPicPr>
          <p:cNvPr id="9" name="Graphic 8" descr="Assorted circles and squares">
            <a:extLst>
              <a:ext uri="{FF2B5EF4-FFF2-40B4-BE49-F238E27FC236}">
                <a16:creationId xmlns:a16="http://schemas.microsoft.com/office/drawing/2014/main" xmlns="" id="{528D3581-FF3A-4714-8BE5-C7FE140C9F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4602724" y="0"/>
            <a:ext cx="3446463" cy="3446463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xmlns="" id="{CA950A7E-56F6-4A88-B4FF-8E02B53C3F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49591" y="184868"/>
            <a:ext cx="2459964" cy="252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91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685800"/>
            <a:fld id="{BC913111-08A0-4429-8EB6-FA2D50B3D80D}" type="slidenum">
              <a:rPr lang="en-US" altLang="en-US" smtClean="0">
                <a:solidFill>
                  <a:prstClr val="black"/>
                </a:solidFill>
              </a:rPr>
              <a:pPr defTabSz="685800"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0348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685800"/>
            <a:fld id="{C3A31D7B-F39D-4D0F-AAC4-F23F02FE2060}" type="slidenum">
              <a:rPr lang="en-US" altLang="en-US" smtClean="0">
                <a:solidFill>
                  <a:prstClr val="black"/>
                </a:solidFill>
              </a:rPr>
              <a:pPr defTabSz="685800"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9648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685800"/>
            <a:fld id="{4538FBF9-1A65-4F25-81EB-A284C44218B0}" type="slidenum">
              <a:rPr lang="en-US" altLang="en-US" smtClean="0">
                <a:solidFill>
                  <a:prstClr val="black"/>
                </a:solidFill>
              </a:rPr>
              <a:pPr defTabSz="685800"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535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685800"/>
            <a:fld id="{C74ACC67-013A-431F-9A0F-AC55D1EA5D72}" type="slidenum">
              <a:rPr lang="en-US" altLang="en-US" smtClean="0">
                <a:solidFill>
                  <a:prstClr val="black"/>
                </a:solidFill>
              </a:rPr>
              <a:pPr defTabSz="685800"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004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685800"/>
            <a:fld id="{253F3672-D54A-4B37-9AC7-CC4B520712E6}" type="slidenum">
              <a:rPr lang="en-US" altLang="en-US" smtClean="0">
                <a:solidFill>
                  <a:prstClr val="black"/>
                </a:solidFill>
              </a:rPr>
              <a:pPr defTabSz="685800"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7031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685800"/>
            <a:fld id="{9BEF696E-CCAD-4644-A12F-8956DB12CDA2}" type="slidenum">
              <a:rPr lang="en-US" altLang="en-US" smtClean="0">
                <a:solidFill>
                  <a:prstClr val="black"/>
                </a:solidFill>
              </a:rPr>
              <a:pPr defTabSz="685800"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6170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685800"/>
            <a:fld id="{278DAC45-21E0-40FB-A9D1-EE9C6417FCD8}" type="slidenum">
              <a:rPr lang="en-US" altLang="en-US" smtClean="0">
                <a:solidFill>
                  <a:prstClr val="black"/>
                </a:solidFill>
              </a:rPr>
              <a:pPr defTabSz="685800"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6184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685800"/>
            <a:fld id="{DCF19D2C-6CB7-476A-B006-CF1FEBAA7CF9}" type="slidenum">
              <a:rPr lang="en-US" altLang="en-US" smtClean="0">
                <a:solidFill>
                  <a:prstClr val="black"/>
                </a:solidFill>
              </a:rPr>
              <a:pPr defTabSz="685800"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5623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685800"/>
            <a:fld id="{E082F0DD-7A89-4CF3-B7EE-BFA86D58AAAA}" type="slidenum">
              <a:rPr lang="en-US" altLang="en-US" smtClean="0">
                <a:solidFill>
                  <a:prstClr val="black"/>
                </a:solidFill>
              </a:rPr>
              <a:pPr defTabSz="685800"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672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Google Shape;1015;p78">
            <a:extLst>
              <a:ext uri="{FF2B5EF4-FFF2-40B4-BE49-F238E27FC236}">
                <a16:creationId xmlns:a16="http://schemas.microsoft.com/office/drawing/2014/main" xmlns="" id="{DC7716C7-FC77-B169-3F8C-08A9A618CDDF}"/>
              </a:ext>
            </a:extLst>
          </p:cNvPr>
          <p:cNvSpPr txBox="1">
            <a:spLocks/>
          </p:cNvSpPr>
          <p:nvPr userDrawn="1"/>
        </p:nvSpPr>
        <p:spPr>
          <a:xfrm rot="1336">
            <a:off x="-1938458" y="-1628"/>
            <a:ext cx="1938327" cy="67109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dk1"/>
              </a:buClr>
              <a:buSzPts val="1100"/>
            </a:pPr>
            <a:r>
              <a:rPr lang="en-US" sz="1600" i="0">
                <a:solidFill>
                  <a:srgbClr val="FF909D"/>
                </a:solidFill>
              </a:rPr>
              <a:t>Tiktok: Cô Quyên 78</a:t>
            </a:r>
          </a:p>
          <a:p>
            <a:pPr algn="ctr">
              <a:buClr>
                <a:schemeClr val="dk1"/>
              </a:buClr>
              <a:buSzPts val="1100"/>
            </a:pPr>
            <a:r>
              <a:rPr lang="en-US" sz="1600" i="0">
                <a:solidFill>
                  <a:srgbClr val="FF909D"/>
                </a:solidFill>
              </a:rPr>
              <a:t>Zalo 0975725764</a:t>
            </a:r>
          </a:p>
          <a:p>
            <a:pPr algn="ctr"/>
            <a:endParaRPr lang="en-US" sz="1800">
              <a:solidFill>
                <a:srgbClr val="FF909D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996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6883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.png"/><Relationship Id="rId5" Type="http://schemas.openxmlformats.org/officeDocument/2006/relationships/image" Target="../media/image16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13" Type="http://schemas.openxmlformats.org/officeDocument/2006/relationships/tags" Target="../tags/tag11.xml"/><Relationship Id="rId18" Type="http://schemas.openxmlformats.org/officeDocument/2006/relationships/image" Target="../media/image9.png"/><Relationship Id="rId3" Type="http://schemas.openxmlformats.org/officeDocument/2006/relationships/tags" Target="../tags/tag1.xml"/><Relationship Id="rId7" Type="http://schemas.openxmlformats.org/officeDocument/2006/relationships/tags" Target="../tags/tag5.xml"/><Relationship Id="rId12" Type="http://schemas.openxmlformats.org/officeDocument/2006/relationships/tags" Target="../tags/tag10.xml"/><Relationship Id="rId17" Type="http://schemas.openxmlformats.org/officeDocument/2006/relationships/image" Target="../media/image8.jpeg"/><Relationship Id="rId2" Type="http://schemas.openxmlformats.org/officeDocument/2006/relationships/video" Target="../media/media1.wmv"/><Relationship Id="rId16" Type="http://schemas.openxmlformats.org/officeDocument/2006/relationships/audio" Target="../media/audio1.wav"/><Relationship Id="rId1" Type="http://schemas.microsoft.com/office/2007/relationships/media" Target="../media/media1.wmv"/><Relationship Id="rId6" Type="http://schemas.openxmlformats.org/officeDocument/2006/relationships/tags" Target="../tags/tag4.xml"/><Relationship Id="rId11" Type="http://schemas.openxmlformats.org/officeDocument/2006/relationships/tags" Target="../tags/tag9.xml"/><Relationship Id="rId5" Type="http://schemas.openxmlformats.org/officeDocument/2006/relationships/tags" Target="../tags/tag3.xml"/><Relationship Id="rId15" Type="http://schemas.openxmlformats.org/officeDocument/2006/relationships/slideLayout" Target="../slideLayouts/slideLayout26.xml"/><Relationship Id="rId10" Type="http://schemas.openxmlformats.org/officeDocument/2006/relationships/tags" Target="../tags/tag8.xml"/><Relationship Id="rId4" Type="http://schemas.openxmlformats.org/officeDocument/2006/relationships/tags" Target="../tags/tag2.xml"/><Relationship Id="rId9" Type="http://schemas.openxmlformats.org/officeDocument/2006/relationships/tags" Target="../tags/tag7.xml"/><Relationship Id="rId14" Type="http://schemas.openxmlformats.org/officeDocument/2006/relationships/tags" Target="../tags/tag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tags" Target="../tags/tag23.xml"/><Relationship Id="rId18" Type="http://schemas.openxmlformats.org/officeDocument/2006/relationships/image" Target="../media/image9.png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12" Type="http://schemas.openxmlformats.org/officeDocument/2006/relationships/tags" Target="../tags/tag22.xml"/><Relationship Id="rId17" Type="http://schemas.openxmlformats.org/officeDocument/2006/relationships/image" Target="../media/image8.jpeg"/><Relationship Id="rId2" Type="http://schemas.openxmlformats.org/officeDocument/2006/relationships/video" Target="../media/media1.wmv"/><Relationship Id="rId16" Type="http://schemas.openxmlformats.org/officeDocument/2006/relationships/audio" Target="../media/audio1.wav"/><Relationship Id="rId1" Type="http://schemas.microsoft.com/office/2007/relationships/media" Target="../media/media1.wmv"/><Relationship Id="rId6" Type="http://schemas.openxmlformats.org/officeDocument/2006/relationships/tags" Target="../tags/tag16.xml"/><Relationship Id="rId11" Type="http://schemas.openxmlformats.org/officeDocument/2006/relationships/tags" Target="../tags/tag21.xml"/><Relationship Id="rId5" Type="http://schemas.openxmlformats.org/officeDocument/2006/relationships/tags" Target="../tags/tag15.xml"/><Relationship Id="rId15" Type="http://schemas.openxmlformats.org/officeDocument/2006/relationships/slideLayout" Target="../slideLayouts/slideLayout26.xml"/><Relationship Id="rId10" Type="http://schemas.openxmlformats.org/officeDocument/2006/relationships/tags" Target="../tags/tag20.xml"/><Relationship Id="rId4" Type="http://schemas.openxmlformats.org/officeDocument/2006/relationships/tags" Target="../tags/tag14.xml"/><Relationship Id="rId9" Type="http://schemas.openxmlformats.org/officeDocument/2006/relationships/tags" Target="../tags/tag19.xml"/><Relationship Id="rId14" Type="http://schemas.openxmlformats.org/officeDocument/2006/relationships/tags" Target="../tags/tag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6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4"/>
          <p:cNvSpPr>
            <a:spLocks noChangeArrowheads="1"/>
          </p:cNvSpPr>
          <p:nvPr/>
        </p:nvSpPr>
        <p:spPr bwMode="auto">
          <a:xfrm>
            <a:off x="400050" y="2448047"/>
            <a:ext cx="174879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 HỌC LỚP 5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5. ỨNG DỤNG TIN HỌC</a:t>
            </a:r>
            <a:endParaRPr lang="en-US" altLang="en-US" sz="48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7: Thực hành soạn thảo văn bản (Tiết 2)</a:t>
            </a:r>
            <a:endParaRPr lang="en-US" altLang="en-US" sz="6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00638" y="7206342"/>
            <a:ext cx="8001000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BÙI TOÀN THẮNG</a:t>
            </a:r>
          </a:p>
          <a:p>
            <a:pPr algn="ctr">
              <a:defRPr/>
            </a:pP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2025-2026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9" name="TextBox 6"/>
          <p:cNvSpPr txBox="1">
            <a:spLocks noChangeArrowheads="1"/>
          </p:cNvSpPr>
          <p:nvPr/>
        </p:nvSpPr>
        <p:spPr bwMode="auto">
          <a:xfrm>
            <a:off x="5368441" y="711519"/>
            <a:ext cx="73225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</a:t>
            </a: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HƯNG ĐẠO</a:t>
            </a:r>
            <a:endParaRPr lang="en-US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6172200" y="1450182"/>
            <a:ext cx="5715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873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>
          <a:extLst>
            <a:ext uri="{FF2B5EF4-FFF2-40B4-BE49-F238E27FC236}">
              <a16:creationId xmlns:a16="http://schemas.microsoft.com/office/drawing/2014/main" xmlns="" id="{03FA1FC2-27C3-7505-CCF9-6589FCE74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ết thúc tiết học.">
            <a:hlinkClick r:id="" action="ppaction://media"/>
            <a:extLst>
              <a:ext uri="{FF2B5EF4-FFF2-40B4-BE49-F238E27FC236}">
                <a16:creationId xmlns:a16="http://schemas.microsoft.com/office/drawing/2014/main" xmlns="" id="{FDAD2D12-B439-47B4-E9B6-3AC9743B8D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92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11</a:t>
            </a:fld>
            <a:endParaRPr/>
          </a:p>
        </p:txBody>
      </p:sp>
      <p:sp>
        <p:nvSpPr>
          <p:cNvPr id="301" name="Google Shape;301;p33"/>
          <p:cNvSpPr txBox="1">
            <a:spLocks noGrp="1"/>
          </p:cNvSpPr>
          <p:nvPr>
            <p:ph type="ctrTitle" idx="4294967295"/>
          </p:nvPr>
        </p:nvSpPr>
        <p:spPr>
          <a:xfrm>
            <a:off x="1" y="488951"/>
            <a:ext cx="12846050" cy="2320926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6000" dirty="0">
                <a:solidFill>
                  <a:schemeClr val="accent5"/>
                </a:solidFill>
              </a:rPr>
              <a:t>Thanks!</a:t>
            </a:r>
            <a:endParaRPr sz="16000" dirty="0">
              <a:solidFill>
                <a:schemeClr val="accent5"/>
              </a:solidFill>
            </a:endParaRPr>
          </a:p>
        </p:txBody>
      </p:sp>
      <p:sp>
        <p:nvSpPr>
          <p:cNvPr id="302" name="Google Shape;302;p33"/>
          <p:cNvSpPr txBox="1">
            <a:spLocks noGrp="1"/>
          </p:cNvSpPr>
          <p:nvPr>
            <p:ph type="subTitle" idx="4294967295"/>
          </p:nvPr>
        </p:nvSpPr>
        <p:spPr>
          <a:xfrm>
            <a:off x="1" y="3146426"/>
            <a:ext cx="12846050" cy="24130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" sz="6000" b="1" dirty="0">
                <a:solidFill>
                  <a:schemeClr val="lt1"/>
                </a:solidFill>
              </a:rPr>
              <a:t>Any questions?</a:t>
            </a:r>
            <a:endParaRPr sz="6000" b="1" dirty="0">
              <a:solidFill>
                <a:schemeClr val="lt1"/>
              </a:solidFill>
            </a:endParaRPr>
          </a:p>
          <a:p>
            <a:pPr marL="0" indent="0" algn="ctr">
              <a:spcBef>
                <a:spcPts val="1600"/>
              </a:spcBef>
              <a:buNone/>
            </a:pPr>
            <a:r>
              <a:rPr lang="en" sz="5600" dirty="0">
                <a:solidFill>
                  <a:schemeClr val="lt1"/>
                </a:solidFill>
              </a:rPr>
              <a:t>You can </a:t>
            </a:r>
            <a:r>
              <a:rPr lang="vi-VN" sz="5600" dirty="0">
                <a:solidFill>
                  <a:schemeClr val="lt1"/>
                </a:solidFill>
              </a:rPr>
              <a:t>ask</a:t>
            </a:r>
            <a:r>
              <a:rPr lang="en" sz="5600" dirty="0">
                <a:solidFill>
                  <a:schemeClr val="lt1"/>
                </a:solidFill>
              </a:rPr>
              <a:t> me</a:t>
            </a:r>
            <a:endParaRPr sz="5600" dirty="0">
              <a:solidFill>
                <a:schemeClr val="lt1"/>
              </a:solidFill>
            </a:endParaRPr>
          </a:p>
          <a:p>
            <a:pPr marL="0" indent="0" algn="ct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None/>
            </a:pPr>
            <a:endParaRPr dirty="0">
              <a:solidFill>
                <a:schemeClr val="lt1"/>
              </a:solidFill>
            </a:endParaRPr>
          </a:p>
        </p:txBody>
      </p:sp>
      <p:pic>
        <p:nvPicPr>
          <p:cNvPr id="304" name="Google Shape;30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3002" y="4580413"/>
            <a:ext cx="12848400" cy="57940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7">
            <a:extLst>
              <a:ext uri="{FF2B5EF4-FFF2-40B4-BE49-F238E27FC236}">
                <a16:creationId xmlns:a16="http://schemas.microsoft.com/office/drawing/2014/main" xmlns="" id="{C6FEA42E-0DDE-443D-BB40-681E0FD2EA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123220" y="2767236"/>
            <a:ext cx="5724636" cy="709132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4D5FF50-41F2-443E-A16D-8A2D8EF4FE44}"/>
              </a:ext>
            </a:extLst>
          </p:cNvPr>
          <p:cNvGrpSpPr/>
          <p:nvPr/>
        </p:nvGrpSpPr>
        <p:grpSpPr>
          <a:xfrm>
            <a:off x="8171893" y="1687117"/>
            <a:ext cx="7355735" cy="6079283"/>
            <a:chOff x="5231904" y="1340768"/>
            <a:chExt cx="4039727" cy="3332775"/>
          </a:xfrm>
        </p:grpSpPr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xmlns="" id="{9406B1C0-D3CA-47CC-8738-444DD1ACA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377994">
              <a:off x="5231904" y="1340768"/>
              <a:ext cx="4039727" cy="3332775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D6F0D37F-C981-4A73-BBED-B1C71E2AF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35960" y="1700808"/>
              <a:ext cx="3414056" cy="22801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77816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8">
            <a:extLst>
              <a:ext uri="{FF2B5EF4-FFF2-40B4-BE49-F238E27FC236}">
                <a16:creationId xmlns:a16="http://schemas.microsoft.com/office/drawing/2014/main" xmlns="" id="{3D693EE6-401C-4A96-A316-7795152AB36D}"/>
              </a:ext>
            </a:extLst>
          </p:cNvPr>
          <p:cNvGrpSpPr/>
          <p:nvPr/>
        </p:nvGrpSpPr>
        <p:grpSpPr>
          <a:xfrm>
            <a:off x="2015209" y="3610574"/>
            <a:ext cx="4990268" cy="1509494"/>
            <a:chOff x="1384299" y="984716"/>
            <a:chExt cx="3008160" cy="558403"/>
          </a:xfrm>
        </p:grpSpPr>
        <p:sp>
          <p:nvSpPr>
            <p:cNvPr id="3" name="任意多边形 10">
              <a:extLst>
                <a:ext uri="{FF2B5EF4-FFF2-40B4-BE49-F238E27FC236}">
                  <a16:creationId xmlns:a16="http://schemas.microsoft.com/office/drawing/2014/main" xmlns="" id="{95B6753A-3C4D-4FA6-8652-FE28F174F9D7}"/>
                </a:ext>
              </a:extLst>
            </p:cNvPr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 flipH="1">
              <a:off x="1414226" y="984716"/>
              <a:ext cx="2951402" cy="475059"/>
            </a:xfrm>
            <a:custGeom>
              <a:avLst/>
              <a:gdLst>
                <a:gd name="connsiteX0" fmla="*/ 2957680 w 4539922"/>
                <a:gd name="connsiteY0" fmla="*/ 34 h 633569"/>
                <a:gd name="connsiteX1" fmla="*/ 2338828 w 4539922"/>
                <a:gd name="connsiteY1" fmla="*/ 948 h 633569"/>
                <a:gd name="connsiteX2" fmla="*/ 2183760 w 4539922"/>
                <a:gd name="connsiteY2" fmla="*/ 1166 h 633569"/>
                <a:gd name="connsiteX3" fmla="*/ 2040037 w 4539922"/>
                <a:gd name="connsiteY3" fmla="*/ 948 h 633569"/>
                <a:gd name="connsiteX4" fmla="*/ 35351 w 4539922"/>
                <a:gd name="connsiteY4" fmla="*/ 13740 h 633569"/>
                <a:gd name="connsiteX5" fmla="*/ 0 w 4539922"/>
                <a:gd name="connsiteY5" fmla="*/ 24879 h 633569"/>
                <a:gd name="connsiteX6" fmla="*/ 156229 w 4539922"/>
                <a:gd name="connsiteY6" fmla="*/ 633347 h 633569"/>
                <a:gd name="connsiteX7" fmla="*/ 2067822 w 4539922"/>
                <a:gd name="connsiteY7" fmla="*/ 631881 h 633569"/>
                <a:gd name="connsiteX8" fmla="*/ 2183760 w 4539922"/>
                <a:gd name="connsiteY8" fmla="*/ 630823 h 633569"/>
                <a:gd name="connsiteX9" fmla="*/ 2308850 w 4539922"/>
                <a:gd name="connsiteY9" fmla="*/ 631881 h 633569"/>
                <a:gd name="connsiteX10" fmla="*/ 4371359 w 4539922"/>
                <a:gd name="connsiteY10" fmla="*/ 633347 h 633569"/>
                <a:gd name="connsiteX11" fmla="*/ 4539922 w 4539922"/>
                <a:gd name="connsiteY11" fmla="*/ 24879 h 633569"/>
                <a:gd name="connsiteX12" fmla="*/ 4501780 w 4539922"/>
                <a:gd name="connsiteY12" fmla="*/ 13740 h 633569"/>
                <a:gd name="connsiteX13" fmla="*/ 2957680 w 4539922"/>
                <a:gd name="connsiteY13" fmla="*/ 34 h 63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39922" h="633569">
                  <a:moveTo>
                    <a:pt x="2957680" y="34"/>
                  </a:moveTo>
                  <a:cubicBezTo>
                    <a:pt x="2717115" y="165"/>
                    <a:pt x="2497073" y="643"/>
                    <a:pt x="2338828" y="948"/>
                  </a:cubicBezTo>
                  <a:lnTo>
                    <a:pt x="2183760" y="1166"/>
                  </a:lnTo>
                  <a:lnTo>
                    <a:pt x="2040037" y="948"/>
                  </a:lnTo>
                  <a:cubicBezTo>
                    <a:pt x="1526708" y="-118"/>
                    <a:pt x="311745" y="-3316"/>
                    <a:pt x="35351" y="13740"/>
                  </a:cubicBezTo>
                  <a:cubicBezTo>
                    <a:pt x="23947" y="13740"/>
                    <a:pt x="2281" y="12348"/>
                    <a:pt x="0" y="24879"/>
                  </a:cubicBezTo>
                  <a:cubicBezTo>
                    <a:pt x="52456" y="228166"/>
                    <a:pt x="103773" y="430060"/>
                    <a:pt x="156229" y="633347"/>
                  </a:cubicBezTo>
                  <a:cubicBezTo>
                    <a:pt x="320868" y="633347"/>
                    <a:pt x="1601313" y="634413"/>
                    <a:pt x="2067822" y="631881"/>
                  </a:cubicBezTo>
                  <a:lnTo>
                    <a:pt x="2183760" y="630823"/>
                  </a:lnTo>
                  <a:lnTo>
                    <a:pt x="2308850" y="631881"/>
                  </a:lnTo>
                  <a:cubicBezTo>
                    <a:pt x="2812189" y="634413"/>
                    <a:pt x="4193722" y="633347"/>
                    <a:pt x="4371359" y="633347"/>
                  </a:cubicBezTo>
                  <a:cubicBezTo>
                    <a:pt x="4427957" y="430060"/>
                    <a:pt x="4483324" y="228166"/>
                    <a:pt x="4539922" y="24879"/>
                  </a:cubicBezTo>
                  <a:cubicBezTo>
                    <a:pt x="4537461" y="12348"/>
                    <a:pt x="4514084" y="13740"/>
                    <a:pt x="4501780" y="13740"/>
                  </a:cubicBezTo>
                  <a:cubicBezTo>
                    <a:pt x="4288769" y="1557"/>
                    <a:pt x="3559092" y="-292"/>
                    <a:pt x="2957680" y="34"/>
                  </a:cubicBezTo>
                  <a:close/>
                </a:path>
              </a:pathLst>
            </a:custGeom>
            <a:solidFill>
              <a:srgbClr val="FD8CB1"/>
            </a:solidFill>
            <a:ln w="9525">
              <a:noFill/>
              <a:round/>
              <a:headEnd/>
              <a:tailEnd/>
            </a:ln>
          </p:spPr>
          <p:txBody>
            <a:bodyPr anchor="ctr" anchorCtr="1">
              <a:normAutofit/>
            </a:bodyPr>
            <a:lstStyle/>
            <a:p>
              <a:pPr algn="ctr" defTabSz="685800">
                <a:defRPr/>
              </a:pPr>
              <a:r>
                <a:rPr lang="en-US" altLang="zh-CN" sz="6000" b="1" kern="0">
                  <a:solidFill>
                    <a:prstClr val="whit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A</a:t>
              </a:r>
              <a:r>
                <a:rPr lang="en-US" altLang="zh-CN" sz="6000" b="1" kern="0">
                  <a:solidFill>
                    <a:prstClr val="whit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 </a:t>
              </a:r>
              <a:r>
                <a:rPr lang="en-US" sz="6000" smtClean="0"/>
                <a:t>Enter</a:t>
              </a:r>
              <a:endParaRPr lang="zh-CN" altLang="zh-CN" sz="6000" b="1" kern="0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xmlns="" id="{1A92338E-CF18-4E6F-863C-A5C6301B4B02}"/>
                </a:ext>
              </a:extLst>
            </p:cNvPr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 flipH="1">
              <a:off x="1384299" y="1002575"/>
              <a:ext cx="179561" cy="54054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EB0CA"/>
                </a:gs>
                <a:gs pos="100000">
                  <a:srgbClr val="FC5A9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zh-CN" altLang="zh-CN" sz="60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Freeform 16">
              <a:extLst>
                <a:ext uri="{FF2B5EF4-FFF2-40B4-BE49-F238E27FC236}">
                  <a16:creationId xmlns:a16="http://schemas.microsoft.com/office/drawing/2014/main" xmlns="" id="{DFD6E3DA-96D0-47D7-AE78-834AFAB1D829}"/>
                </a:ext>
              </a:extLst>
            </p:cNvPr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4226313" y="1002575"/>
              <a:ext cx="166146" cy="54054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EB0CA"/>
                </a:gs>
                <a:gs pos="100000">
                  <a:srgbClr val="FC5A9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zh-CN" altLang="zh-CN" sz="60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组合 39">
            <a:extLst>
              <a:ext uri="{FF2B5EF4-FFF2-40B4-BE49-F238E27FC236}">
                <a16:creationId xmlns:a16="http://schemas.microsoft.com/office/drawing/2014/main" xmlns="" id="{1BFA219F-8611-4B6A-8E27-ECA29DC89CBE}"/>
              </a:ext>
            </a:extLst>
          </p:cNvPr>
          <p:cNvGrpSpPr/>
          <p:nvPr/>
        </p:nvGrpSpPr>
        <p:grpSpPr>
          <a:xfrm>
            <a:off x="2054864" y="6073759"/>
            <a:ext cx="4990268" cy="1512713"/>
            <a:chOff x="1384299" y="1757431"/>
            <a:chExt cx="3008160" cy="559594"/>
          </a:xfrm>
        </p:grpSpPr>
        <p:sp>
          <p:nvSpPr>
            <p:cNvPr id="7" name="任意多边形 13">
              <a:extLst>
                <a:ext uri="{FF2B5EF4-FFF2-40B4-BE49-F238E27FC236}">
                  <a16:creationId xmlns:a16="http://schemas.microsoft.com/office/drawing/2014/main" xmlns="" id="{3A8C5511-859E-438C-B556-78E98A8F49F2}"/>
                </a:ext>
              </a:extLst>
            </p:cNvPr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 flipH="1">
              <a:off x="1414226" y="1757431"/>
              <a:ext cx="2951402" cy="475060"/>
            </a:xfrm>
            <a:custGeom>
              <a:avLst/>
              <a:gdLst>
                <a:gd name="connsiteX0" fmla="*/ 2957680 w 4539922"/>
                <a:gd name="connsiteY0" fmla="*/ 34 h 633569"/>
                <a:gd name="connsiteX1" fmla="*/ 2338828 w 4539922"/>
                <a:gd name="connsiteY1" fmla="*/ 948 h 633569"/>
                <a:gd name="connsiteX2" fmla="*/ 2183760 w 4539922"/>
                <a:gd name="connsiteY2" fmla="*/ 1166 h 633569"/>
                <a:gd name="connsiteX3" fmla="*/ 2040037 w 4539922"/>
                <a:gd name="connsiteY3" fmla="*/ 948 h 633569"/>
                <a:gd name="connsiteX4" fmla="*/ 35351 w 4539922"/>
                <a:gd name="connsiteY4" fmla="*/ 13740 h 633569"/>
                <a:gd name="connsiteX5" fmla="*/ 0 w 4539922"/>
                <a:gd name="connsiteY5" fmla="*/ 24879 h 633569"/>
                <a:gd name="connsiteX6" fmla="*/ 156229 w 4539922"/>
                <a:gd name="connsiteY6" fmla="*/ 633347 h 633569"/>
                <a:gd name="connsiteX7" fmla="*/ 2067822 w 4539922"/>
                <a:gd name="connsiteY7" fmla="*/ 631881 h 633569"/>
                <a:gd name="connsiteX8" fmla="*/ 2183760 w 4539922"/>
                <a:gd name="connsiteY8" fmla="*/ 630823 h 633569"/>
                <a:gd name="connsiteX9" fmla="*/ 2308850 w 4539922"/>
                <a:gd name="connsiteY9" fmla="*/ 631881 h 633569"/>
                <a:gd name="connsiteX10" fmla="*/ 4371359 w 4539922"/>
                <a:gd name="connsiteY10" fmla="*/ 633347 h 633569"/>
                <a:gd name="connsiteX11" fmla="*/ 4539922 w 4539922"/>
                <a:gd name="connsiteY11" fmla="*/ 24879 h 633569"/>
                <a:gd name="connsiteX12" fmla="*/ 4501780 w 4539922"/>
                <a:gd name="connsiteY12" fmla="*/ 13740 h 633569"/>
                <a:gd name="connsiteX13" fmla="*/ 2957680 w 4539922"/>
                <a:gd name="connsiteY13" fmla="*/ 34 h 63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39922" h="633569">
                  <a:moveTo>
                    <a:pt x="2957680" y="34"/>
                  </a:moveTo>
                  <a:cubicBezTo>
                    <a:pt x="2717115" y="165"/>
                    <a:pt x="2497073" y="643"/>
                    <a:pt x="2338828" y="948"/>
                  </a:cubicBezTo>
                  <a:lnTo>
                    <a:pt x="2183760" y="1166"/>
                  </a:lnTo>
                  <a:lnTo>
                    <a:pt x="2040037" y="948"/>
                  </a:lnTo>
                  <a:cubicBezTo>
                    <a:pt x="1526708" y="-118"/>
                    <a:pt x="311745" y="-3316"/>
                    <a:pt x="35351" y="13740"/>
                  </a:cubicBezTo>
                  <a:cubicBezTo>
                    <a:pt x="23947" y="13740"/>
                    <a:pt x="2281" y="12348"/>
                    <a:pt x="0" y="24879"/>
                  </a:cubicBezTo>
                  <a:cubicBezTo>
                    <a:pt x="52456" y="228166"/>
                    <a:pt x="103773" y="430060"/>
                    <a:pt x="156229" y="633347"/>
                  </a:cubicBezTo>
                  <a:cubicBezTo>
                    <a:pt x="320868" y="633347"/>
                    <a:pt x="1601313" y="634413"/>
                    <a:pt x="2067822" y="631881"/>
                  </a:cubicBezTo>
                  <a:lnTo>
                    <a:pt x="2183760" y="630823"/>
                  </a:lnTo>
                  <a:lnTo>
                    <a:pt x="2308850" y="631881"/>
                  </a:lnTo>
                  <a:cubicBezTo>
                    <a:pt x="2812189" y="634413"/>
                    <a:pt x="4193722" y="633347"/>
                    <a:pt x="4371359" y="633347"/>
                  </a:cubicBezTo>
                  <a:cubicBezTo>
                    <a:pt x="4427957" y="430060"/>
                    <a:pt x="4483324" y="228166"/>
                    <a:pt x="4539922" y="24879"/>
                  </a:cubicBezTo>
                  <a:cubicBezTo>
                    <a:pt x="4537461" y="12348"/>
                    <a:pt x="4514084" y="13740"/>
                    <a:pt x="4501780" y="13740"/>
                  </a:cubicBezTo>
                  <a:cubicBezTo>
                    <a:pt x="4288769" y="1557"/>
                    <a:pt x="3559092" y="-292"/>
                    <a:pt x="2957680" y="34"/>
                  </a:cubicBezTo>
                  <a:close/>
                </a:path>
              </a:pathLst>
            </a:custGeom>
            <a:solidFill>
              <a:srgbClr val="5CD2EA"/>
            </a:solidFill>
            <a:ln w="9525">
              <a:noFill/>
              <a:round/>
              <a:headEnd/>
              <a:tailEnd/>
            </a:ln>
          </p:spPr>
          <p:txBody>
            <a:bodyPr anchor="ctr" anchorCtr="1">
              <a:noAutofit/>
            </a:bodyPr>
            <a:lstStyle/>
            <a:p>
              <a:pPr algn="ctr" defTabSz="685800">
                <a:defRPr/>
              </a:pPr>
              <a:r>
                <a:rPr lang="en-US" altLang="zh-CN" sz="6000" b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altLang="zh-CN" sz="6000" b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6000"/>
                <a:t>Shift</a:t>
              </a:r>
              <a:endParaRPr lang="en-US" altLang="zh-CN" sz="6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xmlns="" id="{A2E48990-B919-41A0-8A11-6D7910363B69}"/>
                </a:ext>
              </a:extLst>
            </p:cNvPr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 flipH="1">
              <a:off x="1384299" y="1776481"/>
              <a:ext cx="179561" cy="54054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1EAF5"/>
                </a:gs>
                <a:gs pos="100000">
                  <a:srgbClr val="14859C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zh-CN" altLang="zh-CN" sz="60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Freeform 19">
              <a:extLst>
                <a:ext uri="{FF2B5EF4-FFF2-40B4-BE49-F238E27FC236}">
                  <a16:creationId xmlns:a16="http://schemas.microsoft.com/office/drawing/2014/main" xmlns="" id="{3B84E4C5-A372-4728-BD10-BDD416FA7915}"/>
                </a:ext>
              </a:extLst>
            </p:cNvPr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4226313" y="1776481"/>
              <a:ext cx="166146" cy="54054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1EAF5"/>
                </a:gs>
                <a:gs pos="100000">
                  <a:srgbClr val="14859C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zh-CN" altLang="zh-CN" sz="60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组合 40">
            <a:extLst>
              <a:ext uri="{FF2B5EF4-FFF2-40B4-BE49-F238E27FC236}">
                <a16:creationId xmlns:a16="http://schemas.microsoft.com/office/drawing/2014/main" xmlns="" id="{872347CE-99E3-459A-80C2-AF376BB718CC}"/>
              </a:ext>
            </a:extLst>
          </p:cNvPr>
          <p:cNvGrpSpPr/>
          <p:nvPr/>
        </p:nvGrpSpPr>
        <p:grpSpPr>
          <a:xfrm>
            <a:off x="9238706" y="3633104"/>
            <a:ext cx="5715000" cy="1512710"/>
            <a:chOff x="4751539" y="984715"/>
            <a:chExt cx="3008159" cy="559593"/>
          </a:xfrm>
        </p:grpSpPr>
        <p:sp>
          <p:nvSpPr>
            <p:cNvPr id="11" name="任意多边形 16">
              <a:extLst>
                <a:ext uri="{FF2B5EF4-FFF2-40B4-BE49-F238E27FC236}">
                  <a16:creationId xmlns:a16="http://schemas.microsoft.com/office/drawing/2014/main" xmlns="" id="{577C1891-F076-4EE5-A179-A3CD89BEF6C8}"/>
                </a:ext>
              </a:extLst>
            </p:cNvPr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 flipH="1">
              <a:off x="4781464" y="984715"/>
              <a:ext cx="2978233" cy="475060"/>
            </a:xfrm>
            <a:custGeom>
              <a:avLst/>
              <a:gdLst>
                <a:gd name="connsiteX0" fmla="*/ 2957680 w 4539922"/>
                <a:gd name="connsiteY0" fmla="*/ 34 h 633569"/>
                <a:gd name="connsiteX1" fmla="*/ 2338828 w 4539922"/>
                <a:gd name="connsiteY1" fmla="*/ 948 h 633569"/>
                <a:gd name="connsiteX2" fmla="*/ 2183760 w 4539922"/>
                <a:gd name="connsiteY2" fmla="*/ 1166 h 633569"/>
                <a:gd name="connsiteX3" fmla="*/ 2040037 w 4539922"/>
                <a:gd name="connsiteY3" fmla="*/ 948 h 633569"/>
                <a:gd name="connsiteX4" fmla="*/ 35351 w 4539922"/>
                <a:gd name="connsiteY4" fmla="*/ 13740 h 633569"/>
                <a:gd name="connsiteX5" fmla="*/ 0 w 4539922"/>
                <a:gd name="connsiteY5" fmla="*/ 24879 h 633569"/>
                <a:gd name="connsiteX6" fmla="*/ 156229 w 4539922"/>
                <a:gd name="connsiteY6" fmla="*/ 633347 h 633569"/>
                <a:gd name="connsiteX7" fmla="*/ 2067822 w 4539922"/>
                <a:gd name="connsiteY7" fmla="*/ 631881 h 633569"/>
                <a:gd name="connsiteX8" fmla="*/ 2183760 w 4539922"/>
                <a:gd name="connsiteY8" fmla="*/ 630823 h 633569"/>
                <a:gd name="connsiteX9" fmla="*/ 2308850 w 4539922"/>
                <a:gd name="connsiteY9" fmla="*/ 631881 h 633569"/>
                <a:gd name="connsiteX10" fmla="*/ 4371359 w 4539922"/>
                <a:gd name="connsiteY10" fmla="*/ 633347 h 633569"/>
                <a:gd name="connsiteX11" fmla="*/ 4539922 w 4539922"/>
                <a:gd name="connsiteY11" fmla="*/ 24879 h 633569"/>
                <a:gd name="connsiteX12" fmla="*/ 4501780 w 4539922"/>
                <a:gd name="connsiteY12" fmla="*/ 13740 h 633569"/>
                <a:gd name="connsiteX13" fmla="*/ 2957680 w 4539922"/>
                <a:gd name="connsiteY13" fmla="*/ 34 h 63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39922" h="633569">
                  <a:moveTo>
                    <a:pt x="2957680" y="34"/>
                  </a:moveTo>
                  <a:cubicBezTo>
                    <a:pt x="2717115" y="165"/>
                    <a:pt x="2497073" y="643"/>
                    <a:pt x="2338828" y="948"/>
                  </a:cubicBezTo>
                  <a:lnTo>
                    <a:pt x="2183760" y="1166"/>
                  </a:lnTo>
                  <a:lnTo>
                    <a:pt x="2040037" y="948"/>
                  </a:lnTo>
                  <a:cubicBezTo>
                    <a:pt x="1526708" y="-118"/>
                    <a:pt x="311745" y="-3316"/>
                    <a:pt x="35351" y="13740"/>
                  </a:cubicBezTo>
                  <a:cubicBezTo>
                    <a:pt x="23947" y="13740"/>
                    <a:pt x="2281" y="12348"/>
                    <a:pt x="0" y="24879"/>
                  </a:cubicBezTo>
                  <a:cubicBezTo>
                    <a:pt x="52456" y="228166"/>
                    <a:pt x="103773" y="430060"/>
                    <a:pt x="156229" y="633347"/>
                  </a:cubicBezTo>
                  <a:cubicBezTo>
                    <a:pt x="320868" y="633347"/>
                    <a:pt x="1601313" y="634413"/>
                    <a:pt x="2067822" y="631881"/>
                  </a:cubicBezTo>
                  <a:lnTo>
                    <a:pt x="2183760" y="630823"/>
                  </a:lnTo>
                  <a:lnTo>
                    <a:pt x="2308850" y="631881"/>
                  </a:lnTo>
                  <a:cubicBezTo>
                    <a:pt x="2812189" y="634413"/>
                    <a:pt x="4193722" y="633347"/>
                    <a:pt x="4371359" y="633347"/>
                  </a:cubicBezTo>
                  <a:cubicBezTo>
                    <a:pt x="4427957" y="430060"/>
                    <a:pt x="4483324" y="228166"/>
                    <a:pt x="4539922" y="24879"/>
                  </a:cubicBezTo>
                  <a:cubicBezTo>
                    <a:pt x="4537461" y="12348"/>
                    <a:pt x="4514084" y="13740"/>
                    <a:pt x="4501780" y="13740"/>
                  </a:cubicBezTo>
                  <a:cubicBezTo>
                    <a:pt x="4288769" y="1557"/>
                    <a:pt x="3559092" y="-292"/>
                    <a:pt x="2957680" y="34"/>
                  </a:cubicBezTo>
                  <a:close/>
                </a:path>
              </a:pathLst>
            </a:custGeom>
            <a:solidFill>
              <a:srgbClr val="92D050"/>
            </a:solidFill>
            <a:ln w="9525">
              <a:noFill/>
              <a:round/>
              <a:headEnd/>
              <a:tailEnd/>
            </a:ln>
          </p:spPr>
          <p:txBody>
            <a:bodyPr anchor="ctr" anchorCtr="1">
              <a:noAutofit/>
            </a:bodyPr>
            <a:lstStyle/>
            <a:p>
              <a:pPr defTabSz="685800">
                <a:defRPr/>
              </a:pPr>
              <a:r>
                <a:rPr lang="en-US" altLang="zh-CN" sz="6000" b="1" kern="0">
                  <a:solidFill>
                    <a:srgbClr val="FFFFFF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</a:t>
              </a:r>
              <a:r>
                <a:rPr lang="en-US" altLang="zh-CN" sz="6000" b="1" kern="0">
                  <a:solidFill>
                    <a:srgbClr val="FFFFFF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 </a:t>
              </a:r>
              <a:r>
                <a:rPr lang="en-US" sz="4000"/>
                <a:t>Delete hoặc Backspace</a:t>
              </a:r>
              <a:endParaRPr lang="en-US" altLang="zh-CN" sz="4000" b="1" kern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xmlns="" id="{55C8547E-B5C5-442B-9706-EAC81EC27FF9}"/>
                </a:ext>
              </a:extLst>
            </p:cNvPr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 flipH="1">
              <a:off x="4751539" y="1002574"/>
              <a:ext cx="179561" cy="54173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C7E6A4"/>
                </a:gs>
                <a:gs pos="100000">
                  <a:srgbClr val="6CA62C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zh-CN" altLang="zh-CN" sz="60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22">
              <a:extLst>
                <a:ext uri="{FF2B5EF4-FFF2-40B4-BE49-F238E27FC236}">
                  <a16:creationId xmlns:a16="http://schemas.microsoft.com/office/drawing/2014/main" xmlns="" id="{F866A5DD-9604-4918-8D54-0ECBC3831995}"/>
                </a:ext>
              </a:extLst>
            </p:cNvPr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7593552" y="1002574"/>
              <a:ext cx="166146" cy="54173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C7E6A4"/>
                </a:gs>
                <a:gs pos="100000">
                  <a:srgbClr val="6CA62C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zh-CN" altLang="zh-CN" sz="60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组合 41">
            <a:extLst>
              <a:ext uri="{FF2B5EF4-FFF2-40B4-BE49-F238E27FC236}">
                <a16:creationId xmlns:a16="http://schemas.microsoft.com/office/drawing/2014/main" xmlns="" id="{13D5F60A-E1ED-4825-96FB-B043FA924637}"/>
              </a:ext>
            </a:extLst>
          </p:cNvPr>
          <p:cNvGrpSpPr/>
          <p:nvPr/>
        </p:nvGrpSpPr>
        <p:grpSpPr>
          <a:xfrm>
            <a:off x="9183656" y="6095405"/>
            <a:ext cx="4990266" cy="1512716"/>
            <a:chOff x="4751539" y="1757430"/>
            <a:chExt cx="3008159" cy="559595"/>
          </a:xfrm>
        </p:grpSpPr>
        <p:sp>
          <p:nvSpPr>
            <p:cNvPr id="15" name="任意多边形 19">
              <a:extLst>
                <a:ext uri="{FF2B5EF4-FFF2-40B4-BE49-F238E27FC236}">
                  <a16:creationId xmlns:a16="http://schemas.microsoft.com/office/drawing/2014/main" xmlns="" id="{F05C1B27-7D0B-42D4-8817-9F2A90579930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 flipH="1">
              <a:off x="4781466" y="1757430"/>
              <a:ext cx="2951402" cy="475059"/>
            </a:xfrm>
            <a:custGeom>
              <a:avLst/>
              <a:gdLst>
                <a:gd name="connsiteX0" fmla="*/ 2957680 w 4539922"/>
                <a:gd name="connsiteY0" fmla="*/ 34 h 633569"/>
                <a:gd name="connsiteX1" fmla="*/ 2338828 w 4539922"/>
                <a:gd name="connsiteY1" fmla="*/ 948 h 633569"/>
                <a:gd name="connsiteX2" fmla="*/ 2183760 w 4539922"/>
                <a:gd name="connsiteY2" fmla="*/ 1166 h 633569"/>
                <a:gd name="connsiteX3" fmla="*/ 2040037 w 4539922"/>
                <a:gd name="connsiteY3" fmla="*/ 948 h 633569"/>
                <a:gd name="connsiteX4" fmla="*/ 35351 w 4539922"/>
                <a:gd name="connsiteY4" fmla="*/ 13740 h 633569"/>
                <a:gd name="connsiteX5" fmla="*/ 0 w 4539922"/>
                <a:gd name="connsiteY5" fmla="*/ 24879 h 633569"/>
                <a:gd name="connsiteX6" fmla="*/ 156229 w 4539922"/>
                <a:gd name="connsiteY6" fmla="*/ 633347 h 633569"/>
                <a:gd name="connsiteX7" fmla="*/ 2067822 w 4539922"/>
                <a:gd name="connsiteY7" fmla="*/ 631881 h 633569"/>
                <a:gd name="connsiteX8" fmla="*/ 2183760 w 4539922"/>
                <a:gd name="connsiteY8" fmla="*/ 630823 h 633569"/>
                <a:gd name="connsiteX9" fmla="*/ 2308850 w 4539922"/>
                <a:gd name="connsiteY9" fmla="*/ 631881 h 633569"/>
                <a:gd name="connsiteX10" fmla="*/ 4371359 w 4539922"/>
                <a:gd name="connsiteY10" fmla="*/ 633347 h 633569"/>
                <a:gd name="connsiteX11" fmla="*/ 4539922 w 4539922"/>
                <a:gd name="connsiteY11" fmla="*/ 24879 h 633569"/>
                <a:gd name="connsiteX12" fmla="*/ 4501780 w 4539922"/>
                <a:gd name="connsiteY12" fmla="*/ 13740 h 633569"/>
                <a:gd name="connsiteX13" fmla="*/ 2957680 w 4539922"/>
                <a:gd name="connsiteY13" fmla="*/ 34 h 63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39922" h="633569">
                  <a:moveTo>
                    <a:pt x="2957680" y="34"/>
                  </a:moveTo>
                  <a:cubicBezTo>
                    <a:pt x="2717115" y="165"/>
                    <a:pt x="2497073" y="644"/>
                    <a:pt x="2338828" y="948"/>
                  </a:cubicBezTo>
                  <a:lnTo>
                    <a:pt x="2183760" y="1166"/>
                  </a:lnTo>
                  <a:lnTo>
                    <a:pt x="2040037" y="948"/>
                  </a:lnTo>
                  <a:cubicBezTo>
                    <a:pt x="1526708" y="-118"/>
                    <a:pt x="311745" y="-3316"/>
                    <a:pt x="35351" y="13740"/>
                  </a:cubicBezTo>
                  <a:cubicBezTo>
                    <a:pt x="23947" y="13740"/>
                    <a:pt x="2281" y="12348"/>
                    <a:pt x="0" y="24879"/>
                  </a:cubicBezTo>
                  <a:cubicBezTo>
                    <a:pt x="52456" y="228166"/>
                    <a:pt x="103773" y="430060"/>
                    <a:pt x="156229" y="633347"/>
                  </a:cubicBezTo>
                  <a:cubicBezTo>
                    <a:pt x="320868" y="633347"/>
                    <a:pt x="1601313" y="634413"/>
                    <a:pt x="2067822" y="631881"/>
                  </a:cubicBezTo>
                  <a:lnTo>
                    <a:pt x="2183760" y="630823"/>
                  </a:lnTo>
                  <a:lnTo>
                    <a:pt x="2308850" y="631881"/>
                  </a:lnTo>
                  <a:cubicBezTo>
                    <a:pt x="2812189" y="634413"/>
                    <a:pt x="4193722" y="633347"/>
                    <a:pt x="4371359" y="633347"/>
                  </a:cubicBezTo>
                  <a:cubicBezTo>
                    <a:pt x="4427957" y="430060"/>
                    <a:pt x="4483324" y="228166"/>
                    <a:pt x="4539922" y="24879"/>
                  </a:cubicBezTo>
                  <a:cubicBezTo>
                    <a:pt x="4537461" y="12348"/>
                    <a:pt x="4514084" y="13740"/>
                    <a:pt x="4501780" y="13740"/>
                  </a:cubicBezTo>
                  <a:cubicBezTo>
                    <a:pt x="4288769" y="1557"/>
                    <a:pt x="3559092" y="-292"/>
                    <a:pt x="2957680" y="34"/>
                  </a:cubicBezTo>
                  <a:close/>
                </a:path>
              </a:pathLst>
            </a:custGeom>
            <a:solidFill>
              <a:srgbClr val="EAB800"/>
            </a:solidFill>
            <a:ln w="9525">
              <a:noFill/>
              <a:round/>
              <a:headEnd/>
              <a:tailEnd/>
            </a:ln>
          </p:spPr>
          <p:txBody>
            <a:bodyPr anchor="ctr" anchorCtr="1">
              <a:noAutofit/>
            </a:bodyPr>
            <a:lstStyle/>
            <a:p>
              <a:pPr algn="ctr" defTabSz="685800">
                <a:defRPr/>
              </a:pPr>
              <a:r>
                <a:rPr lang="en-US" altLang="zh-CN" sz="6000" b="1" kern="0">
                  <a:solidFill>
                    <a:prstClr val="whit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D</a:t>
              </a:r>
              <a:r>
                <a:rPr lang="en-US" altLang="zh-CN" sz="6000" b="1" kern="0">
                  <a:solidFill>
                    <a:prstClr val="whit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 </a:t>
              </a:r>
              <a:r>
                <a:rPr lang="en-US" sz="6000"/>
                <a:t>Ctrl</a:t>
              </a:r>
              <a:endParaRPr lang="zh-CN" altLang="zh-CN" sz="6000" b="1" kern="0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xmlns="" id="{98B434AE-F5E4-46B5-BCAF-143F387886AE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 flipH="1">
              <a:off x="4751539" y="1776481"/>
              <a:ext cx="179561" cy="54054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A9B"/>
                </a:gs>
                <a:gs pos="100000">
                  <a:srgbClr val="DAAB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zh-CN" altLang="zh-CN" sz="60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Freeform 25">
              <a:extLst>
                <a:ext uri="{FF2B5EF4-FFF2-40B4-BE49-F238E27FC236}">
                  <a16:creationId xmlns:a16="http://schemas.microsoft.com/office/drawing/2014/main" xmlns="" id="{22EC0579-7AE9-46A7-AB1A-4637B1180415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7593552" y="1776481"/>
              <a:ext cx="166146" cy="54054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A9B"/>
                </a:gs>
                <a:gs pos="100000">
                  <a:srgbClr val="DAAB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zh-CN" altLang="zh-CN" sz="60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B0CFE91-E184-46E2-A3D2-17E4B7E111A5}"/>
              </a:ext>
            </a:extLst>
          </p:cNvPr>
          <p:cNvSpPr txBox="1"/>
          <p:nvPr/>
        </p:nvSpPr>
        <p:spPr>
          <a:xfrm>
            <a:off x="3114214" y="1140524"/>
            <a:ext cx="13011213" cy="1938992"/>
          </a:xfrm>
          <a:custGeom>
            <a:avLst/>
            <a:gdLst>
              <a:gd name="connsiteX0" fmla="*/ 0 w 8674142"/>
              <a:gd name="connsiteY0" fmla="*/ 0 h 707886"/>
              <a:gd name="connsiteX1" fmla="*/ 318052 w 8674142"/>
              <a:gd name="connsiteY1" fmla="*/ 0 h 707886"/>
              <a:gd name="connsiteX2" fmla="*/ 896328 w 8674142"/>
              <a:gd name="connsiteY2" fmla="*/ 0 h 707886"/>
              <a:gd name="connsiteX3" fmla="*/ 1214380 w 8674142"/>
              <a:gd name="connsiteY3" fmla="*/ 0 h 707886"/>
              <a:gd name="connsiteX4" fmla="*/ 1619173 w 8674142"/>
              <a:gd name="connsiteY4" fmla="*/ 0 h 707886"/>
              <a:gd name="connsiteX5" fmla="*/ 2370932 w 8674142"/>
              <a:gd name="connsiteY5" fmla="*/ 0 h 707886"/>
              <a:gd name="connsiteX6" fmla="*/ 3122691 w 8674142"/>
              <a:gd name="connsiteY6" fmla="*/ 0 h 707886"/>
              <a:gd name="connsiteX7" fmla="*/ 3614226 w 8674142"/>
              <a:gd name="connsiteY7" fmla="*/ 0 h 707886"/>
              <a:gd name="connsiteX8" fmla="*/ 4365985 w 8674142"/>
              <a:gd name="connsiteY8" fmla="*/ 0 h 707886"/>
              <a:gd name="connsiteX9" fmla="*/ 5117744 w 8674142"/>
              <a:gd name="connsiteY9" fmla="*/ 0 h 707886"/>
              <a:gd name="connsiteX10" fmla="*/ 5782761 w 8674142"/>
              <a:gd name="connsiteY10" fmla="*/ 0 h 707886"/>
              <a:gd name="connsiteX11" fmla="*/ 6274296 w 8674142"/>
              <a:gd name="connsiteY11" fmla="*/ 0 h 707886"/>
              <a:gd name="connsiteX12" fmla="*/ 6679089 w 8674142"/>
              <a:gd name="connsiteY12" fmla="*/ 0 h 707886"/>
              <a:gd name="connsiteX13" fmla="*/ 7083883 w 8674142"/>
              <a:gd name="connsiteY13" fmla="*/ 0 h 707886"/>
              <a:gd name="connsiteX14" fmla="*/ 7575417 w 8674142"/>
              <a:gd name="connsiteY14" fmla="*/ 0 h 707886"/>
              <a:gd name="connsiteX15" fmla="*/ 8153693 w 8674142"/>
              <a:gd name="connsiteY15" fmla="*/ 0 h 707886"/>
              <a:gd name="connsiteX16" fmla="*/ 8674142 w 8674142"/>
              <a:gd name="connsiteY16" fmla="*/ 0 h 707886"/>
              <a:gd name="connsiteX17" fmla="*/ 8674142 w 8674142"/>
              <a:gd name="connsiteY17" fmla="*/ 346864 h 707886"/>
              <a:gd name="connsiteX18" fmla="*/ 8674142 w 8674142"/>
              <a:gd name="connsiteY18" fmla="*/ 707886 h 707886"/>
              <a:gd name="connsiteX19" fmla="*/ 8182607 w 8674142"/>
              <a:gd name="connsiteY19" fmla="*/ 707886 h 707886"/>
              <a:gd name="connsiteX20" fmla="*/ 7864555 w 8674142"/>
              <a:gd name="connsiteY20" fmla="*/ 707886 h 707886"/>
              <a:gd name="connsiteX21" fmla="*/ 7459762 w 8674142"/>
              <a:gd name="connsiteY21" fmla="*/ 707886 h 707886"/>
              <a:gd name="connsiteX22" fmla="*/ 6708003 w 8674142"/>
              <a:gd name="connsiteY22" fmla="*/ 707886 h 707886"/>
              <a:gd name="connsiteX23" fmla="*/ 6129727 w 8674142"/>
              <a:gd name="connsiteY23" fmla="*/ 707886 h 707886"/>
              <a:gd name="connsiteX24" fmla="*/ 5464709 w 8674142"/>
              <a:gd name="connsiteY24" fmla="*/ 707886 h 707886"/>
              <a:gd name="connsiteX25" fmla="*/ 4886433 w 8674142"/>
              <a:gd name="connsiteY25" fmla="*/ 707886 h 707886"/>
              <a:gd name="connsiteX26" fmla="*/ 4134674 w 8674142"/>
              <a:gd name="connsiteY26" fmla="*/ 707886 h 707886"/>
              <a:gd name="connsiteX27" fmla="*/ 3816622 w 8674142"/>
              <a:gd name="connsiteY27" fmla="*/ 707886 h 707886"/>
              <a:gd name="connsiteX28" fmla="*/ 3411829 w 8674142"/>
              <a:gd name="connsiteY28" fmla="*/ 707886 h 707886"/>
              <a:gd name="connsiteX29" fmla="*/ 2746812 w 8674142"/>
              <a:gd name="connsiteY29" fmla="*/ 707886 h 707886"/>
              <a:gd name="connsiteX30" fmla="*/ 2081794 w 8674142"/>
              <a:gd name="connsiteY30" fmla="*/ 707886 h 707886"/>
              <a:gd name="connsiteX31" fmla="*/ 1763742 w 8674142"/>
              <a:gd name="connsiteY31" fmla="*/ 707886 h 707886"/>
              <a:gd name="connsiteX32" fmla="*/ 1358949 w 8674142"/>
              <a:gd name="connsiteY32" fmla="*/ 707886 h 707886"/>
              <a:gd name="connsiteX33" fmla="*/ 867414 w 8674142"/>
              <a:gd name="connsiteY33" fmla="*/ 707886 h 707886"/>
              <a:gd name="connsiteX34" fmla="*/ 0 w 8674142"/>
              <a:gd name="connsiteY34" fmla="*/ 707886 h 707886"/>
              <a:gd name="connsiteX35" fmla="*/ 0 w 8674142"/>
              <a:gd name="connsiteY35" fmla="*/ 361022 h 707886"/>
              <a:gd name="connsiteX36" fmla="*/ 0 w 8674142"/>
              <a:gd name="connsiteY36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8674142" h="707886" fill="none" extrusionOk="0">
                <a:moveTo>
                  <a:pt x="0" y="0"/>
                </a:moveTo>
                <a:cubicBezTo>
                  <a:pt x="113988" y="-4299"/>
                  <a:pt x="196873" y="23414"/>
                  <a:pt x="318052" y="0"/>
                </a:cubicBezTo>
                <a:cubicBezTo>
                  <a:pt x="439231" y="-23414"/>
                  <a:pt x="641286" y="46696"/>
                  <a:pt x="896328" y="0"/>
                </a:cubicBezTo>
                <a:cubicBezTo>
                  <a:pt x="1151370" y="-46696"/>
                  <a:pt x="1080548" y="27128"/>
                  <a:pt x="1214380" y="0"/>
                </a:cubicBezTo>
                <a:cubicBezTo>
                  <a:pt x="1348212" y="-27128"/>
                  <a:pt x="1443208" y="41187"/>
                  <a:pt x="1619173" y="0"/>
                </a:cubicBezTo>
                <a:cubicBezTo>
                  <a:pt x="1795138" y="-41187"/>
                  <a:pt x="2034900" y="812"/>
                  <a:pt x="2370932" y="0"/>
                </a:cubicBezTo>
                <a:cubicBezTo>
                  <a:pt x="2706964" y="-812"/>
                  <a:pt x="2907897" y="12873"/>
                  <a:pt x="3122691" y="0"/>
                </a:cubicBezTo>
                <a:cubicBezTo>
                  <a:pt x="3337485" y="-12873"/>
                  <a:pt x="3386171" y="35420"/>
                  <a:pt x="3614226" y="0"/>
                </a:cubicBezTo>
                <a:cubicBezTo>
                  <a:pt x="3842281" y="-35420"/>
                  <a:pt x="4168830" y="22798"/>
                  <a:pt x="4365985" y="0"/>
                </a:cubicBezTo>
                <a:cubicBezTo>
                  <a:pt x="4563140" y="-22798"/>
                  <a:pt x="4917399" y="5217"/>
                  <a:pt x="5117744" y="0"/>
                </a:cubicBezTo>
                <a:cubicBezTo>
                  <a:pt x="5318089" y="-5217"/>
                  <a:pt x="5533994" y="11664"/>
                  <a:pt x="5782761" y="0"/>
                </a:cubicBezTo>
                <a:cubicBezTo>
                  <a:pt x="6031528" y="-11664"/>
                  <a:pt x="6076609" y="8570"/>
                  <a:pt x="6274296" y="0"/>
                </a:cubicBezTo>
                <a:cubicBezTo>
                  <a:pt x="6471984" y="-8570"/>
                  <a:pt x="6508929" y="29663"/>
                  <a:pt x="6679089" y="0"/>
                </a:cubicBezTo>
                <a:cubicBezTo>
                  <a:pt x="6849249" y="-29663"/>
                  <a:pt x="6941355" y="2218"/>
                  <a:pt x="7083883" y="0"/>
                </a:cubicBezTo>
                <a:cubicBezTo>
                  <a:pt x="7226411" y="-2218"/>
                  <a:pt x="7358106" y="49701"/>
                  <a:pt x="7575417" y="0"/>
                </a:cubicBezTo>
                <a:cubicBezTo>
                  <a:pt x="7792728" y="-49701"/>
                  <a:pt x="7890483" y="16595"/>
                  <a:pt x="8153693" y="0"/>
                </a:cubicBezTo>
                <a:cubicBezTo>
                  <a:pt x="8416903" y="-16595"/>
                  <a:pt x="8520913" y="55655"/>
                  <a:pt x="8674142" y="0"/>
                </a:cubicBezTo>
                <a:cubicBezTo>
                  <a:pt x="8683048" y="126723"/>
                  <a:pt x="8660680" y="184298"/>
                  <a:pt x="8674142" y="346864"/>
                </a:cubicBezTo>
                <a:cubicBezTo>
                  <a:pt x="8687604" y="509430"/>
                  <a:pt x="8671466" y="554408"/>
                  <a:pt x="8674142" y="707886"/>
                </a:cubicBezTo>
                <a:cubicBezTo>
                  <a:pt x="8497798" y="721570"/>
                  <a:pt x="8426051" y="689741"/>
                  <a:pt x="8182607" y="707886"/>
                </a:cubicBezTo>
                <a:cubicBezTo>
                  <a:pt x="7939164" y="726031"/>
                  <a:pt x="8013352" y="703991"/>
                  <a:pt x="7864555" y="707886"/>
                </a:cubicBezTo>
                <a:cubicBezTo>
                  <a:pt x="7715758" y="711781"/>
                  <a:pt x="7632015" y="689577"/>
                  <a:pt x="7459762" y="707886"/>
                </a:cubicBezTo>
                <a:cubicBezTo>
                  <a:pt x="7287509" y="726195"/>
                  <a:pt x="7082564" y="687227"/>
                  <a:pt x="6708003" y="707886"/>
                </a:cubicBezTo>
                <a:cubicBezTo>
                  <a:pt x="6333442" y="728545"/>
                  <a:pt x="6361934" y="667720"/>
                  <a:pt x="6129727" y="707886"/>
                </a:cubicBezTo>
                <a:cubicBezTo>
                  <a:pt x="5897520" y="748052"/>
                  <a:pt x="5706810" y="702246"/>
                  <a:pt x="5464709" y="707886"/>
                </a:cubicBezTo>
                <a:cubicBezTo>
                  <a:pt x="5222608" y="713526"/>
                  <a:pt x="5089962" y="673125"/>
                  <a:pt x="4886433" y="707886"/>
                </a:cubicBezTo>
                <a:cubicBezTo>
                  <a:pt x="4682904" y="742647"/>
                  <a:pt x="4328813" y="678595"/>
                  <a:pt x="4134674" y="707886"/>
                </a:cubicBezTo>
                <a:cubicBezTo>
                  <a:pt x="3940535" y="737177"/>
                  <a:pt x="3882581" y="692689"/>
                  <a:pt x="3816622" y="707886"/>
                </a:cubicBezTo>
                <a:cubicBezTo>
                  <a:pt x="3750663" y="723083"/>
                  <a:pt x="3539110" y="661278"/>
                  <a:pt x="3411829" y="707886"/>
                </a:cubicBezTo>
                <a:cubicBezTo>
                  <a:pt x="3284548" y="754494"/>
                  <a:pt x="2881223" y="707158"/>
                  <a:pt x="2746812" y="707886"/>
                </a:cubicBezTo>
                <a:cubicBezTo>
                  <a:pt x="2612401" y="708614"/>
                  <a:pt x="2346006" y="672479"/>
                  <a:pt x="2081794" y="707886"/>
                </a:cubicBezTo>
                <a:cubicBezTo>
                  <a:pt x="1817582" y="743293"/>
                  <a:pt x="1873376" y="685425"/>
                  <a:pt x="1763742" y="707886"/>
                </a:cubicBezTo>
                <a:cubicBezTo>
                  <a:pt x="1654108" y="730347"/>
                  <a:pt x="1485067" y="707155"/>
                  <a:pt x="1358949" y="707886"/>
                </a:cubicBezTo>
                <a:cubicBezTo>
                  <a:pt x="1232831" y="708617"/>
                  <a:pt x="1022158" y="686934"/>
                  <a:pt x="867414" y="707886"/>
                </a:cubicBezTo>
                <a:cubicBezTo>
                  <a:pt x="712670" y="728838"/>
                  <a:pt x="200078" y="633975"/>
                  <a:pt x="0" y="707886"/>
                </a:cubicBezTo>
                <a:cubicBezTo>
                  <a:pt x="-20938" y="621711"/>
                  <a:pt x="38397" y="478973"/>
                  <a:pt x="0" y="361022"/>
                </a:cubicBezTo>
                <a:cubicBezTo>
                  <a:pt x="-38397" y="243071"/>
                  <a:pt x="5709" y="150180"/>
                  <a:pt x="0" y="0"/>
                </a:cubicBezTo>
                <a:close/>
              </a:path>
              <a:path w="8674142" h="707886" stroke="0" extrusionOk="0">
                <a:moveTo>
                  <a:pt x="0" y="0"/>
                </a:moveTo>
                <a:cubicBezTo>
                  <a:pt x="207323" y="-12992"/>
                  <a:pt x="383797" y="56559"/>
                  <a:pt x="665018" y="0"/>
                </a:cubicBezTo>
                <a:cubicBezTo>
                  <a:pt x="946239" y="-56559"/>
                  <a:pt x="984256" y="6039"/>
                  <a:pt x="1156552" y="0"/>
                </a:cubicBezTo>
                <a:cubicBezTo>
                  <a:pt x="1328848" y="-6039"/>
                  <a:pt x="1513254" y="71228"/>
                  <a:pt x="1821570" y="0"/>
                </a:cubicBezTo>
                <a:cubicBezTo>
                  <a:pt x="2129886" y="-71228"/>
                  <a:pt x="2118877" y="42294"/>
                  <a:pt x="2226363" y="0"/>
                </a:cubicBezTo>
                <a:cubicBezTo>
                  <a:pt x="2333849" y="-42294"/>
                  <a:pt x="2704587" y="52024"/>
                  <a:pt x="2978122" y="0"/>
                </a:cubicBezTo>
                <a:cubicBezTo>
                  <a:pt x="3251657" y="-52024"/>
                  <a:pt x="3571403" y="84016"/>
                  <a:pt x="3729881" y="0"/>
                </a:cubicBezTo>
                <a:cubicBezTo>
                  <a:pt x="3888359" y="-84016"/>
                  <a:pt x="4066879" y="50974"/>
                  <a:pt x="4394899" y="0"/>
                </a:cubicBezTo>
                <a:cubicBezTo>
                  <a:pt x="4722919" y="-50974"/>
                  <a:pt x="4903402" y="67236"/>
                  <a:pt x="5146658" y="0"/>
                </a:cubicBezTo>
                <a:cubicBezTo>
                  <a:pt x="5389914" y="-67236"/>
                  <a:pt x="5692706" y="18544"/>
                  <a:pt x="5898417" y="0"/>
                </a:cubicBezTo>
                <a:cubicBezTo>
                  <a:pt x="6104128" y="-18544"/>
                  <a:pt x="6247455" y="26933"/>
                  <a:pt x="6389951" y="0"/>
                </a:cubicBezTo>
                <a:cubicBezTo>
                  <a:pt x="6532447" y="-26933"/>
                  <a:pt x="6640884" y="16724"/>
                  <a:pt x="6881486" y="0"/>
                </a:cubicBezTo>
                <a:cubicBezTo>
                  <a:pt x="7122088" y="-16724"/>
                  <a:pt x="7182256" y="7334"/>
                  <a:pt x="7373021" y="0"/>
                </a:cubicBezTo>
                <a:cubicBezTo>
                  <a:pt x="7563787" y="-7334"/>
                  <a:pt x="7688532" y="17352"/>
                  <a:pt x="7777814" y="0"/>
                </a:cubicBezTo>
                <a:cubicBezTo>
                  <a:pt x="7867096" y="-17352"/>
                  <a:pt x="8474894" y="62986"/>
                  <a:pt x="8674142" y="0"/>
                </a:cubicBezTo>
                <a:cubicBezTo>
                  <a:pt x="8712976" y="120861"/>
                  <a:pt x="8644473" y="212395"/>
                  <a:pt x="8674142" y="353943"/>
                </a:cubicBezTo>
                <a:cubicBezTo>
                  <a:pt x="8703811" y="495491"/>
                  <a:pt x="8668427" y="567339"/>
                  <a:pt x="8674142" y="707886"/>
                </a:cubicBezTo>
                <a:cubicBezTo>
                  <a:pt x="8548218" y="721373"/>
                  <a:pt x="8474655" y="684519"/>
                  <a:pt x="8356090" y="707886"/>
                </a:cubicBezTo>
                <a:cubicBezTo>
                  <a:pt x="8237525" y="731253"/>
                  <a:pt x="7984589" y="637427"/>
                  <a:pt x="7691073" y="707886"/>
                </a:cubicBezTo>
                <a:cubicBezTo>
                  <a:pt x="7397557" y="778345"/>
                  <a:pt x="7512998" y="696562"/>
                  <a:pt x="7373021" y="707886"/>
                </a:cubicBezTo>
                <a:cubicBezTo>
                  <a:pt x="7233044" y="719210"/>
                  <a:pt x="7159044" y="686205"/>
                  <a:pt x="7054969" y="707886"/>
                </a:cubicBezTo>
                <a:cubicBezTo>
                  <a:pt x="6950894" y="729567"/>
                  <a:pt x="6509818" y="680179"/>
                  <a:pt x="6303210" y="707886"/>
                </a:cubicBezTo>
                <a:cubicBezTo>
                  <a:pt x="6096602" y="735593"/>
                  <a:pt x="5794578" y="642464"/>
                  <a:pt x="5638192" y="707886"/>
                </a:cubicBezTo>
                <a:cubicBezTo>
                  <a:pt x="5481806" y="773308"/>
                  <a:pt x="5303388" y="663959"/>
                  <a:pt x="5059916" y="707886"/>
                </a:cubicBezTo>
                <a:cubicBezTo>
                  <a:pt x="4816444" y="751813"/>
                  <a:pt x="4662237" y="666749"/>
                  <a:pt x="4308157" y="707886"/>
                </a:cubicBezTo>
                <a:cubicBezTo>
                  <a:pt x="3954077" y="749023"/>
                  <a:pt x="3820896" y="703841"/>
                  <a:pt x="3556398" y="707886"/>
                </a:cubicBezTo>
                <a:cubicBezTo>
                  <a:pt x="3291900" y="711931"/>
                  <a:pt x="3232182" y="686410"/>
                  <a:pt x="3064864" y="707886"/>
                </a:cubicBezTo>
                <a:cubicBezTo>
                  <a:pt x="2897546" y="729362"/>
                  <a:pt x="2642366" y="644251"/>
                  <a:pt x="2399846" y="707886"/>
                </a:cubicBezTo>
                <a:cubicBezTo>
                  <a:pt x="2157326" y="771521"/>
                  <a:pt x="2016193" y="676427"/>
                  <a:pt x="1648087" y="707886"/>
                </a:cubicBezTo>
                <a:cubicBezTo>
                  <a:pt x="1279981" y="739345"/>
                  <a:pt x="1284841" y="690088"/>
                  <a:pt x="1156552" y="707886"/>
                </a:cubicBezTo>
                <a:cubicBezTo>
                  <a:pt x="1028264" y="725684"/>
                  <a:pt x="815040" y="680083"/>
                  <a:pt x="578276" y="707886"/>
                </a:cubicBezTo>
                <a:cubicBezTo>
                  <a:pt x="341512" y="735689"/>
                  <a:pt x="200336" y="668753"/>
                  <a:pt x="0" y="707886"/>
                </a:cubicBezTo>
                <a:cubicBezTo>
                  <a:pt x="-23549" y="618832"/>
                  <a:pt x="31015" y="466356"/>
                  <a:pt x="0" y="346864"/>
                </a:cubicBezTo>
                <a:cubicBezTo>
                  <a:pt x="-31015" y="227372"/>
                  <a:pt x="21435" y="118694"/>
                  <a:pt x="0" y="0"/>
                </a:cubicBezTo>
                <a:close/>
              </a:path>
            </a:pathLst>
          </a:custGeom>
          <a:ln w="28575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51252586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5540" indent="-455540" algn="just" defTabSz="979734">
              <a:defRPr/>
            </a:pPr>
            <a:r>
              <a:rPr lang="en-US" sz="6000"/>
              <a:t>Muốn </a:t>
            </a:r>
            <a:r>
              <a:rPr lang="en-US" sz="6000" b="1"/>
              <a:t>xóa một ký tự</a:t>
            </a:r>
            <a:r>
              <a:rPr lang="en-US" sz="6000"/>
              <a:t> đã gõ sai, em có thể sử dụng phím nào?</a:t>
            </a:r>
            <a:endParaRPr lang="en-US" sz="6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9C0A0EB0-E5A4-4C3C-A2C3-97AB8B6D65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948240" y="3232395"/>
            <a:ext cx="2013525" cy="204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CCF99D59-0D5D-405E-BA08-8CFB2C88C0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948240" y="5732541"/>
            <a:ext cx="2013525" cy="204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5E355AA1-D36C-453F-9FE8-060621A5A8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4115215" y="5568603"/>
            <a:ext cx="2013525" cy="204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đồng hồ đếm giờ2">
            <a:hlinkClick r:id="" action="ppaction://media"/>
            <a:extLst>
              <a:ext uri="{FF2B5EF4-FFF2-40B4-BE49-F238E27FC236}">
                <a16:creationId xmlns:a16="http://schemas.microsoft.com/office/drawing/2014/main" xmlns="" id="{082EE8DA-E4AE-40E8-817C-2C7596B1B0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8"/>
          <a:srcRect l="28823" t="6944" r="30585" b="10198"/>
          <a:stretch/>
        </p:blipFill>
        <p:spPr>
          <a:xfrm>
            <a:off x="503041" y="7454714"/>
            <a:ext cx="1885850" cy="216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972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643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5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76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B0CFE91-E184-46E2-A3D2-17E4B7E111A5}"/>
              </a:ext>
            </a:extLst>
          </p:cNvPr>
          <p:cNvSpPr txBox="1"/>
          <p:nvPr/>
        </p:nvSpPr>
        <p:spPr>
          <a:xfrm>
            <a:off x="3017780" y="1436409"/>
            <a:ext cx="13466334" cy="1015663"/>
          </a:xfrm>
          <a:custGeom>
            <a:avLst/>
            <a:gdLst>
              <a:gd name="connsiteX0" fmla="*/ 0 w 8977556"/>
              <a:gd name="connsiteY0" fmla="*/ 0 h 1323439"/>
              <a:gd name="connsiteX1" fmla="*/ 418953 w 8977556"/>
              <a:gd name="connsiteY1" fmla="*/ 0 h 1323439"/>
              <a:gd name="connsiteX2" fmla="*/ 837905 w 8977556"/>
              <a:gd name="connsiteY2" fmla="*/ 0 h 1323439"/>
              <a:gd name="connsiteX3" fmla="*/ 1615960 w 8977556"/>
              <a:gd name="connsiteY3" fmla="*/ 0 h 1323439"/>
              <a:gd name="connsiteX4" fmla="*/ 2394015 w 8977556"/>
              <a:gd name="connsiteY4" fmla="*/ 0 h 1323439"/>
              <a:gd name="connsiteX5" fmla="*/ 2902743 w 8977556"/>
              <a:gd name="connsiteY5" fmla="*/ 0 h 1323439"/>
              <a:gd name="connsiteX6" fmla="*/ 3680798 w 8977556"/>
              <a:gd name="connsiteY6" fmla="*/ 0 h 1323439"/>
              <a:gd name="connsiteX7" fmla="*/ 4458853 w 8977556"/>
              <a:gd name="connsiteY7" fmla="*/ 0 h 1323439"/>
              <a:gd name="connsiteX8" fmla="*/ 5147132 w 8977556"/>
              <a:gd name="connsiteY8" fmla="*/ 0 h 1323439"/>
              <a:gd name="connsiteX9" fmla="*/ 5655860 w 8977556"/>
              <a:gd name="connsiteY9" fmla="*/ 0 h 1323439"/>
              <a:gd name="connsiteX10" fmla="*/ 6074813 w 8977556"/>
              <a:gd name="connsiteY10" fmla="*/ 0 h 1323439"/>
              <a:gd name="connsiteX11" fmla="*/ 6493766 w 8977556"/>
              <a:gd name="connsiteY11" fmla="*/ 0 h 1323439"/>
              <a:gd name="connsiteX12" fmla="*/ 7002494 w 8977556"/>
              <a:gd name="connsiteY12" fmla="*/ 0 h 1323439"/>
              <a:gd name="connsiteX13" fmla="*/ 7600997 w 8977556"/>
              <a:gd name="connsiteY13" fmla="*/ 0 h 1323439"/>
              <a:gd name="connsiteX14" fmla="*/ 8379052 w 8977556"/>
              <a:gd name="connsiteY14" fmla="*/ 0 h 1323439"/>
              <a:gd name="connsiteX15" fmla="*/ 8977556 w 8977556"/>
              <a:gd name="connsiteY15" fmla="*/ 0 h 1323439"/>
              <a:gd name="connsiteX16" fmla="*/ 8977556 w 8977556"/>
              <a:gd name="connsiteY16" fmla="*/ 401443 h 1323439"/>
              <a:gd name="connsiteX17" fmla="*/ 8977556 w 8977556"/>
              <a:gd name="connsiteY17" fmla="*/ 829355 h 1323439"/>
              <a:gd name="connsiteX18" fmla="*/ 8977556 w 8977556"/>
              <a:gd name="connsiteY18" fmla="*/ 1323439 h 1323439"/>
              <a:gd name="connsiteX19" fmla="*/ 8289277 w 8977556"/>
              <a:gd name="connsiteY19" fmla="*/ 1323439 h 1323439"/>
              <a:gd name="connsiteX20" fmla="*/ 7511222 w 8977556"/>
              <a:gd name="connsiteY20" fmla="*/ 1323439 h 1323439"/>
              <a:gd name="connsiteX21" fmla="*/ 6912718 w 8977556"/>
              <a:gd name="connsiteY21" fmla="*/ 1323439 h 1323439"/>
              <a:gd name="connsiteX22" fmla="*/ 6224439 w 8977556"/>
              <a:gd name="connsiteY22" fmla="*/ 1323439 h 1323439"/>
              <a:gd name="connsiteX23" fmla="*/ 5625935 w 8977556"/>
              <a:gd name="connsiteY23" fmla="*/ 1323439 h 1323439"/>
              <a:gd name="connsiteX24" fmla="*/ 4847880 w 8977556"/>
              <a:gd name="connsiteY24" fmla="*/ 1323439 h 1323439"/>
              <a:gd name="connsiteX25" fmla="*/ 4518703 w 8977556"/>
              <a:gd name="connsiteY25" fmla="*/ 1323439 h 1323439"/>
              <a:gd name="connsiteX26" fmla="*/ 4099751 w 8977556"/>
              <a:gd name="connsiteY26" fmla="*/ 1323439 h 1323439"/>
              <a:gd name="connsiteX27" fmla="*/ 3411471 w 8977556"/>
              <a:gd name="connsiteY27" fmla="*/ 1323439 h 1323439"/>
              <a:gd name="connsiteX28" fmla="*/ 2723192 w 8977556"/>
              <a:gd name="connsiteY28" fmla="*/ 1323439 h 1323439"/>
              <a:gd name="connsiteX29" fmla="*/ 2394015 w 8977556"/>
              <a:gd name="connsiteY29" fmla="*/ 1323439 h 1323439"/>
              <a:gd name="connsiteX30" fmla="*/ 1975062 w 8977556"/>
              <a:gd name="connsiteY30" fmla="*/ 1323439 h 1323439"/>
              <a:gd name="connsiteX31" fmla="*/ 1466334 w 8977556"/>
              <a:gd name="connsiteY31" fmla="*/ 1323439 h 1323439"/>
              <a:gd name="connsiteX32" fmla="*/ 1047382 w 8977556"/>
              <a:gd name="connsiteY32" fmla="*/ 1323439 h 1323439"/>
              <a:gd name="connsiteX33" fmla="*/ 538653 w 8977556"/>
              <a:gd name="connsiteY33" fmla="*/ 1323439 h 1323439"/>
              <a:gd name="connsiteX34" fmla="*/ 0 w 8977556"/>
              <a:gd name="connsiteY34" fmla="*/ 1323439 h 1323439"/>
              <a:gd name="connsiteX35" fmla="*/ 0 w 8977556"/>
              <a:gd name="connsiteY35" fmla="*/ 882293 h 1323439"/>
              <a:gd name="connsiteX36" fmla="*/ 0 w 8977556"/>
              <a:gd name="connsiteY36" fmla="*/ 414678 h 1323439"/>
              <a:gd name="connsiteX37" fmla="*/ 0 w 8977556"/>
              <a:gd name="connsiteY37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977556" h="1323439" fill="none" extrusionOk="0">
                <a:moveTo>
                  <a:pt x="0" y="0"/>
                </a:moveTo>
                <a:cubicBezTo>
                  <a:pt x="181618" y="-6431"/>
                  <a:pt x="224866" y="35740"/>
                  <a:pt x="418953" y="0"/>
                </a:cubicBezTo>
                <a:cubicBezTo>
                  <a:pt x="613040" y="-35740"/>
                  <a:pt x="630266" y="28073"/>
                  <a:pt x="837905" y="0"/>
                </a:cubicBezTo>
                <a:cubicBezTo>
                  <a:pt x="1045544" y="-28073"/>
                  <a:pt x="1350427" y="91112"/>
                  <a:pt x="1615960" y="0"/>
                </a:cubicBezTo>
                <a:cubicBezTo>
                  <a:pt x="1881494" y="-91112"/>
                  <a:pt x="2137520" y="57279"/>
                  <a:pt x="2394015" y="0"/>
                </a:cubicBezTo>
                <a:cubicBezTo>
                  <a:pt x="2650511" y="-57279"/>
                  <a:pt x="2671766" y="60835"/>
                  <a:pt x="2902743" y="0"/>
                </a:cubicBezTo>
                <a:cubicBezTo>
                  <a:pt x="3133720" y="-60835"/>
                  <a:pt x="3355483" y="37481"/>
                  <a:pt x="3680798" y="0"/>
                </a:cubicBezTo>
                <a:cubicBezTo>
                  <a:pt x="4006113" y="-37481"/>
                  <a:pt x="4256250" y="30008"/>
                  <a:pt x="4458853" y="0"/>
                </a:cubicBezTo>
                <a:cubicBezTo>
                  <a:pt x="4661456" y="-30008"/>
                  <a:pt x="4941376" y="44169"/>
                  <a:pt x="5147132" y="0"/>
                </a:cubicBezTo>
                <a:cubicBezTo>
                  <a:pt x="5352888" y="-44169"/>
                  <a:pt x="5425535" y="28992"/>
                  <a:pt x="5655860" y="0"/>
                </a:cubicBezTo>
                <a:cubicBezTo>
                  <a:pt x="5886185" y="-28992"/>
                  <a:pt x="5934015" y="32527"/>
                  <a:pt x="6074813" y="0"/>
                </a:cubicBezTo>
                <a:cubicBezTo>
                  <a:pt x="6215611" y="-32527"/>
                  <a:pt x="6345895" y="12218"/>
                  <a:pt x="6493766" y="0"/>
                </a:cubicBezTo>
                <a:cubicBezTo>
                  <a:pt x="6641637" y="-12218"/>
                  <a:pt x="6817553" y="49020"/>
                  <a:pt x="7002494" y="0"/>
                </a:cubicBezTo>
                <a:cubicBezTo>
                  <a:pt x="7187435" y="-49020"/>
                  <a:pt x="7430641" y="52459"/>
                  <a:pt x="7600997" y="0"/>
                </a:cubicBezTo>
                <a:cubicBezTo>
                  <a:pt x="7771353" y="-52459"/>
                  <a:pt x="8016883" y="40807"/>
                  <a:pt x="8379052" y="0"/>
                </a:cubicBezTo>
                <a:cubicBezTo>
                  <a:pt x="8741221" y="-40807"/>
                  <a:pt x="8690492" y="30249"/>
                  <a:pt x="8977556" y="0"/>
                </a:cubicBezTo>
                <a:cubicBezTo>
                  <a:pt x="9021480" y="133443"/>
                  <a:pt x="8945457" y="216820"/>
                  <a:pt x="8977556" y="401443"/>
                </a:cubicBezTo>
                <a:cubicBezTo>
                  <a:pt x="9009655" y="586066"/>
                  <a:pt x="8946093" y="694942"/>
                  <a:pt x="8977556" y="829355"/>
                </a:cubicBezTo>
                <a:cubicBezTo>
                  <a:pt x="9009019" y="963768"/>
                  <a:pt x="8952688" y="1090778"/>
                  <a:pt x="8977556" y="1323439"/>
                </a:cubicBezTo>
                <a:cubicBezTo>
                  <a:pt x="8828478" y="1330787"/>
                  <a:pt x="8468922" y="1323312"/>
                  <a:pt x="8289277" y="1323439"/>
                </a:cubicBezTo>
                <a:cubicBezTo>
                  <a:pt x="8109632" y="1323566"/>
                  <a:pt x="7766972" y="1272602"/>
                  <a:pt x="7511222" y="1323439"/>
                </a:cubicBezTo>
                <a:cubicBezTo>
                  <a:pt x="7255473" y="1374276"/>
                  <a:pt x="7112863" y="1307554"/>
                  <a:pt x="6912718" y="1323439"/>
                </a:cubicBezTo>
                <a:cubicBezTo>
                  <a:pt x="6712573" y="1339324"/>
                  <a:pt x="6381569" y="1255432"/>
                  <a:pt x="6224439" y="1323439"/>
                </a:cubicBezTo>
                <a:cubicBezTo>
                  <a:pt x="6067309" y="1391446"/>
                  <a:pt x="5806819" y="1272685"/>
                  <a:pt x="5625935" y="1323439"/>
                </a:cubicBezTo>
                <a:cubicBezTo>
                  <a:pt x="5445051" y="1374193"/>
                  <a:pt x="5194001" y="1274276"/>
                  <a:pt x="4847880" y="1323439"/>
                </a:cubicBezTo>
                <a:cubicBezTo>
                  <a:pt x="4501760" y="1372602"/>
                  <a:pt x="4660083" y="1316267"/>
                  <a:pt x="4518703" y="1323439"/>
                </a:cubicBezTo>
                <a:cubicBezTo>
                  <a:pt x="4377323" y="1330611"/>
                  <a:pt x="4295634" y="1289484"/>
                  <a:pt x="4099751" y="1323439"/>
                </a:cubicBezTo>
                <a:cubicBezTo>
                  <a:pt x="3903868" y="1357394"/>
                  <a:pt x="3726207" y="1251715"/>
                  <a:pt x="3411471" y="1323439"/>
                </a:cubicBezTo>
                <a:cubicBezTo>
                  <a:pt x="3096735" y="1395163"/>
                  <a:pt x="2952870" y="1292274"/>
                  <a:pt x="2723192" y="1323439"/>
                </a:cubicBezTo>
                <a:cubicBezTo>
                  <a:pt x="2493514" y="1354604"/>
                  <a:pt x="2475465" y="1312535"/>
                  <a:pt x="2394015" y="1323439"/>
                </a:cubicBezTo>
                <a:cubicBezTo>
                  <a:pt x="2312565" y="1334343"/>
                  <a:pt x="2077499" y="1313876"/>
                  <a:pt x="1975062" y="1323439"/>
                </a:cubicBezTo>
                <a:cubicBezTo>
                  <a:pt x="1872625" y="1333002"/>
                  <a:pt x="1641850" y="1293557"/>
                  <a:pt x="1466334" y="1323439"/>
                </a:cubicBezTo>
                <a:cubicBezTo>
                  <a:pt x="1290818" y="1353321"/>
                  <a:pt x="1173810" y="1293106"/>
                  <a:pt x="1047382" y="1323439"/>
                </a:cubicBezTo>
                <a:cubicBezTo>
                  <a:pt x="920954" y="1353772"/>
                  <a:pt x="643644" y="1286396"/>
                  <a:pt x="538653" y="1323439"/>
                </a:cubicBezTo>
                <a:cubicBezTo>
                  <a:pt x="433662" y="1360482"/>
                  <a:pt x="224189" y="1281522"/>
                  <a:pt x="0" y="1323439"/>
                </a:cubicBezTo>
                <a:cubicBezTo>
                  <a:pt x="-20792" y="1164209"/>
                  <a:pt x="42467" y="994821"/>
                  <a:pt x="0" y="882293"/>
                </a:cubicBezTo>
                <a:cubicBezTo>
                  <a:pt x="-42467" y="769765"/>
                  <a:pt x="9735" y="554385"/>
                  <a:pt x="0" y="414678"/>
                </a:cubicBezTo>
                <a:cubicBezTo>
                  <a:pt x="-9735" y="274971"/>
                  <a:pt x="27274" y="146700"/>
                  <a:pt x="0" y="0"/>
                </a:cubicBezTo>
                <a:close/>
              </a:path>
              <a:path w="8977556" h="1323439" stroke="0" extrusionOk="0">
                <a:moveTo>
                  <a:pt x="0" y="0"/>
                </a:moveTo>
                <a:cubicBezTo>
                  <a:pt x="179819" y="-49984"/>
                  <a:pt x="394239" y="30341"/>
                  <a:pt x="688279" y="0"/>
                </a:cubicBezTo>
                <a:cubicBezTo>
                  <a:pt x="982319" y="-30341"/>
                  <a:pt x="967112" y="34290"/>
                  <a:pt x="1197007" y="0"/>
                </a:cubicBezTo>
                <a:cubicBezTo>
                  <a:pt x="1426902" y="-34290"/>
                  <a:pt x="1706571" y="5695"/>
                  <a:pt x="1885287" y="0"/>
                </a:cubicBezTo>
                <a:cubicBezTo>
                  <a:pt x="2064003" y="-5695"/>
                  <a:pt x="2174017" y="24192"/>
                  <a:pt x="2304239" y="0"/>
                </a:cubicBezTo>
                <a:cubicBezTo>
                  <a:pt x="2434461" y="-24192"/>
                  <a:pt x="2736638" y="21641"/>
                  <a:pt x="3082294" y="0"/>
                </a:cubicBezTo>
                <a:cubicBezTo>
                  <a:pt x="3427951" y="-21641"/>
                  <a:pt x="3489240" y="53422"/>
                  <a:pt x="3860349" y="0"/>
                </a:cubicBezTo>
                <a:cubicBezTo>
                  <a:pt x="4231458" y="-53422"/>
                  <a:pt x="4353914" y="42746"/>
                  <a:pt x="4548628" y="0"/>
                </a:cubicBezTo>
                <a:cubicBezTo>
                  <a:pt x="4743342" y="-42746"/>
                  <a:pt x="5081364" y="41501"/>
                  <a:pt x="5326683" y="0"/>
                </a:cubicBezTo>
                <a:cubicBezTo>
                  <a:pt x="5572002" y="-41501"/>
                  <a:pt x="5921396" y="25242"/>
                  <a:pt x="6104738" y="0"/>
                </a:cubicBezTo>
                <a:cubicBezTo>
                  <a:pt x="6288080" y="-25242"/>
                  <a:pt x="6399480" y="53812"/>
                  <a:pt x="6613466" y="0"/>
                </a:cubicBezTo>
                <a:cubicBezTo>
                  <a:pt x="6827452" y="-53812"/>
                  <a:pt x="6968278" y="3989"/>
                  <a:pt x="7122194" y="0"/>
                </a:cubicBezTo>
                <a:cubicBezTo>
                  <a:pt x="7276110" y="-3989"/>
                  <a:pt x="7468794" y="8762"/>
                  <a:pt x="7630923" y="0"/>
                </a:cubicBezTo>
                <a:cubicBezTo>
                  <a:pt x="7793052" y="-8762"/>
                  <a:pt x="7894462" y="22231"/>
                  <a:pt x="8049875" y="0"/>
                </a:cubicBezTo>
                <a:cubicBezTo>
                  <a:pt x="8205288" y="-22231"/>
                  <a:pt x="8522720" y="33263"/>
                  <a:pt x="8977556" y="0"/>
                </a:cubicBezTo>
                <a:cubicBezTo>
                  <a:pt x="8978587" y="190172"/>
                  <a:pt x="8958800" y="326739"/>
                  <a:pt x="8977556" y="441146"/>
                </a:cubicBezTo>
                <a:cubicBezTo>
                  <a:pt x="8996312" y="555553"/>
                  <a:pt x="8967993" y="711422"/>
                  <a:pt x="8977556" y="869058"/>
                </a:cubicBezTo>
                <a:cubicBezTo>
                  <a:pt x="8987119" y="1026694"/>
                  <a:pt x="8972103" y="1199862"/>
                  <a:pt x="8977556" y="1323439"/>
                </a:cubicBezTo>
                <a:cubicBezTo>
                  <a:pt x="8850975" y="1342048"/>
                  <a:pt x="8619309" y="1276684"/>
                  <a:pt x="8379052" y="1323439"/>
                </a:cubicBezTo>
                <a:cubicBezTo>
                  <a:pt x="8138795" y="1370194"/>
                  <a:pt x="8174936" y="1310141"/>
                  <a:pt x="8049875" y="1323439"/>
                </a:cubicBezTo>
                <a:cubicBezTo>
                  <a:pt x="7924814" y="1336737"/>
                  <a:pt x="7808302" y="1287015"/>
                  <a:pt x="7720698" y="1323439"/>
                </a:cubicBezTo>
                <a:cubicBezTo>
                  <a:pt x="7633094" y="1359863"/>
                  <a:pt x="7238950" y="1318719"/>
                  <a:pt x="6942643" y="1323439"/>
                </a:cubicBezTo>
                <a:cubicBezTo>
                  <a:pt x="6646336" y="1328159"/>
                  <a:pt x="6574627" y="1251306"/>
                  <a:pt x="6254364" y="1323439"/>
                </a:cubicBezTo>
                <a:cubicBezTo>
                  <a:pt x="5934101" y="1395572"/>
                  <a:pt x="5879163" y="1271839"/>
                  <a:pt x="5655860" y="1323439"/>
                </a:cubicBezTo>
                <a:cubicBezTo>
                  <a:pt x="5432557" y="1375039"/>
                  <a:pt x="5094793" y="1268009"/>
                  <a:pt x="4877805" y="1323439"/>
                </a:cubicBezTo>
                <a:cubicBezTo>
                  <a:pt x="4660818" y="1378869"/>
                  <a:pt x="4464990" y="1289482"/>
                  <a:pt x="4099751" y="1323439"/>
                </a:cubicBezTo>
                <a:cubicBezTo>
                  <a:pt x="3734512" y="1357396"/>
                  <a:pt x="3768563" y="1283049"/>
                  <a:pt x="3591022" y="1323439"/>
                </a:cubicBezTo>
                <a:cubicBezTo>
                  <a:pt x="3413481" y="1363829"/>
                  <a:pt x="3102591" y="1250057"/>
                  <a:pt x="2902743" y="1323439"/>
                </a:cubicBezTo>
                <a:cubicBezTo>
                  <a:pt x="2702895" y="1396821"/>
                  <a:pt x="2348092" y="1278894"/>
                  <a:pt x="2124688" y="1323439"/>
                </a:cubicBezTo>
                <a:cubicBezTo>
                  <a:pt x="1901284" y="1367984"/>
                  <a:pt x="1768540" y="1286221"/>
                  <a:pt x="1615960" y="1323439"/>
                </a:cubicBezTo>
                <a:cubicBezTo>
                  <a:pt x="1463380" y="1360657"/>
                  <a:pt x="1279469" y="1253207"/>
                  <a:pt x="1017456" y="1323439"/>
                </a:cubicBezTo>
                <a:cubicBezTo>
                  <a:pt x="755443" y="1393671"/>
                  <a:pt x="620257" y="1272869"/>
                  <a:pt x="508728" y="1323439"/>
                </a:cubicBezTo>
                <a:cubicBezTo>
                  <a:pt x="397199" y="1374009"/>
                  <a:pt x="194540" y="1274122"/>
                  <a:pt x="0" y="1323439"/>
                </a:cubicBezTo>
                <a:cubicBezTo>
                  <a:pt x="-52930" y="1158724"/>
                  <a:pt x="46601" y="1023720"/>
                  <a:pt x="0" y="882293"/>
                </a:cubicBezTo>
                <a:cubicBezTo>
                  <a:pt x="-46601" y="740866"/>
                  <a:pt x="47409" y="590901"/>
                  <a:pt x="0" y="480850"/>
                </a:cubicBezTo>
                <a:cubicBezTo>
                  <a:pt x="-47409" y="370799"/>
                  <a:pt x="29595" y="234112"/>
                  <a:pt x="0" y="0"/>
                </a:cubicBezTo>
                <a:close/>
              </a:path>
            </a:pathLst>
          </a:custGeom>
          <a:ln w="28575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51252586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5540" indent="-455540" algn="just" defTabSz="979734">
              <a:defRPr/>
            </a:pPr>
            <a:r>
              <a:rPr lang="en-US" sz="6000"/>
              <a:t>Muốn gõ một chữ cái in hoa, em cần:</a:t>
            </a:r>
            <a:endParaRPr lang="en-US" sz="60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组合 38">
            <a:extLst>
              <a:ext uri="{FF2B5EF4-FFF2-40B4-BE49-F238E27FC236}">
                <a16:creationId xmlns:a16="http://schemas.microsoft.com/office/drawing/2014/main" xmlns="" id="{3B254098-C00D-4EF1-A667-B33D0C7B4A0B}"/>
              </a:ext>
            </a:extLst>
          </p:cNvPr>
          <p:cNvGrpSpPr/>
          <p:nvPr/>
        </p:nvGrpSpPr>
        <p:grpSpPr>
          <a:xfrm>
            <a:off x="2555268" y="4008476"/>
            <a:ext cx="4863456" cy="1339464"/>
            <a:chOff x="1384299" y="984716"/>
            <a:chExt cx="3008160" cy="558403"/>
          </a:xfrm>
        </p:grpSpPr>
        <p:sp>
          <p:nvSpPr>
            <p:cNvPr id="23" name="任意多边形 10">
              <a:extLst>
                <a:ext uri="{FF2B5EF4-FFF2-40B4-BE49-F238E27FC236}">
                  <a16:creationId xmlns:a16="http://schemas.microsoft.com/office/drawing/2014/main" xmlns="" id="{4941846C-80D6-46C3-8603-7509EDF157B7}"/>
                </a:ext>
              </a:extLst>
            </p:cNvPr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 flipH="1">
              <a:off x="1414226" y="984716"/>
              <a:ext cx="2951402" cy="475059"/>
            </a:xfrm>
            <a:custGeom>
              <a:avLst/>
              <a:gdLst>
                <a:gd name="connsiteX0" fmla="*/ 2957680 w 4539922"/>
                <a:gd name="connsiteY0" fmla="*/ 34 h 633569"/>
                <a:gd name="connsiteX1" fmla="*/ 2338828 w 4539922"/>
                <a:gd name="connsiteY1" fmla="*/ 948 h 633569"/>
                <a:gd name="connsiteX2" fmla="*/ 2183760 w 4539922"/>
                <a:gd name="connsiteY2" fmla="*/ 1166 h 633569"/>
                <a:gd name="connsiteX3" fmla="*/ 2040037 w 4539922"/>
                <a:gd name="connsiteY3" fmla="*/ 948 h 633569"/>
                <a:gd name="connsiteX4" fmla="*/ 35351 w 4539922"/>
                <a:gd name="connsiteY4" fmla="*/ 13740 h 633569"/>
                <a:gd name="connsiteX5" fmla="*/ 0 w 4539922"/>
                <a:gd name="connsiteY5" fmla="*/ 24879 h 633569"/>
                <a:gd name="connsiteX6" fmla="*/ 156229 w 4539922"/>
                <a:gd name="connsiteY6" fmla="*/ 633347 h 633569"/>
                <a:gd name="connsiteX7" fmla="*/ 2067822 w 4539922"/>
                <a:gd name="connsiteY7" fmla="*/ 631881 h 633569"/>
                <a:gd name="connsiteX8" fmla="*/ 2183760 w 4539922"/>
                <a:gd name="connsiteY8" fmla="*/ 630823 h 633569"/>
                <a:gd name="connsiteX9" fmla="*/ 2308850 w 4539922"/>
                <a:gd name="connsiteY9" fmla="*/ 631881 h 633569"/>
                <a:gd name="connsiteX10" fmla="*/ 4371359 w 4539922"/>
                <a:gd name="connsiteY10" fmla="*/ 633347 h 633569"/>
                <a:gd name="connsiteX11" fmla="*/ 4539922 w 4539922"/>
                <a:gd name="connsiteY11" fmla="*/ 24879 h 633569"/>
                <a:gd name="connsiteX12" fmla="*/ 4501780 w 4539922"/>
                <a:gd name="connsiteY12" fmla="*/ 13740 h 633569"/>
                <a:gd name="connsiteX13" fmla="*/ 2957680 w 4539922"/>
                <a:gd name="connsiteY13" fmla="*/ 34 h 63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39922" h="633569">
                  <a:moveTo>
                    <a:pt x="2957680" y="34"/>
                  </a:moveTo>
                  <a:cubicBezTo>
                    <a:pt x="2717115" y="165"/>
                    <a:pt x="2497073" y="643"/>
                    <a:pt x="2338828" y="948"/>
                  </a:cubicBezTo>
                  <a:lnTo>
                    <a:pt x="2183760" y="1166"/>
                  </a:lnTo>
                  <a:lnTo>
                    <a:pt x="2040037" y="948"/>
                  </a:lnTo>
                  <a:cubicBezTo>
                    <a:pt x="1526708" y="-118"/>
                    <a:pt x="311745" y="-3316"/>
                    <a:pt x="35351" y="13740"/>
                  </a:cubicBezTo>
                  <a:cubicBezTo>
                    <a:pt x="23947" y="13740"/>
                    <a:pt x="2281" y="12348"/>
                    <a:pt x="0" y="24879"/>
                  </a:cubicBezTo>
                  <a:cubicBezTo>
                    <a:pt x="52456" y="228166"/>
                    <a:pt x="103773" y="430060"/>
                    <a:pt x="156229" y="633347"/>
                  </a:cubicBezTo>
                  <a:cubicBezTo>
                    <a:pt x="320868" y="633347"/>
                    <a:pt x="1601313" y="634413"/>
                    <a:pt x="2067822" y="631881"/>
                  </a:cubicBezTo>
                  <a:lnTo>
                    <a:pt x="2183760" y="630823"/>
                  </a:lnTo>
                  <a:lnTo>
                    <a:pt x="2308850" y="631881"/>
                  </a:lnTo>
                  <a:cubicBezTo>
                    <a:pt x="2812189" y="634413"/>
                    <a:pt x="4193722" y="633347"/>
                    <a:pt x="4371359" y="633347"/>
                  </a:cubicBezTo>
                  <a:cubicBezTo>
                    <a:pt x="4427957" y="430060"/>
                    <a:pt x="4483324" y="228166"/>
                    <a:pt x="4539922" y="24879"/>
                  </a:cubicBezTo>
                  <a:cubicBezTo>
                    <a:pt x="4537461" y="12348"/>
                    <a:pt x="4514084" y="13740"/>
                    <a:pt x="4501780" y="13740"/>
                  </a:cubicBezTo>
                  <a:cubicBezTo>
                    <a:pt x="4288769" y="1557"/>
                    <a:pt x="3559092" y="-292"/>
                    <a:pt x="2957680" y="34"/>
                  </a:cubicBezTo>
                  <a:close/>
                </a:path>
              </a:pathLst>
            </a:custGeom>
            <a:solidFill>
              <a:srgbClr val="FD8CB1"/>
            </a:solidFill>
            <a:ln w="9525">
              <a:noFill/>
              <a:round/>
              <a:headEnd/>
              <a:tailEnd/>
            </a:ln>
          </p:spPr>
          <p:txBody>
            <a:bodyPr anchor="ctr" anchorCtr="1">
              <a:normAutofit fontScale="70000" lnSpcReduction="20000"/>
            </a:bodyPr>
            <a:lstStyle/>
            <a:p>
              <a:pPr algn="ctr" defTabSz="685800">
                <a:defRPr/>
              </a:pPr>
              <a:r>
                <a:rPr lang="en-US" sz="6000" smtClean="0"/>
                <a:t>A. Nhấn </a:t>
              </a:r>
              <a:r>
                <a:rPr lang="en-US" sz="6000"/>
                <a:t>phím </a:t>
              </a:r>
              <a:endParaRPr lang="en-US" sz="6000" smtClean="0"/>
            </a:p>
            <a:p>
              <a:pPr algn="ctr" defTabSz="685800">
                <a:defRPr/>
              </a:pPr>
              <a:r>
                <a:rPr lang="en-US" sz="6000" smtClean="0"/>
                <a:t>Caps </a:t>
              </a:r>
              <a:r>
                <a:rPr lang="en-US" sz="6000"/>
                <a:t>Lock</a:t>
              </a:r>
              <a:endParaRPr lang="zh-CN" altLang="zh-CN" sz="6000" b="1" kern="0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xmlns="" id="{049831CA-09A8-4D1E-AF2D-C46B08BF65F7}"/>
                </a:ext>
              </a:extLst>
            </p:cNvPr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 flipH="1">
              <a:off x="1384299" y="1002575"/>
              <a:ext cx="179561" cy="54054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EB0CA"/>
                </a:gs>
                <a:gs pos="100000">
                  <a:srgbClr val="FC5A9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zh-CN" altLang="zh-CN" sz="60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xmlns="" id="{9D1D59EB-39FD-40DB-8BED-ABC7FFB379E2}"/>
                </a:ext>
              </a:extLst>
            </p:cNvPr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4226313" y="1002575"/>
              <a:ext cx="166146" cy="54054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EB0CA"/>
                </a:gs>
                <a:gs pos="100000">
                  <a:srgbClr val="FC5A9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zh-CN" altLang="zh-CN" sz="60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组合 39">
            <a:extLst>
              <a:ext uri="{FF2B5EF4-FFF2-40B4-BE49-F238E27FC236}">
                <a16:creationId xmlns:a16="http://schemas.microsoft.com/office/drawing/2014/main" xmlns="" id="{9A656AD1-23FC-44AC-87C9-43685DB9688E}"/>
              </a:ext>
            </a:extLst>
          </p:cNvPr>
          <p:cNvGrpSpPr/>
          <p:nvPr/>
        </p:nvGrpSpPr>
        <p:grpSpPr>
          <a:xfrm>
            <a:off x="2585681" y="6474794"/>
            <a:ext cx="4833042" cy="1401120"/>
            <a:chOff x="1384299" y="1757431"/>
            <a:chExt cx="2989348" cy="584106"/>
          </a:xfrm>
        </p:grpSpPr>
        <p:sp>
          <p:nvSpPr>
            <p:cNvPr id="27" name="任意多边形 13">
              <a:extLst>
                <a:ext uri="{FF2B5EF4-FFF2-40B4-BE49-F238E27FC236}">
                  <a16:creationId xmlns:a16="http://schemas.microsoft.com/office/drawing/2014/main" xmlns="" id="{27E4AD21-58E8-43FC-BB43-30F3A76F6832}"/>
                </a:ext>
              </a:extLst>
            </p:cNvPr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 flipH="1">
              <a:off x="1414226" y="1757431"/>
              <a:ext cx="2951402" cy="584106"/>
            </a:xfrm>
            <a:custGeom>
              <a:avLst/>
              <a:gdLst>
                <a:gd name="connsiteX0" fmla="*/ 2957680 w 4539922"/>
                <a:gd name="connsiteY0" fmla="*/ 34 h 633569"/>
                <a:gd name="connsiteX1" fmla="*/ 2338828 w 4539922"/>
                <a:gd name="connsiteY1" fmla="*/ 948 h 633569"/>
                <a:gd name="connsiteX2" fmla="*/ 2183760 w 4539922"/>
                <a:gd name="connsiteY2" fmla="*/ 1166 h 633569"/>
                <a:gd name="connsiteX3" fmla="*/ 2040037 w 4539922"/>
                <a:gd name="connsiteY3" fmla="*/ 948 h 633569"/>
                <a:gd name="connsiteX4" fmla="*/ 35351 w 4539922"/>
                <a:gd name="connsiteY4" fmla="*/ 13740 h 633569"/>
                <a:gd name="connsiteX5" fmla="*/ 0 w 4539922"/>
                <a:gd name="connsiteY5" fmla="*/ 24879 h 633569"/>
                <a:gd name="connsiteX6" fmla="*/ 156229 w 4539922"/>
                <a:gd name="connsiteY6" fmla="*/ 633347 h 633569"/>
                <a:gd name="connsiteX7" fmla="*/ 2067822 w 4539922"/>
                <a:gd name="connsiteY7" fmla="*/ 631881 h 633569"/>
                <a:gd name="connsiteX8" fmla="*/ 2183760 w 4539922"/>
                <a:gd name="connsiteY8" fmla="*/ 630823 h 633569"/>
                <a:gd name="connsiteX9" fmla="*/ 2308850 w 4539922"/>
                <a:gd name="connsiteY9" fmla="*/ 631881 h 633569"/>
                <a:gd name="connsiteX10" fmla="*/ 4371359 w 4539922"/>
                <a:gd name="connsiteY10" fmla="*/ 633347 h 633569"/>
                <a:gd name="connsiteX11" fmla="*/ 4539922 w 4539922"/>
                <a:gd name="connsiteY11" fmla="*/ 24879 h 633569"/>
                <a:gd name="connsiteX12" fmla="*/ 4501780 w 4539922"/>
                <a:gd name="connsiteY12" fmla="*/ 13740 h 633569"/>
                <a:gd name="connsiteX13" fmla="*/ 2957680 w 4539922"/>
                <a:gd name="connsiteY13" fmla="*/ 34 h 63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39922" h="633569">
                  <a:moveTo>
                    <a:pt x="2957680" y="34"/>
                  </a:moveTo>
                  <a:cubicBezTo>
                    <a:pt x="2717115" y="165"/>
                    <a:pt x="2497073" y="643"/>
                    <a:pt x="2338828" y="948"/>
                  </a:cubicBezTo>
                  <a:lnTo>
                    <a:pt x="2183760" y="1166"/>
                  </a:lnTo>
                  <a:lnTo>
                    <a:pt x="2040037" y="948"/>
                  </a:lnTo>
                  <a:cubicBezTo>
                    <a:pt x="1526708" y="-118"/>
                    <a:pt x="311745" y="-3316"/>
                    <a:pt x="35351" y="13740"/>
                  </a:cubicBezTo>
                  <a:cubicBezTo>
                    <a:pt x="23947" y="13740"/>
                    <a:pt x="2281" y="12348"/>
                    <a:pt x="0" y="24879"/>
                  </a:cubicBezTo>
                  <a:cubicBezTo>
                    <a:pt x="52456" y="228166"/>
                    <a:pt x="103773" y="430060"/>
                    <a:pt x="156229" y="633347"/>
                  </a:cubicBezTo>
                  <a:cubicBezTo>
                    <a:pt x="320868" y="633347"/>
                    <a:pt x="1601313" y="634413"/>
                    <a:pt x="2067822" y="631881"/>
                  </a:cubicBezTo>
                  <a:lnTo>
                    <a:pt x="2183760" y="630823"/>
                  </a:lnTo>
                  <a:lnTo>
                    <a:pt x="2308850" y="631881"/>
                  </a:lnTo>
                  <a:cubicBezTo>
                    <a:pt x="2812189" y="634413"/>
                    <a:pt x="4193722" y="633347"/>
                    <a:pt x="4371359" y="633347"/>
                  </a:cubicBezTo>
                  <a:cubicBezTo>
                    <a:pt x="4427957" y="430060"/>
                    <a:pt x="4483324" y="228166"/>
                    <a:pt x="4539922" y="24879"/>
                  </a:cubicBezTo>
                  <a:cubicBezTo>
                    <a:pt x="4537461" y="12348"/>
                    <a:pt x="4514084" y="13740"/>
                    <a:pt x="4501780" y="13740"/>
                  </a:cubicBezTo>
                  <a:cubicBezTo>
                    <a:pt x="4288769" y="1557"/>
                    <a:pt x="3559092" y="-292"/>
                    <a:pt x="2957680" y="34"/>
                  </a:cubicBezTo>
                  <a:close/>
                </a:path>
              </a:pathLst>
            </a:custGeom>
            <a:solidFill>
              <a:srgbClr val="5CD2EA"/>
            </a:solidFill>
            <a:ln w="9525">
              <a:noFill/>
              <a:round/>
              <a:headEnd/>
              <a:tailEnd/>
            </a:ln>
          </p:spPr>
          <p:txBody>
            <a:bodyPr anchor="ctr" anchorCtr="1">
              <a:noAutofit/>
            </a:bodyPr>
            <a:lstStyle/>
            <a:p>
              <a:pPr algn="ctr" defTabSz="685800">
                <a:defRPr/>
              </a:pPr>
              <a:r>
                <a:rPr lang="en-US" altLang="zh-CN" sz="3200" b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C.</a:t>
              </a:r>
              <a:r>
                <a:rPr lang="en-US" sz="320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Nhấn </a:t>
              </a:r>
              <a:r>
                <a:rPr lang="en-US" sz="32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giữ phím </a:t>
              </a:r>
              <a:r>
                <a:rPr lang="en-US" sz="32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Shift </a:t>
              </a:r>
              <a:endParaRPr lang="en-US" sz="320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 defTabSz="685800">
                <a:defRPr/>
              </a:pPr>
              <a:r>
                <a:rPr lang="en-US" sz="320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 </a:t>
              </a:r>
              <a:r>
                <a:rPr lang="en-US" sz="32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gõ chữ</a:t>
              </a:r>
              <a:endParaRPr lang="en-US" altLang="zh-CN" sz="3200" b="1" baseline="30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xmlns="" id="{763D5A72-C6EE-42CF-9A7F-42F836590F0D}"/>
                </a:ext>
              </a:extLst>
            </p:cNvPr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 flipH="1">
              <a:off x="1384299" y="1776481"/>
              <a:ext cx="160750" cy="565056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1EAF5"/>
                </a:gs>
                <a:gs pos="100000">
                  <a:srgbClr val="14859C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zh-CN" altLang="zh-CN" sz="60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xmlns="" id="{BBB7C56F-7563-4A05-8C97-53599BED2C1F}"/>
                </a:ext>
              </a:extLst>
            </p:cNvPr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4226312" y="1776481"/>
              <a:ext cx="147335" cy="565056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1EAF5"/>
                </a:gs>
                <a:gs pos="100000">
                  <a:srgbClr val="14859C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zh-CN" altLang="zh-CN" sz="60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组合 40">
            <a:extLst>
              <a:ext uri="{FF2B5EF4-FFF2-40B4-BE49-F238E27FC236}">
                <a16:creationId xmlns:a16="http://schemas.microsoft.com/office/drawing/2014/main" xmlns="" id="{D1358B6A-CA10-4F94-9E69-94A617D2F46D}"/>
              </a:ext>
            </a:extLst>
          </p:cNvPr>
          <p:cNvGrpSpPr/>
          <p:nvPr/>
        </p:nvGrpSpPr>
        <p:grpSpPr>
          <a:xfrm>
            <a:off x="9750947" y="4039451"/>
            <a:ext cx="4863455" cy="1342319"/>
            <a:chOff x="4751539" y="984715"/>
            <a:chExt cx="3008159" cy="559593"/>
          </a:xfrm>
        </p:grpSpPr>
        <p:sp>
          <p:nvSpPr>
            <p:cNvPr id="31" name="任意多边形 16">
              <a:extLst>
                <a:ext uri="{FF2B5EF4-FFF2-40B4-BE49-F238E27FC236}">
                  <a16:creationId xmlns:a16="http://schemas.microsoft.com/office/drawing/2014/main" xmlns="" id="{45C03A37-2924-4079-B12A-88141CCAA2CA}"/>
                </a:ext>
              </a:extLst>
            </p:cNvPr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 flipH="1">
              <a:off x="4781466" y="984715"/>
              <a:ext cx="2951402" cy="475060"/>
            </a:xfrm>
            <a:custGeom>
              <a:avLst/>
              <a:gdLst>
                <a:gd name="connsiteX0" fmla="*/ 2957680 w 4539922"/>
                <a:gd name="connsiteY0" fmla="*/ 34 h 633569"/>
                <a:gd name="connsiteX1" fmla="*/ 2338828 w 4539922"/>
                <a:gd name="connsiteY1" fmla="*/ 948 h 633569"/>
                <a:gd name="connsiteX2" fmla="*/ 2183760 w 4539922"/>
                <a:gd name="connsiteY2" fmla="*/ 1166 h 633569"/>
                <a:gd name="connsiteX3" fmla="*/ 2040037 w 4539922"/>
                <a:gd name="connsiteY3" fmla="*/ 948 h 633569"/>
                <a:gd name="connsiteX4" fmla="*/ 35351 w 4539922"/>
                <a:gd name="connsiteY4" fmla="*/ 13740 h 633569"/>
                <a:gd name="connsiteX5" fmla="*/ 0 w 4539922"/>
                <a:gd name="connsiteY5" fmla="*/ 24879 h 633569"/>
                <a:gd name="connsiteX6" fmla="*/ 156229 w 4539922"/>
                <a:gd name="connsiteY6" fmla="*/ 633347 h 633569"/>
                <a:gd name="connsiteX7" fmla="*/ 2067822 w 4539922"/>
                <a:gd name="connsiteY7" fmla="*/ 631881 h 633569"/>
                <a:gd name="connsiteX8" fmla="*/ 2183760 w 4539922"/>
                <a:gd name="connsiteY8" fmla="*/ 630823 h 633569"/>
                <a:gd name="connsiteX9" fmla="*/ 2308850 w 4539922"/>
                <a:gd name="connsiteY9" fmla="*/ 631881 h 633569"/>
                <a:gd name="connsiteX10" fmla="*/ 4371359 w 4539922"/>
                <a:gd name="connsiteY10" fmla="*/ 633347 h 633569"/>
                <a:gd name="connsiteX11" fmla="*/ 4539922 w 4539922"/>
                <a:gd name="connsiteY11" fmla="*/ 24879 h 633569"/>
                <a:gd name="connsiteX12" fmla="*/ 4501780 w 4539922"/>
                <a:gd name="connsiteY12" fmla="*/ 13740 h 633569"/>
                <a:gd name="connsiteX13" fmla="*/ 2957680 w 4539922"/>
                <a:gd name="connsiteY13" fmla="*/ 34 h 63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39922" h="633569">
                  <a:moveTo>
                    <a:pt x="2957680" y="34"/>
                  </a:moveTo>
                  <a:cubicBezTo>
                    <a:pt x="2717115" y="165"/>
                    <a:pt x="2497073" y="643"/>
                    <a:pt x="2338828" y="948"/>
                  </a:cubicBezTo>
                  <a:lnTo>
                    <a:pt x="2183760" y="1166"/>
                  </a:lnTo>
                  <a:lnTo>
                    <a:pt x="2040037" y="948"/>
                  </a:lnTo>
                  <a:cubicBezTo>
                    <a:pt x="1526708" y="-118"/>
                    <a:pt x="311745" y="-3316"/>
                    <a:pt x="35351" y="13740"/>
                  </a:cubicBezTo>
                  <a:cubicBezTo>
                    <a:pt x="23947" y="13740"/>
                    <a:pt x="2281" y="12348"/>
                    <a:pt x="0" y="24879"/>
                  </a:cubicBezTo>
                  <a:cubicBezTo>
                    <a:pt x="52456" y="228166"/>
                    <a:pt x="103773" y="430060"/>
                    <a:pt x="156229" y="633347"/>
                  </a:cubicBezTo>
                  <a:cubicBezTo>
                    <a:pt x="320868" y="633347"/>
                    <a:pt x="1601313" y="634413"/>
                    <a:pt x="2067822" y="631881"/>
                  </a:cubicBezTo>
                  <a:lnTo>
                    <a:pt x="2183760" y="630823"/>
                  </a:lnTo>
                  <a:lnTo>
                    <a:pt x="2308850" y="631881"/>
                  </a:lnTo>
                  <a:cubicBezTo>
                    <a:pt x="2812189" y="634413"/>
                    <a:pt x="4193722" y="633347"/>
                    <a:pt x="4371359" y="633347"/>
                  </a:cubicBezTo>
                  <a:cubicBezTo>
                    <a:pt x="4427957" y="430060"/>
                    <a:pt x="4483324" y="228166"/>
                    <a:pt x="4539922" y="24879"/>
                  </a:cubicBezTo>
                  <a:cubicBezTo>
                    <a:pt x="4537461" y="12348"/>
                    <a:pt x="4514084" y="13740"/>
                    <a:pt x="4501780" y="13740"/>
                  </a:cubicBezTo>
                  <a:cubicBezTo>
                    <a:pt x="4288769" y="1557"/>
                    <a:pt x="3559092" y="-292"/>
                    <a:pt x="2957680" y="34"/>
                  </a:cubicBezTo>
                  <a:close/>
                </a:path>
              </a:pathLst>
            </a:custGeom>
            <a:solidFill>
              <a:srgbClr val="92D050"/>
            </a:solidFill>
            <a:ln w="9525">
              <a:noFill/>
              <a:round/>
              <a:headEnd/>
              <a:tailEnd/>
            </a:ln>
          </p:spPr>
          <p:txBody>
            <a:bodyPr anchor="ctr" anchorCtr="1">
              <a:noAutofit/>
            </a:bodyPr>
            <a:lstStyle/>
            <a:p>
              <a:pPr defTabSz="685800">
                <a:defRPr/>
              </a:pPr>
              <a:r>
                <a:rPr lang="en-US" sz="3600" kern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B. </a:t>
              </a:r>
              <a:r>
                <a:rPr lang="en-US" sz="360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Nhấn </a:t>
              </a:r>
              <a:r>
                <a:rPr lang="en-US" sz="36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phím Enter</a:t>
              </a:r>
              <a:endParaRPr lang="en-US" altLang="zh-CN" sz="3600" b="1" ker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xmlns="" id="{9199127C-3FC6-4F60-91C6-F733641BD81E}"/>
                </a:ext>
              </a:extLst>
            </p:cNvPr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 flipH="1">
              <a:off x="4751539" y="1002574"/>
              <a:ext cx="179561" cy="54173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C7E6A4"/>
                </a:gs>
                <a:gs pos="100000">
                  <a:srgbClr val="6CA62C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zh-CN" altLang="zh-CN" sz="60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xmlns="" id="{E9194D7E-E9E5-40F9-B230-BD9C906101BE}"/>
                </a:ext>
              </a:extLst>
            </p:cNvPr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7593552" y="1002574"/>
              <a:ext cx="166146" cy="54173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C7E6A4"/>
                </a:gs>
                <a:gs pos="100000">
                  <a:srgbClr val="6CA62C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zh-CN" altLang="zh-CN" sz="60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组合 41">
            <a:extLst>
              <a:ext uri="{FF2B5EF4-FFF2-40B4-BE49-F238E27FC236}">
                <a16:creationId xmlns:a16="http://schemas.microsoft.com/office/drawing/2014/main" xmlns="" id="{3991AA4D-FA84-4133-BD36-BB5F1BA93636}"/>
              </a:ext>
            </a:extLst>
          </p:cNvPr>
          <p:cNvGrpSpPr/>
          <p:nvPr/>
        </p:nvGrpSpPr>
        <p:grpSpPr>
          <a:xfrm>
            <a:off x="9781360" y="6506841"/>
            <a:ext cx="4863455" cy="1342323"/>
            <a:chOff x="4751539" y="1757430"/>
            <a:chExt cx="3008159" cy="559595"/>
          </a:xfrm>
        </p:grpSpPr>
        <p:sp>
          <p:nvSpPr>
            <p:cNvPr id="35" name="任意多边形 19">
              <a:extLst>
                <a:ext uri="{FF2B5EF4-FFF2-40B4-BE49-F238E27FC236}">
                  <a16:creationId xmlns:a16="http://schemas.microsoft.com/office/drawing/2014/main" xmlns="" id="{A0641F0F-081E-4545-BE66-011263AF2866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 flipH="1">
              <a:off x="4781466" y="1757430"/>
              <a:ext cx="2951402" cy="475059"/>
            </a:xfrm>
            <a:custGeom>
              <a:avLst/>
              <a:gdLst>
                <a:gd name="connsiteX0" fmla="*/ 2957680 w 4539922"/>
                <a:gd name="connsiteY0" fmla="*/ 34 h 633569"/>
                <a:gd name="connsiteX1" fmla="*/ 2338828 w 4539922"/>
                <a:gd name="connsiteY1" fmla="*/ 948 h 633569"/>
                <a:gd name="connsiteX2" fmla="*/ 2183760 w 4539922"/>
                <a:gd name="connsiteY2" fmla="*/ 1166 h 633569"/>
                <a:gd name="connsiteX3" fmla="*/ 2040037 w 4539922"/>
                <a:gd name="connsiteY3" fmla="*/ 948 h 633569"/>
                <a:gd name="connsiteX4" fmla="*/ 35351 w 4539922"/>
                <a:gd name="connsiteY4" fmla="*/ 13740 h 633569"/>
                <a:gd name="connsiteX5" fmla="*/ 0 w 4539922"/>
                <a:gd name="connsiteY5" fmla="*/ 24879 h 633569"/>
                <a:gd name="connsiteX6" fmla="*/ 156229 w 4539922"/>
                <a:gd name="connsiteY6" fmla="*/ 633347 h 633569"/>
                <a:gd name="connsiteX7" fmla="*/ 2067822 w 4539922"/>
                <a:gd name="connsiteY7" fmla="*/ 631881 h 633569"/>
                <a:gd name="connsiteX8" fmla="*/ 2183760 w 4539922"/>
                <a:gd name="connsiteY8" fmla="*/ 630823 h 633569"/>
                <a:gd name="connsiteX9" fmla="*/ 2308850 w 4539922"/>
                <a:gd name="connsiteY9" fmla="*/ 631881 h 633569"/>
                <a:gd name="connsiteX10" fmla="*/ 4371359 w 4539922"/>
                <a:gd name="connsiteY10" fmla="*/ 633347 h 633569"/>
                <a:gd name="connsiteX11" fmla="*/ 4539922 w 4539922"/>
                <a:gd name="connsiteY11" fmla="*/ 24879 h 633569"/>
                <a:gd name="connsiteX12" fmla="*/ 4501780 w 4539922"/>
                <a:gd name="connsiteY12" fmla="*/ 13740 h 633569"/>
                <a:gd name="connsiteX13" fmla="*/ 2957680 w 4539922"/>
                <a:gd name="connsiteY13" fmla="*/ 34 h 63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39922" h="633569">
                  <a:moveTo>
                    <a:pt x="2957680" y="34"/>
                  </a:moveTo>
                  <a:cubicBezTo>
                    <a:pt x="2717115" y="165"/>
                    <a:pt x="2497073" y="644"/>
                    <a:pt x="2338828" y="948"/>
                  </a:cubicBezTo>
                  <a:lnTo>
                    <a:pt x="2183760" y="1166"/>
                  </a:lnTo>
                  <a:lnTo>
                    <a:pt x="2040037" y="948"/>
                  </a:lnTo>
                  <a:cubicBezTo>
                    <a:pt x="1526708" y="-118"/>
                    <a:pt x="311745" y="-3316"/>
                    <a:pt x="35351" y="13740"/>
                  </a:cubicBezTo>
                  <a:cubicBezTo>
                    <a:pt x="23947" y="13740"/>
                    <a:pt x="2281" y="12348"/>
                    <a:pt x="0" y="24879"/>
                  </a:cubicBezTo>
                  <a:cubicBezTo>
                    <a:pt x="52456" y="228166"/>
                    <a:pt x="103773" y="430060"/>
                    <a:pt x="156229" y="633347"/>
                  </a:cubicBezTo>
                  <a:cubicBezTo>
                    <a:pt x="320868" y="633347"/>
                    <a:pt x="1601313" y="634413"/>
                    <a:pt x="2067822" y="631881"/>
                  </a:cubicBezTo>
                  <a:lnTo>
                    <a:pt x="2183760" y="630823"/>
                  </a:lnTo>
                  <a:lnTo>
                    <a:pt x="2308850" y="631881"/>
                  </a:lnTo>
                  <a:cubicBezTo>
                    <a:pt x="2812189" y="634413"/>
                    <a:pt x="4193722" y="633347"/>
                    <a:pt x="4371359" y="633347"/>
                  </a:cubicBezTo>
                  <a:cubicBezTo>
                    <a:pt x="4427957" y="430060"/>
                    <a:pt x="4483324" y="228166"/>
                    <a:pt x="4539922" y="24879"/>
                  </a:cubicBezTo>
                  <a:cubicBezTo>
                    <a:pt x="4537461" y="12348"/>
                    <a:pt x="4514084" y="13740"/>
                    <a:pt x="4501780" y="13740"/>
                  </a:cubicBezTo>
                  <a:cubicBezTo>
                    <a:pt x="4288769" y="1557"/>
                    <a:pt x="3559092" y="-292"/>
                    <a:pt x="2957680" y="34"/>
                  </a:cubicBezTo>
                  <a:close/>
                </a:path>
              </a:pathLst>
            </a:custGeom>
            <a:solidFill>
              <a:srgbClr val="EAB800"/>
            </a:solidFill>
            <a:ln w="9525">
              <a:noFill/>
              <a:round/>
              <a:headEnd/>
              <a:tailEnd/>
            </a:ln>
          </p:spPr>
          <p:txBody>
            <a:bodyPr anchor="ctr" anchorCtr="1">
              <a:noAutofit/>
            </a:bodyPr>
            <a:lstStyle/>
            <a:p>
              <a:pPr algn="ctr" defTabSz="685800">
                <a:defRPr/>
              </a:pPr>
              <a:r>
                <a:rPr lang="en-US" altLang="zh-CN" sz="3600" b="1" ker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D</a:t>
              </a:r>
              <a:r>
                <a:rPr lang="en-US" altLang="zh-CN" sz="3600" b="1" ker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 </a:t>
              </a:r>
              <a:r>
                <a:rPr lang="en-US" sz="3600"/>
                <a:t>Nhấn phím Delete</a:t>
              </a:r>
              <a:endParaRPr lang="zh-CN" altLang="zh-CN" sz="3600" b="1" kern="0" baseline="30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xmlns="" id="{AE63CA2F-8004-4D28-B74A-84B1C8D2952C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 flipH="1">
              <a:off x="4751539" y="1776481"/>
              <a:ext cx="179561" cy="54054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A9B"/>
                </a:gs>
                <a:gs pos="100000">
                  <a:srgbClr val="DAAB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zh-CN" altLang="zh-CN" sz="60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xmlns="" id="{5E3231AE-AFD5-4424-89D3-2C2112C1AE80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7593552" y="1776481"/>
              <a:ext cx="166146" cy="54054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A9B"/>
                </a:gs>
                <a:gs pos="100000">
                  <a:srgbClr val="DAAB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zh-CN" altLang="zh-CN" sz="60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8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CF8298F2-D997-46EB-A52A-3A7BE0DE53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497650" y="3623825"/>
            <a:ext cx="1883303" cy="181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105BFCCB-81EF-4CB4-82D7-C623DF9B18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3770634" y="3640013"/>
            <a:ext cx="1883303" cy="181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5050353B-CD71-4B53-847C-D5114E59C1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3676306" y="6065211"/>
            <a:ext cx="1883303" cy="181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đồng hồ đếm giờ2">
            <a:hlinkClick r:id="" action="ppaction://media"/>
            <a:extLst>
              <a:ext uri="{FF2B5EF4-FFF2-40B4-BE49-F238E27FC236}">
                <a16:creationId xmlns:a16="http://schemas.microsoft.com/office/drawing/2014/main" xmlns="" id="{BE9CF016-21FE-4401-90C6-9AEFE60B95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8"/>
          <a:srcRect l="28823" t="6944" r="30585" b="10198"/>
          <a:stretch/>
        </p:blipFill>
        <p:spPr>
          <a:xfrm>
            <a:off x="503041" y="7454714"/>
            <a:ext cx="1885850" cy="216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1679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6434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5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video>
              <p:cMediaNode vol="80000">
                <p:cTn id="76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B0CFE91-E184-46E2-A3D2-17E4B7E111A5}"/>
              </a:ext>
            </a:extLst>
          </p:cNvPr>
          <p:cNvSpPr txBox="1"/>
          <p:nvPr/>
        </p:nvSpPr>
        <p:spPr>
          <a:xfrm>
            <a:off x="3358278" y="972666"/>
            <a:ext cx="13454574" cy="1938992"/>
          </a:xfrm>
          <a:custGeom>
            <a:avLst/>
            <a:gdLst>
              <a:gd name="connsiteX0" fmla="*/ 0 w 8969716"/>
              <a:gd name="connsiteY0" fmla="*/ 0 h 1323439"/>
              <a:gd name="connsiteX1" fmla="*/ 418587 w 8969716"/>
              <a:gd name="connsiteY1" fmla="*/ 0 h 1323439"/>
              <a:gd name="connsiteX2" fmla="*/ 837173 w 8969716"/>
              <a:gd name="connsiteY2" fmla="*/ 0 h 1323439"/>
              <a:gd name="connsiteX3" fmla="*/ 1614549 w 8969716"/>
              <a:gd name="connsiteY3" fmla="*/ 0 h 1323439"/>
              <a:gd name="connsiteX4" fmla="*/ 2391924 w 8969716"/>
              <a:gd name="connsiteY4" fmla="*/ 0 h 1323439"/>
              <a:gd name="connsiteX5" fmla="*/ 2900208 w 8969716"/>
              <a:gd name="connsiteY5" fmla="*/ 0 h 1323439"/>
              <a:gd name="connsiteX6" fmla="*/ 3677584 w 8969716"/>
              <a:gd name="connsiteY6" fmla="*/ 0 h 1323439"/>
              <a:gd name="connsiteX7" fmla="*/ 4454959 w 8969716"/>
              <a:gd name="connsiteY7" fmla="*/ 0 h 1323439"/>
              <a:gd name="connsiteX8" fmla="*/ 5142637 w 8969716"/>
              <a:gd name="connsiteY8" fmla="*/ 0 h 1323439"/>
              <a:gd name="connsiteX9" fmla="*/ 5650921 w 8969716"/>
              <a:gd name="connsiteY9" fmla="*/ 0 h 1323439"/>
              <a:gd name="connsiteX10" fmla="*/ 6069508 w 8969716"/>
              <a:gd name="connsiteY10" fmla="*/ 0 h 1323439"/>
              <a:gd name="connsiteX11" fmla="*/ 6488095 w 8969716"/>
              <a:gd name="connsiteY11" fmla="*/ 0 h 1323439"/>
              <a:gd name="connsiteX12" fmla="*/ 6996378 w 8969716"/>
              <a:gd name="connsiteY12" fmla="*/ 0 h 1323439"/>
              <a:gd name="connsiteX13" fmla="*/ 7594360 w 8969716"/>
              <a:gd name="connsiteY13" fmla="*/ 0 h 1323439"/>
              <a:gd name="connsiteX14" fmla="*/ 8371735 w 8969716"/>
              <a:gd name="connsiteY14" fmla="*/ 0 h 1323439"/>
              <a:gd name="connsiteX15" fmla="*/ 8969716 w 8969716"/>
              <a:gd name="connsiteY15" fmla="*/ 0 h 1323439"/>
              <a:gd name="connsiteX16" fmla="*/ 8969716 w 8969716"/>
              <a:gd name="connsiteY16" fmla="*/ 401443 h 1323439"/>
              <a:gd name="connsiteX17" fmla="*/ 8969716 w 8969716"/>
              <a:gd name="connsiteY17" fmla="*/ 829355 h 1323439"/>
              <a:gd name="connsiteX18" fmla="*/ 8969716 w 8969716"/>
              <a:gd name="connsiteY18" fmla="*/ 1323439 h 1323439"/>
              <a:gd name="connsiteX19" fmla="*/ 8282038 w 8969716"/>
              <a:gd name="connsiteY19" fmla="*/ 1323439 h 1323439"/>
              <a:gd name="connsiteX20" fmla="*/ 7504662 w 8969716"/>
              <a:gd name="connsiteY20" fmla="*/ 1323439 h 1323439"/>
              <a:gd name="connsiteX21" fmla="*/ 6906681 w 8969716"/>
              <a:gd name="connsiteY21" fmla="*/ 1323439 h 1323439"/>
              <a:gd name="connsiteX22" fmla="*/ 6219003 w 8969716"/>
              <a:gd name="connsiteY22" fmla="*/ 1323439 h 1323439"/>
              <a:gd name="connsiteX23" fmla="*/ 5621022 w 8969716"/>
              <a:gd name="connsiteY23" fmla="*/ 1323439 h 1323439"/>
              <a:gd name="connsiteX24" fmla="*/ 4843647 w 8969716"/>
              <a:gd name="connsiteY24" fmla="*/ 1323439 h 1323439"/>
              <a:gd name="connsiteX25" fmla="*/ 4514757 w 8969716"/>
              <a:gd name="connsiteY25" fmla="*/ 1323439 h 1323439"/>
              <a:gd name="connsiteX26" fmla="*/ 4096170 w 8969716"/>
              <a:gd name="connsiteY26" fmla="*/ 1323439 h 1323439"/>
              <a:gd name="connsiteX27" fmla="*/ 3408492 w 8969716"/>
              <a:gd name="connsiteY27" fmla="*/ 1323439 h 1323439"/>
              <a:gd name="connsiteX28" fmla="*/ 2720814 w 8969716"/>
              <a:gd name="connsiteY28" fmla="*/ 1323439 h 1323439"/>
              <a:gd name="connsiteX29" fmla="*/ 2391924 w 8969716"/>
              <a:gd name="connsiteY29" fmla="*/ 1323439 h 1323439"/>
              <a:gd name="connsiteX30" fmla="*/ 1973338 w 8969716"/>
              <a:gd name="connsiteY30" fmla="*/ 1323439 h 1323439"/>
              <a:gd name="connsiteX31" fmla="*/ 1465054 w 8969716"/>
              <a:gd name="connsiteY31" fmla="*/ 1323439 h 1323439"/>
              <a:gd name="connsiteX32" fmla="*/ 1046467 w 8969716"/>
              <a:gd name="connsiteY32" fmla="*/ 1323439 h 1323439"/>
              <a:gd name="connsiteX33" fmla="*/ 538183 w 8969716"/>
              <a:gd name="connsiteY33" fmla="*/ 1323439 h 1323439"/>
              <a:gd name="connsiteX34" fmla="*/ 0 w 8969716"/>
              <a:gd name="connsiteY34" fmla="*/ 1323439 h 1323439"/>
              <a:gd name="connsiteX35" fmla="*/ 0 w 8969716"/>
              <a:gd name="connsiteY35" fmla="*/ 882293 h 1323439"/>
              <a:gd name="connsiteX36" fmla="*/ 0 w 8969716"/>
              <a:gd name="connsiteY36" fmla="*/ 414678 h 1323439"/>
              <a:gd name="connsiteX37" fmla="*/ 0 w 8969716"/>
              <a:gd name="connsiteY37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969716" h="1323439" fill="none" extrusionOk="0">
                <a:moveTo>
                  <a:pt x="0" y="0"/>
                </a:moveTo>
                <a:cubicBezTo>
                  <a:pt x="91358" y="-1525"/>
                  <a:pt x="308904" y="39887"/>
                  <a:pt x="418587" y="0"/>
                </a:cubicBezTo>
                <a:cubicBezTo>
                  <a:pt x="528270" y="-39887"/>
                  <a:pt x="689908" y="36836"/>
                  <a:pt x="837173" y="0"/>
                </a:cubicBezTo>
                <a:cubicBezTo>
                  <a:pt x="984438" y="-36836"/>
                  <a:pt x="1413227" y="56978"/>
                  <a:pt x="1614549" y="0"/>
                </a:cubicBezTo>
                <a:cubicBezTo>
                  <a:pt x="1815871" y="-56978"/>
                  <a:pt x="2055953" y="81874"/>
                  <a:pt x="2391924" y="0"/>
                </a:cubicBezTo>
                <a:cubicBezTo>
                  <a:pt x="2727896" y="-81874"/>
                  <a:pt x="2744822" y="4149"/>
                  <a:pt x="2900208" y="0"/>
                </a:cubicBezTo>
                <a:cubicBezTo>
                  <a:pt x="3055594" y="-4149"/>
                  <a:pt x="3429359" y="78170"/>
                  <a:pt x="3677584" y="0"/>
                </a:cubicBezTo>
                <a:cubicBezTo>
                  <a:pt x="3925809" y="-78170"/>
                  <a:pt x="4171860" y="6640"/>
                  <a:pt x="4454959" y="0"/>
                </a:cubicBezTo>
                <a:cubicBezTo>
                  <a:pt x="4738058" y="-6640"/>
                  <a:pt x="4857824" y="55698"/>
                  <a:pt x="5142637" y="0"/>
                </a:cubicBezTo>
                <a:cubicBezTo>
                  <a:pt x="5427450" y="-55698"/>
                  <a:pt x="5529288" y="33818"/>
                  <a:pt x="5650921" y="0"/>
                </a:cubicBezTo>
                <a:cubicBezTo>
                  <a:pt x="5772554" y="-33818"/>
                  <a:pt x="5899312" y="49502"/>
                  <a:pt x="6069508" y="0"/>
                </a:cubicBezTo>
                <a:cubicBezTo>
                  <a:pt x="6239704" y="-49502"/>
                  <a:pt x="6349593" y="5357"/>
                  <a:pt x="6488095" y="0"/>
                </a:cubicBezTo>
                <a:cubicBezTo>
                  <a:pt x="6626597" y="-5357"/>
                  <a:pt x="6847881" y="36325"/>
                  <a:pt x="6996378" y="0"/>
                </a:cubicBezTo>
                <a:cubicBezTo>
                  <a:pt x="7144875" y="-36325"/>
                  <a:pt x="7406244" y="34268"/>
                  <a:pt x="7594360" y="0"/>
                </a:cubicBezTo>
                <a:cubicBezTo>
                  <a:pt x="7782476" y="-34268"/>
                  <a:pt x="8099459" y="56591"/>
                  <a:pt x="8371735" y="0"/>
                </a:cubicBezTo>
                <a:cubicBezTo>
                  <a:pt x="8644012" y="-56591"/>
                  <a:pt x="8808084" y="48154"/>
                  <a:pt x="8969716" y="0"/>
                </a:cubicBezTo>
                <a:cubicBezTo>
                  <a:pt x="9013640" y="133443"/>
                  <a:pt x="8937617" y="216820"/>
                  <a:pt x="8969716" y="401443"/>
                </a:cubicBezTo>
                <a:cubicBezTo>
                  <a:pt x="9001815" y="586066"/>
                  <a:pt x="8938253" y="694942"/>
                  <a:pt x="8969716" y="829355"/>
                </a:cubicBezTo>
                <a:cubicBezTo>
                  <a:pt x="9001179" y="963768"/>
                  <a:pt x="8944848" y="1090778"/>
                  <a:pt x="8969716" y="1323439"/>
                </a:cubicBezTo>
                <a:cubicBezTo>
                  <a:pt x="8650096" y="1340356"/>
                  <a:pt x="8452527" y="1302350"/>
                  <a:pt x="8282038" y="1323439"/>
                </a:cubicBezTo>
                <a:cubicBezTo>
                  <a:pt x="8111549" y="1344528"/>
                  <a:pt x="7688324" y="1268024"/>
                  <a:pt x="7504662" y="1323439"/>
                </a:cubicBezTo>
                <a:cubicBezTo>
                  <a:pt x="7321000" y="1378854"/>
                  <a:pt x="7067122" y="1297629"/>
                  <a:pt x="6906681" y="1323439"/>
                </a:cubicBezTo>
                <a:cubicBezTo>
                  <a:pt x="6746240" y="1349249"/>
                  <a:pt x="6507312" y="1269647"/>
                  <a:pt x="6219003" y="1323439"/>
                </a:cubicBezTo>
                <a:cubicBezTo>
                  <a:pt x="5930694" y="1377231"/>
                  <a:pt x="5896429" y="1294545"/>
                  <a:pt x="5621022" y="1323439"/>
                </a:cubicBezTo>
                <a:cubicBezTo>
                  <a:pt x="5345615" y="1352333"/>
                  <a:pt x="5138839" y="1293042"/>
                  <a:pt x="4843647" y="1323439"/>
                </a:cubicBezTo>
                <a:cubicBezTo>
                  <a:pt x="4548455" y="1353836"/>
                  <a:pt x="4585475" y="1287070"/>
                  <a:pt x="4514757" y="1323439"/>
                </a:cubicBezTo>
                <a:cubicBezTo>
                  <a:pt x="4444039" y="1359808"/>
                  <a:pt x="4280964" y="1282130"/>
                  <a:pt x="4096170" y="1323439"/>
                </a:cubicBezTo>
                <a:cubicBezTo>
                  <a:pt x="3911376" y="1364748"/>
                  <a:pt x="3622922" y="1301448"/>
                  <a:pt x="3408492" y="1323439"/>
                </a:cubicBezTo>
                <a:cubicBezTo>
                  <a:pt x="3194062" y="1345430"/>
                  <a:pt x="3050489" y="1261937"/>
                  <a:pt x="2720814" y="1323439"/>
                </a:cubicBezTo>
                <a:cubicBezTo>
                  <a:pt x="2391139" y="1384941"/>
                  <a:pt x="2497720" y="1284623"/>
                  <a:pt x="2391924" y="1323439"/>
                </a:cubicBezTo>
                <a:cubicBezTo>
                  <a:pt x="2286128" y="1362255"/>
                  <a:pt x="2098995" y="1292564"/>
                  <a:pt x="1973338" y="1323439"/>
                </a:cubicBezTo>
                <a:cubicBezTo>
                  <a:pt x="1847681" y="1354314"/>
                  <a:pt x="1598467" y="1289053"/>
                  <a:pt x="1465054" y="1323439"/>
                </a:cubicBezTo>
                <a:cubicBezTo>
                  <a:pt x="1331641" y="1357825"/>
                  <a:pt x="1212813" y="1289746"/>
                  <a:pt x="1046467" y="1323439"/>
                </a:cubicBezTo>
                <a:cubicBezTo>
                  <a:pt x="880121" y="1357132"/>
                  <a:pt x="719430" y="1296114"/>
                  <a:pt x="538183" y="1323439"/>
                </a:cubicBezTo>
                <a:cubicBezTo>
                  <a:pt x="356936" y="1350764"/>
                  <a:pt x="209551" y="1300104"/>
                  <a:pt x="0" y="1323439"/>
                </a:cubicBezTo>
                <a:cubicBezTo>
                  <a:pt x="-20792" y="1164209"/>
                  <a:pt x="42467" y="994821"/>
                  <a:pt x="0" y="882293"/>
                </a:cubicBezTo>
                <a:cubicBezTo>
                  <a:pt x="-42467" y="769765"/>
                  <a:pt x="9735" y="554385"/>
                  <a:pt x="0" y="414678"/>
                </a:cubicBezTo>
                <a:cubicBezTo>
                  <a:pt x="-9735" y="274971"/>
                  <a:pt x="27274" y="146700"/>
                  <a:pt x="0" y="0"/>
                </a:cubicBezTo>
                <a:close/>
              </a:path>
              <a:path w="8969716" h="1323439" stroke="0" extrusionOk="0">
                <a:moveTo>
                  <a:pt x="0" y="0"/>
                </a:moveTo>
                <a:cubicBezTo>
                  <a:pt x="308464" y="-48600"/>
                  <a:pt x="546977" y="78684"/>
                  <a:pt x="687678" y="0"/>
                </a:cubicBezTo>
                <a:cubicBezTo>
                  <a:pt x="828379" y="-78684"/>
                  <a:pt x="1032118" y="14570"/>
                  <a:pt x="1195962" y="0"/>
                </a:cubicBezTo>
                <a:cubicBezTo>
                  <a:pt x="1359806" y="-14570"/>
                  <a:pt x="1655320" y="30282"/>
                  <a:pt x="1883640" y="0"/>
                </a:cubicBezTo>
                <a:cubicBezTo>
                  <a:pt x="2111960" y="-30282"/>
                  <a:pt x="2148542" y="4136"/>
                  <a:pt x="2302227" y="0"/>
                </a:cubicBezTo>
                <a:cubicBezTo>
                  <a:pt x="2455912" y="-4136"/>
                  <a:pt x="2922778" y="55195"/>
                  <a:pt x="3079602" y="0"/>
                </a:cubicBezTo>
                <a:cubicBezTo>
                  <a:pt x="3236426" y="-55195"/>
                  <a:pt x="3518552" y="5755"/>
                  <a:pt x="3856978" y="0"/>
                </a:cubicBezTo>
                <a:cubicBezTo>
                  <a:pt x="4195404" y="-5755"/>
                  <a:pt x="4313704" y="13906"/>
                  <a:pt x="4544656" y="0"/>
                </a:cubicBezTo>
                <a:cubicBezTo>
                  <a:pt x="4775608" y="-13906"/>
                  <a:pt x="4989695" y="36070"/>
                  <a:pt x="5322031" y="0"/>
                </a:cubicBezTo>
                <a:cubicBezTo>
                  <a:pt x="5654367" y="-36070"/>
                  <a:pt x="5854503" y="39725"/>
                  <a:pt x="6099407" y="0"/>
                </a:cubicBezTo>
                <a:cubicBezTo>
                  <a:pt x="6344311" y="-39725"/>
                  <a:pt x="6364917" y="15830"/>
                  <a:pt x="6607691" y="0"/>
                </a:cubicBezTo>
                <a:cubicBezTo>
                  <a:pt x="6850465" y="-15830"/>
                  <a:pt x="6923931" y="52386"/>
                  <a:pt x="7115975" y="0"/>
                </a:cubicBezTo>
                <a:cubicBezTo>
                  <a:pt x="7308019" y="-52386"/>
                  <a:pt x="7377234" y="47286"/>
                  <a:pt x="7624259" y="0"/>
                </a:cubicBezTo>
                <a:cubicBezTo>
                  <a:pt x="7871284" y="-47286"/>
                  <a:pt x="7879662" y="1835"/>
                  <a:pt x="8042845" y="0"/>
                </a:cubicBezTo>
                <a:cubicBezTo>
                  <a:pt x="8206028" y="-1835"/>
                  <a:pt x="8548538" y="84628"/>
                  <a:pt x="8969716" y="0"/>
                </a:cubicBezTo>
                <a:cubicBezTo>
                  <a:pt x="8970747" y="190172"/>
                  <a:pt x="8950960" y="326739"/>
                  <a:pt x="8969716" y="441146"/>
                </a:cubicBezTo>
                <a:cubicBezTo>
                  <a:pt x="8988472" y="555553"/>
                  <a:pt x="8960153" y="711422"/>
                  <a:pt x="8969716" y="869058"/>
                </a:cubicBezTo>
                <a:cubicBezTo>
                  <a:pt x="8979279" y="1026694"/>
                  <a:pt x="8964263" y="1199862"/>
                  <a:pt x="8969716" y="1323439"/>
                </a:cubicBezTo>
                <a:cubicBezTo>
                  <a:pt x="8707536" y="1377930"/>
                  <a:pt x="8625220" y="1316350"/>
                  <a:pt x="8371735" y="1323439"/>
                </a:cubicBezTo>
                <a:cubicBezTo>
                  <a:pt x="8118250" y="1330528"/>
                  <a:pt x="8148842" y="1315964"/>
                  <a:pt x="8042845" y="1323439"/>
                </a:cubicBezTo>
                <a:cubicBezTo>
                  <a:pt x="7936848" y="1330914"/>
                  <a:pt x="7875543" y="1292778"/>
                  <a:pt x="7713956" y="1323439"/>
                </a:cubicBezTo>
                <a:cubicBezTo>
                  <a:pt x="7552369" y="1354100"/>
                  <a:pt x="7178160" y="1302791"/>
                  <a:pt x="6936580" y="1323439"/>
                </a:cubicBezTo>
                <a:cubicBezTo>
                  <a:pt x="6695000" y="1344087"/>
                  <a:pt x="6540207" y="1320968"/>
                  <a:pt x="6248902" y="1323439"/>
                </a:cubicBezTo>
                <a:cubicBezTo>
                  <a:pt x="5957597" y="1325910"/>
                  <a:pt x="5793586" y="1269907"/>
                  <a:pt x="5650921" y="1323439"/>
                </a:cubicBezTo>
                <a:cubicBezTo>
                  <a:pt x="5508256" y="1376971"/>
                  <a:pt x="5052502" y="1265280"/>
                  <a:pt x="4873546" y="1323439"/>
                </a:cubicBezTo>
                <a:cubicBezTo>
                  <a:pt x="4694590" y="1381598"/>
                  <a:pt x="4474706" y="1295481"/>
                  <a:pt x="4096170" y="1323439"/>
                </a:cubicBezTo>
                <a:cubicBezTo>
                  <a:pt x="3717634" y="1351397"/>
                  <a:pt x="3822138" y="1273530"/>
                  <a:pt x="3587886" y="1323439"/>
                </a:cubicBezTo>
                <a:cubicBezTo>
                  <a:pt x="3353634" y="1373348"/>
                  <a:pt x="3137825" y="1255459"/>
                  <a:pt x="2900208" y="1323439"/>
                </a:cubicBezTo>
                <a:cubicBezTo>
                  <a:pt x="2662591" y="1391419"/>
                  <a:pt x="2501065" y="1281374"/>
                  <a:pt x="2122833" y="1323439"/>
                </a:cubicBezTo>
                <a:cubicBezTo>
                  <a:pt x="1744601" y="1365504"/>
                  <a:pt x="1760502" y="1309822"/>
                  <a:pt x="1614549" y="1323439"/>
                </a:cubicBezTo>
                <a:cubicBezTo>
                  <a:pt x="1468596" y="1337056"/>
                  <a:pt x="1291104" y="1270293"/>
                  <a:pt x="1016568" y="1323439"/>
                </a:cubicBezTo>
                <a:cubicBezTo>
                  <a:pt x="742032" y="1376585"/>
                  <a:pt x="702358" y="1309000"/>
                  <a:pt x="508284" y="1323439"/>
                </a:cubicBezTo>
                <a:cubicBezTo>
                  <a:pt x="314210" y="1337878"/>
                  <a:pt x="212760" y="1291841"/>
                  <a:pt x="0" y="1323439"/>
                </a:cubicBezTo>
                <a:cubicBezTo>
                  <a:pt x="-52930" y="1158724"/>
                  <a:pt x="46601" y="1023720"/>
                  <a:pt x="0" y="882293"/>
                </a:cubicBezTo>
                <a:cubicBezTo>
                  <a:pt x="-46601" y="740866"/>
                  <a:pt x="47409" y="590901"/>
                  <a:pt x="0" y="480850"/>
                </a:cubicBezTo>
                <a:cubicBezTo>
                  <a:pt x="-47409" y="370799"/>
                  <a:pt x="29595" y="234112"/>
                  <a:pt x="0" y="0"/>
                </a:cubicBezTo>
                <a:close/>
              </a:path>
            </a:pathLst>
          </a:custGeom>
          <a:ln w="28575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51252586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5540" indent="-455540" algn="just" defTabSz="979734">
              <a:defRPr/>
            </a:pPr>
            <a:r>
              <a:rPr lang="vi-VN" sz="6000" b="1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6000"/>
              <a:t>Em hãy nêu </a:t>
            </a:r>
            <a:r>
              <a:rPr lang="en-US" sz="6000" b="1"/>
              <a:t>2 thao tác</a:t>
            </a:r>
            <a:r>
              <a:rPr lang="en-US" sz="6000"/>
              <a:t> có thể thực hiện khi soạn thảo văn bản trên máy tính.</a:t>
            </a:r>
            <a:endParaRPr lang="en-US" sz="6000" b="1" dirty="0">
              <a:solidFill>
                <a:srgbClr val="000000"/>
              </a:solidFill>
              <a:latin typeface="Calibri Light" panose="020F0302020204030204"/>
            </a:endParaRPr>
          </a:p>
        </p:txBody>
      </p:sp>
      <p:pic>
        <p:nvPicPr>
          <p:cNvPr id="22" name="đồng hồ đếm giờ2">
            <a:hlinkClick r:id="" action="ppaction://media"/>
            <a:extLst>
              <a:ext uri="{FF2B5EF4-FFF2-40B4-BE49-F238E27FC236}">
                <a16:creationId xmlns:a16="http://schemas.microsoft.com/office/drawing/2014/main" xmlns="" id="{F043929B-BB26-4605-AB38-BC72AEB6DC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8823" t="6944" r="30585" b="10198"/>
          <a:stretch/>
        </p:blipFill>
        <p:spPr>
          <a:xfrm>
            <a:off x="8382000" y="4533900"/>
            <a:ext cx="1885850" cy="216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448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3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xmlns="" id="{F0E2DAB9-CD50-4FEF-D733-BCB2EE0A4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>
            <a:extLst>
              <a:ext uri="{FF2B5EF4-FFF2-40B4-BE49-F238E27FC236}">
                <a16:creationId xmlns:a16="http://schemas.microsoft.com/office/drawing/2014/main" xmlns="" id="{3052AB4E-24E6-A46F-FFEF-0ED5064526D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895600" y="1638300"/>
            <a:ext cx="12496800" cy="44913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vi-VN" sz="14000" b="1" dirty="0">
                <a:solidFill>
                  <a:srgbClr val="FF0000"/>
                </a:solidFill>
              </a:rPr>
              <a:t>Bài 7</a:t>
            </a:r>
            <a:r>
              <a:rPr lang="vi-VN" b="1" dirty="0">
                <a:solidFill>
                  <a:srgbClr val="FF0000"/>
                </a:solidFill>
              </a:rPr>
              <a:t/>
            </a:r>
            <a:br>
              <a:rPr lang="vi-VN" b="1" dirty="0">
                <a:solidFill>
                  <a:srgbClr val="FF0000"/>
                </a:solidFill>
              </a:rPr>
            </a:b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THỰC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HÀNH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SOẠN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THẢO</a:t>
            </a:r>
            <a:r>
              <a:rPr lang="vi-VN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VĂN </a:t>
            </a:r>
            <a:r>
              <a:rPr lang="en-US" sz="8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BẢN (Tiết 2)</a:t>
            </a:r>
            <a:r>
              <a:rPr lang="vi-VN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endParaRPr sz="10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590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7</a:t>
            </a:fld>
            <a:endParaRPr/>
          </a:p>
        </p:txBody>
      </p:sp>
      <p:grpSp>
        <p:nvGrpSpPr>
          <p:cNvPr id="276" name="Google Shape;276;p31"/>
          <p:cNvGrpSpPr/>
          <p:nvPr/>
        </p:nvGrpSpPr>
        <p:grpSpPr>
          <a:xfrm>
            <a:off x="7564284" y="20422"/>
            <a:ext cx="6980092" cy="10286900"/>
            <a:chOff x="1531002" y="465959"/>
            <a:chExt cx="2736410" cy="4222433"/>
          </a:xfrm>
        </p:grpSpPr>
        <p:sp>
          <p:nvSpPr>
            <p:cNvPr id="277" name="Google Shape;277;p31"/>
            <p:cNvSpPr/>
            <p:nvPr/>
          </p:nvSpPr>
          <p:spPr>
            <a:xfrm>
              <a:off x="1531002" y="465959"/>
              <a:ext cx="2736410" cy="4222433"/>
            </a:xfrm>
            <a:custGeom>
              <a:avLst/>
              <a:gdLst/>
              <a:ahLst/>
              <a:cxnLst/>
              <a:rect l="l" t="t" r="r" b="b"/>
              <a:pathLst>
                <a:path w="135802" h="209550" extrusionOk="0">
                  <a:moveTo>
                    <a:pt x="132205" y="18886"/>
                  </a:moveTo>
                  <a:lnTo>
                    <a:pt x="132205" y="190364"/>
                  </a:lnTo>
                  <a:lnTo>
                    <a:pt x="3597" y="190364"/>
                  </a:lnTo>
                  <a:lnTo>
                    <a:pt x="3597" y="18886"/>
                  </a:lnTo>
                  <a:close/>
                  <a:moveTo>
                    <a:pt x="8019" y="0"/>
                  </a:moveTo>
                  <a:lnTo>
                    <a:pt x="7270" y="75"/>
                  </a:lnTo>
                  <a:lnTo>
                    <a:pt x="6445" y="150"/>
                  </a:lnTo>
                  <a:lnTo>
                    <a:pt x="5696" y="375"/>
                  </a:lnTo>
                  <a:lnTo>
                    <a:pt x="4946" y="600"/>
                  </a:lnTo>
                  <a:lnTo>
                    <a:pt x="4197" y="974"/>
                  </a:lnTo>
                  <a:lnTo>
                    <a:pt x="3522" y="1349"/>
                  </a:lnTo>
                  <a:lnTo>
                    <a:pt x="2923" y="1874"/>
                  </a:lnTo>
                  <a:lnTo>
                    <a:pt x="2323" y="2323"/>
                  </a:lnTo>
                  <a:lnTo>
                    <a:pt x="1874" y="2923"/>
                  </a:lnTo>
                  <a:lnTo>
                    <a:pt x="1349" y="3522"/>
                  </a:lnTo>
                  <a:lnTo>
                    <a:pt x="974" y="4197"/>
                  </a:lnTo>
                  <a:lnTo>
                    <a:pt x="600" y="4946"/>
                  </a:lnTo>
                  <a:lnTo>
                    <a:pt x="375" y="5696"/>
                  </a:lnTo>
                  <a:lnTo>
                    <a:pt x="150" y="6445"/>
                  </a:lnTo>
                  <a:lnTo>
                    <a:pt x="75" y="7270"/>
                  </a:lnTo>
                  <a:lnTo>
                    <a:pt x="0" y="8019"/>
                  </a:lnTo>
                  <a:lnTo>
                    <a:pt x="0" y="201531"/>
                  </a:lnTo>
                  <a:lnTo>
                    <a:pt x="75" y="202280"/>
                  </a:lnTo>
                  <a:lnTo>
                    <a:pt x="150" y="203105"/>
                  </a:lnTo>
                  <a:lnTo>
                    <a:pt x="375" y="203854"/>
                  </a:lnTo>
                  <a:lnTo>
                    <a:pt x="600" y="204604"/>
                  </a:lnTo>
                  <a:lnTo>
                    <a:pt x="974" y="205353"/>
                  </a:lnTo>
                  <a:lnTo>
                    <a:pt x="1349" y="206028"/>
                  </a:lnTo>
                  <a:lnTo>
                    <a:pt x="1874" y="206627"/>
                  </a:lnTo>
                  <a:lnTo>
                    <a:pt x="2323" y="207227"/>
                  </a:lnTo>
                  <a:lnTo>
                    <a:pt x="2923" y="207676"/>
                  </a:lnTo>
                  <a:lnTo>
                    <a:pt x="3522" y="208201"/>
                  </a:lnTo>
                  <a:lnTo>
                    <a:pt x="4197" y="208576"/>
                  </a:lnTo>
                  <a:lnTo>
                    <a:pt x="4946" y="208950"/>
                  </a:lnTo>
                  <a:lnTo>
                    <a:pt x="5696" y="209175"/>
                  </a:lnTo>
                  <a:lnTo>
                    <a:pt x="6445" y="209400"/>
                  </a:lnTo>
                  <a:lnTo>
                    <a:pt x="7270" y="209475"/>
                  </a:lnTo>
                  <a:lnTo>
                    <a:pt x="8019" y="209550"/>
                  </a:lnTo>
                  <a:lnTo>
                    <a:pt x="127783" y="209550"/>
                  </a:lnTo>
                  <a:lnTo>
                    <a:pt x="128532" y="209475"/>
                  </a:lnTo>
                  <a:lnTo>
                    <a:pt x="129357" y="209400"/>
                  </a:lnTo>
                  <a:lnTo>
                    <a:pt x="130106" y="209175"/>
                  </a:lnTo>
                  <a:lnTo>
                    <a:pt x="130856" y="208950"/>
                  </a:lnTo>
                  <a:lnTo>
                    <a:pt x="131605" y="208576"/>
                  </a:lnTo>
                  <a:lnTo>
                    <a:pt x="132280" y="208201"/>
                  </a:lnTo>
                  <a:lnTo>
                    <a:pt x="132879" y="207676"/>
                  </a:lnTo>
                  <a:lnTo>
                    <a:pt x="133479" y="207227"/>
                  </a:lnTo>
                  <a:lnTo>
                    <a:pt x="133928" y="206627"/>
                  </a:lnTo>
                  <a:lnTo>
                    <a:pt x="134453" y="206028"/>
                  </a:lnTo>
                  <a:lnTo>
                    <a:pt x="134828" y="205353"/>
                  </a:lnTo>
                  <a:lnTo>
                    <a:pt x="135202" y="204604"/>
                  </a:lnTo>
                  <a:lnTo>
                    <a:pt x="135427" y="203854"/>
                  </a:lnTo>
                  <a:lnTo>
                    <a:pt x="135652" y="203105"/>
                  </a:lnTo>
                  <a:lnTo>
                    <a:pt x="135727" y="202280"/>
                  </a:lnTo>
                  <a:lnTo>
                    <a:pt x="135802" y="201531"/>
                  </a:lnTo>
                  <a:lnTo>
                    <a:pt x="135802" y="8019"/>
                  </a:lnTo>
                  <a:lnTo>
                    <a:pt x="135727" y="7270"/>
                  </a:lnTo>
                  <a:lnTo>
                    <a:pt x="135652" y="6445"/>
                  </a:lnTo>
                  <a:lnTo>
                    <a:pt x="135427" y="5696"/>
                  </a:lnTo>
                  <a:lnTo>
                    <a:pt x="135202" y="4946"/>
                  </a:lnTo>
                  <a:lnTo>
                    <a:pt x="134828" y="4197"/>
                  </a:lnTo>
                  <a:lnTo>
                    <a:pt x="134453" y="3522"/>
                  </a:lnTo>
                  <a:lnTo>
                    <a:pt x="133928" y="2923"/>
                  </a:lnTo>
                  <a:lnTo>
                    <a:pt x="133479" y="2323"/>
                  </a:lnTo>
                  <a:lnTo>
                    <a:pt x="132879" y="1874"/>
                  </a:lnTo>
                  <a:lnTo>
                    <a:pt x="132280" y="1349"/>
                  </a:lnTo>
                  <a:lnTo>
                    <a:pt x="131605" y="974"/>
                  </a:lnTo>
                  <a:lnTo>
                    <a:pt x="130856" y="600"/>
                  </a:lnTo>
                  <a:lnTo>
                    <a:pt x="130106" y="375"/>
                  </a:lnTo>
                  <a:lnTo>
                    <a:pt x="129357" y="150"/>
                  </a:lnTo>
                  <a:lnTo>
                    <a:pt x="128532" y="75"/>
                  </a:lnTo>
                  <a:lnTo>
                    <a:pt x="1277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3"/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78" name="Google Shape;278;p31"/>
            <p:cNvSpPr/>
            <p:nvPr/>
          </p:nvSpPr>
          <p:spPr>
            <a:xfrm>
              <a:off x="2787455" y="4422593"/>
              <a:ext cx="225015" cy="144999"/>
            </a:xfrm>
            <a:custGeom>
              <a:avLst/>
              <a:gdLst/>
              <a:ahLst/>
              <a:cxnLst/>
              <a:rect l="l" t="t" r="r" b="b"/>
              <a:pathLst>
                <a:path w="11167" h="7196" extrusionOk="0">
                  <a:moveTo>
                    <a:pt x="3597" y="0"/>
                  </a:moveTo>
                  <a:lnTo>
                    <a:pt x="2848" y="75"/>
                  </a:lnTo>
                  <a:lnTo>
                    <a:pt x="2173" y="300"/>
                  </a:lnTo>
                  <a:lnTo>
                    <a:pt x="1574" y="600"/>
                  </a:lnTo>
                  <a:lnTo>
                    <a:pt x="1049" y="1050"/>
                  </a:lnTo>
                  <a:lnTo>
                    <a:pt x="600" y="1574"/>
                  </a:lnTo>
                  <a:lnTo>
                    <a:pt x="300" y="2174"/>
                  </a:lnTo>
                  <a:lnTo>
                    <a:pt x="75" y="2848"/>
                  </a:lnTo>
                  <a:lnTo>
                    <a:pt x="0" y="3598"/>
                  </a:lnTo>
                  <a:lnTo>
                    <a:pt x="75" y="4347"/>
                  </a:lnTo>
                  <a:lnTo>
                    <a:pt x="300" y="5022"/>
                  </a:lnTo>
                  <a:lnTo>
                    <a:pt x="600" y="5621"/>
                  </a:lnTo>
                  <a:lnTo>
                    <a:pt x="1049" y="6146"/>
                  </a:lnTo>
                  <a:lnTo>
                    <a:pt x="1574" y="6596"/>
                  </a:lnTo>
                  <a:lnTo>
                    <a:pt x="2173" y="6896"/>
                  </a:lnTo>
                  <a:lnTo>
                    <a:pt x="2848" y="7120"/>
                  </a:lnTo>
                  <a:lnTo>
                    <a:pt x="3597" y="7195"/>
                  </a:lnTo>
                  <a:lnTo>
                    <a:pt x="7644" y="7195"/>
                  </a:lnTo>
                  <a:lnTo>
                    <a:pt x="8319" y="7120"/>
                  </a:lnTo>
                  <a:lnTo>
                    <a:pt x="8994" y="6896"/>
                  </a:lnTo>
                  <a:lnTo>
                    <a:pt x="9593" y="6596"/>
                  </a:lnTo>
                  <a:lnTo>
                    <a:pt x="10118" y="6146"/>
                  </a:lnTo>
                  <a:lnTo>
                    <a:pt x="10567" y="5621"/>
                  </a:lnTo>
                  <a:lnTo>
                    <a:pt x="10867" y="5022"/>
                  </a:lnTo>
                  <a:lnTo>
                    <a:pt x="11092" y="4347"/>
                  </a:lnTo>
                  <a:lnTo>
                    <a:pt x="11167" y="3598"/>
                  </a:lnTo>
                  <a:lnTo>
                    <a:pt x="11092" y="2848"/>
                  </a:lnTo>
                  <a:lnTo>
                    <a:pt x="10867" y="2174"/>
                  </a:lnTo>
                  <a:lnTo>
                    <a:pt x="10567" y="1574"/>
                  </a:lnTo>
                  <a:lnTo>
                    <a:pt x="10118" y="1050"/>
                  </a:lnTo>
                  <a:lnTo>
                    <a:pt x="9593" y="600"/>
                  </a:lnTo>
                  <a:lnTo>
                    <a:pt x="8994" y="300"/>
                  </a:lnTo>
                  <a:lnTo>
                    <a:pt x="8319" y="75"/>
                  </a:lnTo>
                  <a:lnTo>
                    <a:pt x="764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79" name="Google Shape;279;p31"/>
            <p:cNvSpPr/>
            <p:nvPr/>
          </p:nvSpPr>
          <p:spPr>
            <a:xfrm>
              <a:off x="2770831" y="633587"/>
              <a:ext cx="43826" cy="43806"/>
            </a:xfrm>
            <a:custGeom>
              <a:avLst/>
              <a:gdLst/>
              <a:ahLst/>
              <a:cxnLst/>
              <a:rect l="l" t="t" r="r" b="b"/>
              <a:pathLst>
                <a:path w="2175" h="2174" extrusionOk="0">
                  <a:moveTo>
                    <a:pt x="1125" y="0"/>
                  </a:moveTo>
                  <a:lnTo>
                    <a:pt x="825" y="75"/>
                  </a:lnTo>
                  <a:lnTo>
                    <a:pt x="675" y="75"/>
                  </a:lnTo>
                  <a:lnTo>
                    <a:pt x="450" y="225"/>
                  </a:lnTo>
                  <a:lnTo>
                    <a:pt x="300" y="300"/>
                  </a:lnTo>
                  <a:lnTo>
                    <a:pt x="225" y="525"/>
                  </a:lnTo>
                  <a:lnTo>
                    <a:pt x="76" y="675"/>
                  </a:lnTo>
                  <a:lnTo>
                    <a:pt x="1" y="824"/>
                  </a:lnTo>
                  <a:lnTo>
                    <a:pt x="1" y="1124"/>
                  </a:lnTo>
                  <a:lnTo>
                    <a:pt x="1" y="1349"/>
                  </a:lnTo>
                  <a:lnTo>
                    <a:pt x="76" y="1499"/>
                  </a:lnTo>
                  <a:lnTo>
                    <a:pt x="225" y="1649"/>
                  </a:lnTo>
                  <a:lnTo>
                    <a:pt x="300" y="1874"/>
                  </a:lnTo>
                  <a:lnTo>
                    <a:pt x="450" y="2024"/>
                  </a:lnTo>
                  <a:lnTo>
                    <a:pt x="675" y="2099"/>
                  </a:lnTo>
                  <a:lnTo>
                    <a:pt x="825" y="2173"/>
                  </a:lnTo>
                  <a:lnTo>
                    <a:pt x="1275" y="2173"/>
                  </a:lnTo>
                  <a:lnTo>
                    <a:pt x="1500" y="2099"/>
                  </a:lnTo>
                  <a:lnTo>
                    <a:pt x="1649" y="2024"/>
                  </a:lnTo>
                  <a:lnTo>
                    <a:pt x="1799" y="1874"/>
                  </a:lnTo>
                  <a:lnTo>
                    <a:pt x="1949" y="1649"/>
                  </a:lnTo>
                  <a:lnTo>
                    <a:pt x="2099" y="1499"/>
                  </a:lnTo>
                  <a:lnTo>
                    <a:pt x="2099" y="1349"/>
                  </a:lnTo>
                  <a:lnTo>
                    <a:pt x="2174" y="1124"/>
                  </a:lnTo>
                  <a:lnTo>
                    <a:pt x="2099" y="824"/>
                  </a:lnTo>
                  <a:lnTo>
                    <a:pt x="2099" y="675"/>
                  </a:lnTo>
                  <a:lnTo>
                    <a:pt x="1949" y="525"/>
                  </a:lnTo>
                  <a:lnTo>
                    <a:pt x="1799" y="300"/>
                  </a:lnTo>
                  <a:lnTo>
                    <a:pt x="1649" y="225"/>
                  </a:lnTo>
                  <a:lnTo>
                    <a:pt x="1500" y="75"/>
                  </a:lnTo>
                  <a:lnTo>
                    <a:pt x="1275" y="75"/>
                  </a:lnTo>
                  <a:lnTo>
                    <a:pt x="1125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80" name="Google Shape;280;p31"/>
            <p:cNvSpPr/>
            <p:nvPr/>
          </p:nvSpPr>
          <p:spPr>
            <a:xfrm>
              <a:off x="2859934" y="615452"/>
              <a:ext cx="80056" cy="80056"/>
            </a:xfrm>
            <a:custGeom>
              <a:avLst/>
              <a:gdLst/>
              <a:ahLst/>
              <a:cxnLst/>
              <a:rect l="l" t="t" r="r" b="b"/>
              <a:pathLst>
                <a:path w="3973" h="3973" extrusionOk="0">
                  <a:moveTo>
                    <a:pt x="2024" y="1"/>
                  </a:moveTo>
                  <a:lnTo>
                    <a:pt x="1574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0" y="1200"/>
                  </a:lnTo>
                  <a:lnTo>
                    <a:pt x="75" y="1575"/>
                  </a:lnTo>
                  <a:lnTo>
                    <a:pt x="0" y="2024"/>
                  </a:lnTo>
                  <a:lnTo>
                    <a:pt x="75" y="2399"/>
                  </a:lnTo>
                  <a:lnTo>
                    <a:pt x="150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4" y="3973"/>
                  </a:lnTo>
                  <a:lnTo>
                    <a:pt x="2399" y="3973"/>
                  </a:lnTo>
                  <a:lnTo>
                    <a:pt x="2773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3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C502644-F6BA-530E-1AEC-74A86BCA12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2417" t="4099" r="6921" b="3053"/>
          <a:stretch/>
        </p:blipFill>
        <p:spPr>
          <a:xfrm>
            <a:off x="7812766" y="948833"/>
            <a:ext cx="6611400" cy="84216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54E8650-D135-EAEF-666A-AF0284931651}"/>
              </a:ext>
            </a:extLst>
          </p:cNvPr>
          <p:cNvSpPr txBox="1"/>
          <p:nvPr/>
        </p:nvSpPr>
        <p:spPr>
          <a:xfrm>
            <a:off x="15317951" y="405769"/>
            <a:ext cx="18062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Hình</a:t>
            </a:r>
            <a:r>
              <a:rPr lang="en-US" sz="36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40. Văn </a:t>
            </a:r>
            <a:r>
              <a:rPr lang="en-US" sz="3600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bản</a:t>
            </a:r>
            <a:r>
              <a:rPr lang="en-US" sz="36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lời</a:t>
            </a:r>
            <a:r>
              <a:rPr lang="en-US" sz="36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bài</a:t>
            </a:r>
            <a:r>
              <a:rPr lang="en-US" sz="36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hát</a:t>
            </a:r>
            <a:endParaRPr lang="en-US" sz="36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83" name="Google Shape;28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14442" y="2244046"/>
            <a:ext cx="4620584" cy="802253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E1A1716-25EB-F473-EF4C-333186084376}"/>
              </a:ext>
            </a:extLst>
          </p:cNvPr>
          <p:cNvSpPr/>
          <p:nvPr/>
        </p:nvSpPr>
        <p:spPr>
          <a:xfrm>
            <a:off x="2053850" y="3009900"/>
            <a:ext cx="5367674" cy="2677656"/>
          </a:xfrm>
          <a:prstGeom prst="rect">
            <a:avLst/>
          </a:prstGeom>
          <a:noFill/>
        </p:spPr>
        <p:txBody>
          <a:bodyPr wrap="square" lIns="182880" tIns="91440" rIns="182880" bIns="91440">
            <a:spAutoFit/>
          </a:bodyPr>
          <a:lstStyle/>
          <a:p>
            <a:pPr algn="ctr"/>
            <a:r>
              <a:rPr lang="vi-VN" sz="5400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Quan sát Hình 40 và thực hiện các việc sau:</a:t>
            </a:r>
            <a:endParaRPr lang="en-US" sz="5400" dirty="0">
              <a:ln w="0"/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Candy Script" panose="02000503000000020003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B187BF5-927D-F8D1-D08F-BB984372A19B}"/>
              </a:ext>
            </a:extLst>
          </p:cNvPr>
          <p:cNvSpPr/>
          <p:nvPr/>
        </p:nvSpPr>
        <p:spPr>
          <a:xfrm>
            <a:off x="234383" y="579660"/>
            <a:ext cx="6914393" cy="1846659"/>
          </a:xfrm>
          <a:prstGeom prst="rect">
            <a:avLst/>
          </a:prstGeom>
          <a:noFill/>
        </p:spPr>
        <p:txBody>
          <a:bodyPr wrap="none" lIns="182880" tIns="91440" rIns="182880" bIns="91440">
            <a:spAutoFit/>
          </a:bodyPr>
          <a:lstStyle/>
          <a:p>
            <a:pPr algn="ctr"/>
            <a:r>
              <a:rPr lang="vi-VN" sz="10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ea typeface="Fredoka One"/>
                <a:cs typeface="Fredoka One"/>
                <a:sym typeface="Fredoka One"/>
              </a:rPr>
              <a:t>Luyện tập</a:t>
            </a:r>
            <a:endParaRPr lang="en-US" sz="10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andy Script" panose="02000503000000020003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438400" y="268446"/>
            <a:ext cx="6553200" cy="3095691"/>
          </a:xfrm>
          <a:prstGeom prst="round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Google Shape;125;p19"/>
          <p:cNvSpPr txBox="1">
            <a:spLocks noGrp="1"/>
          </p:cNvSpPr>
          <p:nvPr>
            <p:ph type="body" idx="1"/>
          </p:nvPr>
        </p:nvSpPr>
        <p:spPr>
          <a:xfrm>
            <a:off x="2743200" y="295209"/>
            <a:ext cx="5943600" cy="3019491"/>
          </a:xfrm>
          <a:prstGeom prst="rect">
            <a:avLst/>
          </a:prstGeom>
          <a:noFill/>
          <a:ln w="38100"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 algn="just">
              <a:buNone/>
            </a:pPr>
            <a:r>
              <a:rPr lang="vi-VN" sz="3200" i="1" dirty="0">
                <a:solidFill>
                  <a:srgbClr val="0070C0"/>
                </a:solidFill>
              </a:rPr>
              <a:t>a) Sử dụng phần mềm soạn thảo văn bản để gõ văn bản ở Hình 40.</a:t>
            </a:r>
          </a:p>
          <a:p>
            <a:pPr marL="0" indent="0" algn="just">
              <a:buNone/>
            </a:pPr>
            <a:r>
              <a:rPr lang="vi-VN" sz="3200" i="1" dirty="0">
                <a:solidFill>
                  <a:srgbClr val="0070C0"/>
                </a:solidFill>
              </a:rPr>
              <a:t> (Lưu ý: Thực hiện thao tác sao chép với những phần văn bản giống nhau)</a:t>
            </a:r>
            <a:endParaRPr sz="3200" i="1" dirty="0">
              <a:solidFill>
                <a:srgbClr val="0070C0"/>
              </a:solidFill>
            </a:endParaRPr>
          </a:p>
        </p:txBody>
      </p:sp>
      <p:sp>
        <p:nvSpPr>
          <p:cNvPr id="126" name="Google Shape;126;p19"/>
          <p:cNvSpPr txBox="1">
            <a:spLocks noGrp="1"/>
          </p:cNvSpPr>
          <p:nvPr>
            <p:ph type="body" idx="2"/>
          </p:nvPr>
        </p:nvSpPr>
        <p:spPr>
          <a:xfrm>
            <a:off x="9296400" y="1840938"/>
            <a:ext cx="6763014" cy="4674162"/>
          </a:xfrm>
          <a:prstGeom prst="rect">
            <a:avLst/>
          </a:prstGeom>
          <a:noFill/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 algn="just">
              <a:buNone/>
            </a:pPr>
            <a:r>
              <a:rPr lang="vi-VN" sz="3200" i="1" dirty="0"/>
              <a:t>b)Thực hiện các thao tác định dạng: </a:t>
            </a:r>
          </a:p>
          <a:p>
            <a:pPr marL="0" indent="0" algn="just">
              <a:buNone/>
            </a:pPr>
            <a:r>
              <a:rPr lang="vi-VN" sz="3200" i="1" dirty="0"/>
              <a:t>– Toàn bộ văn bản có phông chữ Tahoma, cỡ chữ 13.</a:t>
            </a:r>
          </a:p>
          <a:p>
            <a:pPr marL="0" indent="0" algn="just">
              <a:buNone/>
            </a:pPr>
            <a:r>
              <a:rPr lang="vi-VN" sz="3200" i="1" smtClean="0"/>
              <a:t>– </a:t>
            </a:r>
            <a:r>
              <a:rPr lang="vi-VN" sz="3200" i="1" dirty="0"/>
              <a:t>Màu chữ của văn bản như minh hoạ trong Hình 40.</a:t>
            </a:r>
          </a:p>
          <a:p>
            <a:pPr marL="0" indent="0" algn="just">
              <a:buNone/>
            </a:pPr>
            <a:r>
              <a:rPr lang="vi-VN" sz="3200" i="1" smtClean="0"/>
              <a:t>– </a:t>
            </a:r>
            <a:r>
              <a:rPr lang="vi-VN" sz="3200" i="1" dirty="0"/>
              <a:t>Tên bài hát cỡ chữ 16, kiểu chữ đậm. – Dòng thông tin tác giả nhạc và lời (hai dòng cuối cùng) kiểu chữ nghiêng</a:t>
            </a:r>
            <a:endParaRPr sz="3200" i="1" dirty="0"/>
          </a:p>
        </p:txBody>
      </p:sp>
      <p:sp>
        <p:nvSpPr>
          <p:cNvPr id="127" name="Google Shape;127;p19"/>
          <p:cNvSpPr txBox="1">
            <a:spLocks noGrp="1"/>
          </p:cNvSpPr>
          <p:nvPr>
            <p:ph type="body" idx="3"/>
          </p:nvPr>
        </p:nvSpPr>
        <p:spPr>
          <a:xfrm>
            <a:off x="5257800" y="6891245"/>
            <a:ext cx="8077200" cy="3002057"/>
          </a:xfrm>
          <a:prstGeom prst="rect">
            <a:avLst/>
          </a:prstGeom>
          <a:noFill/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 algn="just">
              <a:buNone/>
            </a:pPr>
            <a:r>
              <a:rPr lang="vi-VN" sz="32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c) Di chuyển hai dòng cuối cùng (thông tin tác giả nhạc và lời) lên vị trí sau tên bài hát. </a:t>
            </a:r>
          </a:p>
          <a:p>
            <a:pPr marL="0" indent="0" algn="just">
              <a:buNone/>
            </a:pPr>
            <a:r>
              <a:rPr lang="vi-VN" sz="32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d) Chèn một hình ảnh minh hoạ phù hợp với lời bài hát và ghi rõ nguồn hình ảnh vào cuối văn bản.</a:t>
            </a:r>
          </a:p>
          <a:p>
            <a:pPr marL="0" indent="0" algn="just">
              <a:buNone/>
            </a:pPr>
            <a:r>
              <a:rPr lang="vi-VN" sz="32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e) Lưu văn bản vào thư mục của em.</a:t>
            </a:r>
            <a:endParaRPr sz="3200" i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8" name="Google Shape;128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8</a:t>
            </a:fld>
            <a:endParaRPr/>
          </a:p>
        </p:txBody>
      </p:sp>
      <p:sp>
        <p:nvSpPr>
          <p:cNvPr id="3" name="Rounded Rectangle 2"/>
          <p:cNvSpPr/>
          <p:nvPr/>
        </p:nvSpPr>
        <p:spPr>
          <a:xfrm>
            <a:off x="9096507" y="1585072"/>
            <a:ext cx="7162800" cy="5105400"/>
          </a:xfrm>
          <a:prstGeom prst="roundRect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5029200" y="6790858"/>
            <a:ext cx="8534400" cy="3202830"/>
          </a:xfrm>
          <a:prstGeom prst="roundRect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uiExpand="1" build="p"/>
      <p:bldP spid="126" grpId="0" build="p"/>
      <p:bldP spid="12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0"/>
          <p:cNvSpPr txBox="1">
            <a:spLocks noGrp="1"/>
          </p:cNvSpPr>
          <p:nvPr>
            <p:ph type="body" idx="4294967295"/>
          </p:nvPr>
        </p:nvSpPr>
        <p:spPr>
          <a:xfrm>
            <a:off x="9220200" y="2621250"/>
            <a:ext cx="8610600" cy="305565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marL="0" indent="0" algn="just">
              <a:lnSpc>
                <a:spcPct val="90000"/>
              </a:lnSpc>
              <a:buNone/>
            </a:pPr>
            <a:r>
              <a:rPr lang="vi-VN" sz="4000" dirty="0">
                <a:latin typeface="+mj-lt"/>
              </a:rPr>
              <a:t>Em hãy chia sẻ tệp văn bản đã tạo trong phần Luyện tập với bạn, lắng nghe góp ý của bạn và thực hiện các thao tác chỉnh sửa để được văn bản hợp lí hơn</a:t>
            </a:r>
            <a:r>
              <a:rPr lang="en-US" sz="4000" dirty="0">
                <a:latin typeface="+mj-lt"/>
              </a:rPr>
              <a:t>.</a:t>
            </a:r>
            <a:endParaRPr lang="vi-VN" sz="4000" dirty="0">
              <a:latin typeface="+mj-lt"/>
            </a:endParaRPr>
          </a:p>
          <a:p>
            <a:pPr marL="0" indent="0" algn="just">
              <a:lnSpc>
                <a:spcPct val="90000"/>
              </a:lnSpc>
              <a:spcBef>
                <a:spcPts val="0"/>
              </a:spcBef>
              <a:buNone/>
            </a:pPr>
            <a:endParaRPr sz="3600" dirty="0">
              <a:solidFill>
                <a:schemeClr val="lt1"/>
              </a:solidFill>
            </a:endParaRPr>
          </a:p>
        </p:txBody>
      </p:sp>
      <p:grpSp>
        <p:nvGrpSpPr>
          <p:cNvPr id="263" name="Google Shape;263;p30"/>
          <p:cNvGrpSpPr/>
          <p:nvPr/>
        </p:nvGrpSpPr>
        <p:grpSpPr>
          <a:xfrm>
            <a:off x="1676400" y="182699"/>
            <a:ext cx="6611398" cy="10104302"/>
            <a:chOff x="2151950" y="373572"/>
            <a:chExt cx="2119546" cy="4396359"/>
          </a:xfrm>
        </p:grpSpPr>
        <p:sp>
          <p:nvSpPr>
            <p:cNvPr id="264" name="Google Shape;264;p30"/>
            <p:cNvSpPr/>
            <p:nvPr/>
          </p:nvSpPr>
          <p:spPr>
            <a:xfrm>
              <a:off x="2151950" y="373572"/>
              <a:ext cx="2119546" cy="4396359"/>
            </a:xfrm>
            <a:custGeom>
              <a:avLst/>
              <a:gdLst/>
              <a:ahLst/>
              <a:cxnLst/>
              <a:rect l="l" t="t" r="r" b="b"/>
              <a:pathLst>
                <a:path w="101027" h="209550" extrusionOk="0">
                  <a:moveTo>
                    <a:pt x="98629" y="18886"/>
                  </a:moveTo>
                  <a:lnTo>
                    <a:pt x="98629" y="190364"/>
                  </a:lnTo>
                  <a:lnTo>
                    <a:pt x="2398" y="190364"/>
                  </a:lnTo>
                  <a:lnTo>
                    <a:pt x="2398" y="18886"/>
                  </a:lnTo>
                  <a:close/>
                  <a:moveTo>
                    <a:pt x="10343" y="0"/>
                  </a:moveTo>
                  <a:lnTo>
                    <a:pt x="9293" y="75"/>
                  </a:lnTo>
                  <a:lnTo>
                    <a:pt x="8244" y="225"/>
                  </a:lnTo>
                  <a:lnTo>
                    <a:pt x="7270" y="450"/>
                  </a:lnTo>
                  <a:lnTo>
                    <a:pt x="6295" y="824"/>
                  </a:lnTo>
                  <a:lnTo>
                    <a:pt x="5396" y="1274"/>
                  </a:lnTo>
                  <a:lnTo>
                    <a:pt x="4572" y="1799"/>
                  </a:lnTo>
                  <a:lnTo>
                    <a:pt x="3747" y="2398"/>
                  </a:lnTo>
                  <a:lnTo>
                    <a:pt x="2998" y="3073"/>
                  </a:lnTo>
                  <a:lnTo>
                    <a:pt x="2323" y="3747"/>
                  </a:lnTo>
                  <a:lnTo>
                    <a:pt x="1724" y="4572"/>
                  </a:lnTo>
                  <a:lnTo>
                    <a:pt x="1199" y="5396"/>
                  </a:lnTo>
                  <a:lnTo>
                    <a:pt x="824" y="6370"/>
                  </a:lnTo>
                  <a:lnTo>
                    <a:pt x="450" y="7270"/>
                  </a:lnTo>
                  <a:lnTo>
                    <a:pt x="225" y="8319"/>
                  </a:lnTo>
                  <a:lnTo>
                    <a:pt x="0" y="9293"/>
                  </a:lnTo>
                  <a:lnTo>
                    <a:pt x="0" y="10343"/>
                  </a:lnTo>
                  <a:lnTo>
                    <a:pt x="0" y="199207"/>
                  </a:lnTo>
                  <a:lnTo>
                    <a:pt x="0" y="200257"/>
                  </a:lnTo>
                  <a:lnTo>
                    <a:pt x="225" y="201231"/>
                  </a:lnTo>
                  <a:lnTo>
                    <a:pt x="450" y="202280"/>
                  </a:lnTo>
                  <a:lnTo>
                    <a:pt x="824" y="203180"/>
                  </a:lnTo>
                  <a:lnTo>
                    <a:pt x="1199" y="204154"/>
                  </a:lnTo>
                  <a:lnTo>
                    <a:pt x="1724" y="204978"/>
                  </a:lnTo>
                  <a:lnTo>
                    <a:pt x="2323" y="205803"/>
                  </a:lnTo>
                  <a:lnTo>
                    <a:pt x="2998" y="206477"/>
                  </a:lnTo>
                  <a:lnTo>
                    <a:pt x="3747" y="207152"/>
                  </a:lnTo>
                  <a:lnTo>
                    <a:pt x="4572" y="207751"/>
                  </a:lnTo>
                  <a:lnTo>
                    <a:pt x="5396" y="208276"/>
                  </a:lnTo>
                  <a:lnTo>
                    <a:pt x="6295" y="208726"/>
                  </a:lnTo>
                  <a:lnTo>
                    <a:pt x="7270" y="209100"/>
                  </a:lnTo>
                  <a:lnTo>
                    <a:pt x="8244" y="209325"/>
                  </a:lnTo>
                  <a:lnTo>
                    <a:pt x="9293" y="209475"/>
                  </a:lnTo>
                  <a:lnTo>
                    <a:pt x="10343" y="209550"/>
                  </a:lnTo>
                  <a:lnTo>
                    <a:pt x="90610" y="209550"/>
                  </a:lnTo>
                  <a:lnTo>
                    <a:pt x="91659" y="209475"/>
                  </a:lnTo>
                  <a:lnTo>
                    <a:pt x="92708" y="209325"/>
                  </a:lnTo>
                  <a:lnTo>
                    <a:pt x="93682" y="209100"/>
                  </a:lnTo>
                  <a:lnTo>
                    <a:pt x="94657" y="208726"/>
                  </a:lnTo>
                  <a:lnTo>
                    <a:pt x="95556" y="208276"/>
                  </a:lnTo>
                  <a:lnTo>
                    <a:pt x="96455" y="207751"/>
                  </a:lnTo>
                  <a:lnTo>
                    <a:pt x="97205" y="207152"/>
                  </a:lnTo>
                  <a:lnTo>
                    <a:pt x="97954" y="206477"/>
                  </a:lnTo>
                  <a:lnTo>
                    <a:pt x="98629" y="205803"/>
                  </a:lnTo>
                  <a:lnTo>
                    <a:pt x="99228" y="204978"/>
                  </a:lnTo>
                  <a:lnTo>
                    <a:pt x="99753" y="204154"/>
                  </a:lnTo>
                  <a:lnTo>
                    <a:pt x="100203" y="203180"/>
                  </a:lnTo>
                  <a:lnTo>
                    <a:pt x="100577" y="202280"/>
                  </a:lnTo>
                  <a:lnTo>
                    <a:pt x="100802" y="201231"/>
                  </a:lnTo>
                  <a:lnTo>
                    <a:pt x="100952" y="200257"/>
                  </a:lnTo>
                  <a:lnTo>
                    <a:pt x="101027" y="199207"/>
                  </a:lnTo>
                  <a:lnTo>
                    <a:pt x="101027" y="10343"/>
                  </a:lnTo>
                  <a:lnTo>
                    <a:pt x="100952" y="9293"/>
                  </a:lnTo>
                  <a:lnTo>
                    <a:pt x="100802" y="8319"/>
                  </a:lnTo>
                  <a:lnTo>
                    <a:pt x="100577" y="7270"/>
                  </a:lnTo>
                  <a:lnTo>
                    <a:pt x="100203" y="6370"/>
                  </a:lnTo>
                  <a:lnTo>
                    <a:pt x="99753" y="5396"/>
                  </a:lnTo>
                  <a:lnTo>
                    <a:pt x="99228" y="4572"/>
                  </a:lnTo>
                  <a:lnTo>
                    <a:pt x="98629" y="3747"/>
                  </a:lnTo>
                  <a:lnTo>
                    <a:pt x="97954" y="3073"/>
                  </a:lnTo>
                  <a:lnTo>
                    <a:pt x="97205" y="2398"/>
                  </a:lnTo>
                  <a:lnTo>
                    <a:pt x="96455" y="1799"/>
                  </a:lnTo>
                  <a:lnTo>
                    <a:pt x="95556" y="1274"/>
                  </a:lnTo>
                  <a:lnTo>
                    <a:pt x="94657" y="824"/>
                  </a:lnTo>
                  <a:lnTo>
                    <a:pt x="93682" y="450"/>
                  </a:lnTo>
                  <a:lnTo>
                    <a:pt x="92708" y="225"/>
                  </a:lnTo>
                  <a:lnTo>
                    <a:pt x="91659" y="75"/>
                  </a:lnTo>
                  <a:lnTo>
                    <a:pt x="906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3"/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65" name="Google Shape;265;p30"/>
            <p:cNvSpPr/>
            <p:nvPr/>
          </p:nvSpPr>
          <p:spPr>
            <a:xfrm>
              <a:off x="2999437" y="4493184"/>
              <a:ext cx="422999" cy="150972"/>
            </a:xfrm>
            <a:custGeom>
              <a:avLst/>
              <a:gdLst/>
              <a:ahLst/>
              <a:cxnLst/>
              <a:rect l="l" t="t" r="r" b="b"/>
              <a:pathLst>
                <a:path w="20162" h="7196" extrusionOk="0">
                  <a:moveTo>
                    <a:pt x="3598" y="0"/>
                  </a:moveTo>
                  <a:lnTo>
                    <a:pt x="2849" y="75"/>
                  </a:lnTo>
                  <a:lnTo>
                    <a:pt x="2174" y="300"/>
                  </a:lnTo>
                  <a:lnTo>
                    <a:pt x="1575" y="600"/>
                  </a:lnTo>
                  <a:lnTo>
                    <a:pt x="1050" y="1050"/>
                  </a:lnTo>
                  <a:lnTo>
                    <a:pt x="600" y="1574"/>
                  </a:lnTo>
                  <a:lnTo>
                    <a:pt x="301" y="2174"/>
                  </a:lnTo>
                  <a:lnTo>
                    <a:pt x="76" y="2848"/>
                  </a:lnTo>
                  <a:lnTo>
                    <a:pt x="1" y="3598"/>
                  </a:lnTo>
                  <a:lnTo>
                    <a:pt x="76" y="4347"/>
                  </a:lnTo>
                  <a:lnTo>
                    <a:pt x="301" y="5022"/>
                  </a:lnTo>
                  <a:lnTo>
                    <a:pt x="600" y="5621"/>
                  </a:lnTo>
                  <a:lnTo>
                    <a:pt x="1050" y="6146"/>
                  </a:lnTo>
                  <a:lnTo>
                    <a:pt x="1575" y="6596"/>
                  </a:lnTo>
                  <a:lnTo>
                    <a:pt x="2174" y="6896"/>
                  </a:lnTo>
                  <a:lnTo>
                    <a:pt x="2849" y="7120"/>
                  </a:lnTo>
                  <a:lnTo>
                    <a:pt x="3598" y="7195"/>
                  </a:lnTo>
                  <a:lnTo>
                    <a:pt x="16639" y="7195"/>
                  </a:lnTo>
                  <a:lnTo>
                    <a:pt x="17313" y="7120"/>
                  </a:lnTo>
                  <a:lnTo>
                    <a:pt x="17988" y="6896"/>
                  </a:lnTo>
                  <a:lnTo>
                    <a:pt x="18587" y="6596"/>
                  </a:lnTo>
                  <a:lnTo>
                    <a:pt x="19112" y="6146"/>
                  </a:lnTo>
                  <a:lnTo>
                    <a:pt x="19562" y="5621"/>
                  </a:lnTo>
                  <a:lnTo>
                    <a:pt x="19861" y="5022"/>
                  </a:lnTo>
                  <a:lnTo>
                    <a:pt x="20086" y="4347"/>
                  </a:lnTo>
                  <a:lnTo>
                    <a:pt x="20161" y="3598"/>
                  </a:lnTo>
                  <a:lnTo>
                    <a:pt x="20086" y="2848"/>
                  </a:lnTo>
                  <a:lnTo>
                    <a:pt x="19861" y="2174"/>
                  </a:lnTo>
                  <a:lnTo>
                    <a:pt x="19562" y="1574"/>
                  </a:lnTo>
                  <a:lnTo>
                    <a:pt x="19112" y="1050"/>
                  </a:lnTo>
                  <a:lnTo>
                    <a:pt x="18587" y="600"/>
                  </a:lnTo>
                  <a:lnTo>
                    <a:pt x="17988" y="300"/>
                  </a:lnTo>
                  <a:lnTo>
                    <a:pt x="17313" y="75"/>
                  </a:lnTo>
                  <a:lnTo>
                    <a:pt x="16639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66" name="Google Shape;266;p30"/>
            <p:cNvSpPr/>
            <p:nvPr/>
          </p:nvSpPr>
          <p:spPr>
            <a:xfrm>
              <a:off x="2538737" y="529223"/>
              <a:ext cx="83354" cy="83354"/>
            </a:xfrm>
            <a:custGeom>
              <a:avLst/>
              <a:gdLst/>
              <a:ahLst/>
              <a:cxnLst/>
              <a:rect l="l" t="t" r="r" b="b"/>
              <a:pathLst>
                <a:path w="3973" h="3973" extrusionOk="0">
                  <a:moveTo>
                    <a:pt x="2024" y="1"/>
                  </a:moveTo>
                  <a:lnTo>
                    <a:pt x="1575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1" y="1200"/>
                  </a:lnTo>
                  <a:lnTo>
                    <a:pt x="76" y="1575"/>
                  </a:lnTo>
                  <a:lnTo>
                    <a:pt x="1" y="2024"/>
                  </a:lnTo>
                  <a:lnTo>
                    <a:pt x="76" y="2399"/>
                  </a:lnTo>
                  <a:lnTo>
                    <a:pt x="151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5" y="3973"/>
                  </a:lnTo>
                  <a:lnTo>
                    <a:pt x="2399" y="3973"/>
                  </a:lnTo>
                  <a:lnTo>
                    <a:pt x="2774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4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67" name="Google Shape;267;p30"/>
            <p:cNvSpPr/>
            <p:nvPr/>
          </p:nvSpPr>
          <p:spPr>
            <a:xfrm>
              <a:off x="3007305" y="538664"/>
              <a:ext cx="408837" cy="64493"/>
            </a:xfrm>
            <a:custGeom>
              <a:avLst/>
              <a:gdLst/>
              <a:ahLst/>
              <a:cxnLst/>
              <a:rect l="l" t="t" r="r" b="b"/>
              <a:pathLst>
                <a:path w="19487" h="3074" extrusionOk="0">
                  <a:moveTo>
                    <a:pt x="1275" y="0"/>
                  </a:moveTo>
                  <a:lnTo>
                    <a:pt x="1050" y="75"/>
                  </a:lnTo>
                  <a:lnTo>
                    <a:pt x="750" y="150"/>
                  </a:lnTo>
                  <a:lnTo>
                    <a:pt x="525" y="300"/>
                  </a:lnTo>
                  <a:lnTo>
                    <a:pt x="375" y="450"/>
                  </a:lnTo>
                  <a:lnTo>
                    <a:pt x="225" y="675"/>
                  </a:lnTo>
                  <a:lnTo>
                    <a:pt x="75" y="975"/>
                  </a:lnTo>
                  <a:lnTo>
                    <a:pt x="1" y="1274"/>
                  </a:lnTo>
                  <a:lnTo>
                    <a:pt x="1" y="1574"/>
                  </a:lnTo>
                  <a:lnTo>
                    <a:pt x="1" y="1874"/>
                  </a:lnTo>
                  <a:lnTo>
                    <a:pt x="75" y="2174"/>
                  </a:lnTo>
                  <a:lnTo>
                    <a:pt x="225" y="2399"/>
                  </a:lnTo>
                  <a:lnTo>
                    <a:pt x="375" y="2623"/>
                  </a:lnTo>
                  <a:lnTo>
                    <a:pt x="525" y="2773"/>
                  </a:lnTo>
                  <a:lnTo>
                    <a:pt x="750" y="2923"/>
                  </a:lnTo>
                  <a:lnTo>
                    <a:pt x="1050" y="2998"/>
                  </a:lnTo>
                  <a:lnTo>
                    <a:pt x="1275" y="3073"/>
                  </a:lnTo>
                  <a:lnTo>
                    <a:pt x="18137" y="3073"/>
                  </a:lnTo>
                  <a:lnTo>
                    <a:pt x="18437" y="2998"/>
                  </a:lnTo>
                  <a:lnTo>
                    <a:pt x="18662" y="2923"/>
                  </a:lnTo>
                  <a:lnTo>
                    <a:pt x="18887" y="2773"/>
                  </a:lnTo>
                  <a:lnTo>
                    <a:pt x="19112" y="2623"/>
                  </a:lnTo>
                  <a:lnTo>
                    <a:pt x="19262" y="2399"/>
                  </a:lnTo>
                  <a:lnTo>
                    <a:pt x="19337" y="2174"/>
                  </a:lnTo>
                  <a:lnTo>
                    <a:pt x="19412" y="1874"/>
                  </a:lnTo>
                  <a:lnTo>
                    <a:pt x="19486" y="1574"/>
                  </a:lnTo>
                  <a:lnTo>
                    <a:pt x="19412" y="1274"/>
                  </a:lnTo>
                  <a:lnTo>
                    <a:pt x="19337" y="975"/>
                  </a:lnTo>
                  <a:lnTo>
                    <a:pt x="19262" y="675"/>
                  </a:lnTo>
                  <a:lnTo>
                    <a:pt x="19112" y="450"/>
                  </a:lnTo>
                  <a:lnTo>
                    <a:pt x="18887" y="300"/>
                  </a:lnTo>
                  <a:lnTo>
                    <a:pt x="18662" y="150"/>
                  </a:lnTo>
                  <a:lnTo>
                    <a:pt x="18437" y="75"/>
                  </a:lnTo>
                  <a:lnTo>
                    <a:pt x="18137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3260D69-0F1D-F725-9DF1-D23E4778A9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2417" t="4099" r="6921" b="3053"/>
          <a:stretch/>
        </p:blipFill>
        <p:spPr>
          <a:xfrm>
            <a:off x="1882980" y="1089750"/>
            <a:ext cx="6193330" cy="8250420"/>
          </a:xfrm>
          <a:prstGeom prst="rect">
            <a:avLst/>
          </a:prstGeom>
        </p:spPr>
      </p:pic>
      <p:pic>
        <p:nvPicPr>
          <p:cNvPr id="269" name="Google Shape;26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91800" y="5407439"/>
            <a:ext cx="2333684" cy="461356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B8AA5D2-E35E-0EC1-316E-F642F32FDA2D}"/>
              </a:ext>
            </a:extLst>
          </p:cNvPr>
          <p:cNvSpPr/>
          <p:nvPr/>
        </p:nvSpPr>
        <p:spPr>
          <a:xfrm>
            <a:off x="9371291" y="668376"/>
            <a:ext cx="7755969" cy="1846659"/>
          </a:xfrm>
          <a:prstGeom prst="rect">
            <a:avLst/>
          </a:prstGeom>
          <a:noFill/>
        </p:spPr>
        <p:txBody>
          <a:bodyPr wrap="none" lIns="182880" tIns="91440" rIns="182880" bIns="91440">
            <a:spAutoFit/>
          </a:bodyPr>
          <a:lstStyle/>
          <a:p>
            <a:pPr algn="ctr"/>
            <a:r>
              <a:rPr lang="vi-VN" sz="10800" b="1" u="sng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VẬN DỤNG</a:t>
            </a:r>
            <a:endParaRPr lang="en-US" sz="10800" b="1" u="sng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" grpId="0" build="p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2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2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2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2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</TotalTime>
  <Words>363</Words>
  <Application>Microsoft Office PowerPoint</Application>
  <PresentationFormat>Custom</PresentationFormat>
  <Paragraphs>40</Paragraphs>
  <Slides>11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Times New Roman</vt:lpstr>
      <vt:lpstr>等线</vt:lpstr>
      <vt:lpstr>微软雅黑</vt:lpstr>
      <vt:lpstr>Arial</vt:lpstr>
      <vt:lpstr>Tahoma</vt:lpstr>
      <vt:lpstr>Calibri Light</vt:lpstr>
      <vt:lpstr>Candy Script</vt:lpstr>
      <vt:lpstr>Calibri</vt:lpstr>
      <vt:lpstr>Fredoka One</vt:lpstr>
      <vt:lpstr>Office Theme</vt:lpstr>
      <vt:lpstr>1_Office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7 THỰC HÀNH SOẠN THẢO VĂN BẢN (Tiết 2) </vt:lpstr>
      <vt:lpstr>PowerPoint Presentation</vt:lpstr>
      <vt:lpstr>PowerPoint Presentation</vt:lpstr>
      <vt:lpstr>PowerPoint Presentation</vt:lpstr>
      <vt:lpstr>PowerPoint Presentation</vt:lpstr>
      <vt:lpstr>Thanks!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</dc:title>
  <dc:creator>Admin</dc:creator>
  <cp:lastModifiedBy>Microsoft account</cp:lastModifiedBy>
  <cp:revision>54</cp:revision>
  <dcterms:created xsi:type="dcterms:W3CDTF">2006-08-16T00:00:00Z</dcterms:created>
  <dcterms:modified xsi:type="dcterms:W3CDTF">2025-12-13T16:32:19Z</dcterms:modified>
  <dc:identifier>DAGz8pq7UNw</dc:identifier>
</cp:coreProperties>
</file>