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86" r:id="rId3"/>
    <p:sldId id="279" r:id="rId4"/>
    <p:sldId id="287" r:id="rId5"/>
    <p:sldId id="280" r:id="rId6"/>
    <p:sldId id="266" r:id="rId7"/>
    <p:sldId id="281" r:id="rId8"/>
    <p:sldId id="282" r:id="rId9"/>
    <p:sldId id="283" r:id="rId10"/>
    <p:sldId id="284" r:id="rId11"/>
    <p:sldId id="288" r:id="rId12"/>
    <p:sldId id="289" r:id="rId13"/>
    <p:sldId id="200757740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6" autoAdjust="0"/>
    <p:restoredTop sz="94660"/>
  </p:normalViewPr>
  <p:slideViewPr>
    <p:cSldViewPr snapToGrid="0">
      <p:cViewPr varScale="1">
        <p:scale>
          <a:sx n="91" d="100"/>
          <a:sy n="91" d="100"/>
        </p:scale>
        <p:origin x="5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0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6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0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9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4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6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2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3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1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C8CB0-C08C-42B5-B03E-7F7F789BF39F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1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31545" y="184878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5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Tiểu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học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Hưng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Đạo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viên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Đỗ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Thị Hà Vi</a:t>
            </a: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66" y="279952"/>
            <a:ext cx="32480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2CB657-11E0-B1BA-DA72-FF66E28E0184}"/>
              </a:ext>
            </a:extLst>
          </p:cNvPr>
          <p:cNvSpPr txBox="1"/>
          <p:nvPr/>
        </p:nvSpPr>
        <p:spPr>
          <a:xfrm>
            <a:off x="2309213" y="1008718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B4D13B-0FC0-1418-5127-99CAC0DF5E6F}"/>
              </a:ext>
            </a:extLst>
          </p:cNvPr>
          <p:cNvSpPr txBox="1"/>
          <p:nvPr/>
        </p:nvSpPr>
        <p:spPr>
          <a:xfrm>
            <a:off x="1225826" y="1513811"/>
            <a:ext cx="10127973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solidFill>
                  <a:srgbClr val="000000"/>
                </a:solidFill>
                <a:effectLst/>
                <a:latin typeface="Arial-BoldMT"/>
              </a:rPr>
              <a:t>Mô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BoldMT"/>
              </a:rPr>
              <a:t>tả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BoldMT"/>
              </a:rPr>
              <a:t>cách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BoldMT"/>
              </a:rPr>
              <a:t>thực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BoldMT"/>
              </a:rPr>
              <a:t>hành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BoldMT"/>
              </a:rPr>
              <a:t>tạo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BoldMT"/>
              </a:rPr>
              <a:t>một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BoldMT"/>
              </a:rPr>
              <a:t>hộp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BoldMT"/>
              </a:rPr>
              <a:t>đựng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BoldMT"/>
              </a:rPr>
              <a:t>đồ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BoldMT"/>
              </a:rPr>
              <a:t>dùng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BoldMT"/>
              </a:rPr>
              <a:t>học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BoldMT"/>
              </a:rPr>
              <a:t>tập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BoldMT"/>
              </a:rPr>
              <a:t>kết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BoldMT"/>
              </a:rPr>
              <a:t>hợp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BoldMT"/>
              </a:rPr>
              <a:t>từ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BoldMT"/>
              </a:rPr>
              <a:t>nhiều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BoldMT"/>
              </a:rPr>
              <a:t>chất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BoldMT"/>
              </a:rPr>
              <a:t>liệu</a:t>
            </a:r>
            <a:r>
              <a:rPr lang="en-US" sz="3200" dirty="0"/>
              <a:t> </a:t>
            </a:r>
            <a:br>
              <a:rPr lang="en-US" sz="3200" dirty="0"/>
            </a:br>
            <a:br>
              <a:rPr lang="vi-VN" sz="2800" dirty="0"/>
            </a:br>
            <a:endParaRPr lang="en-US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6FF24A0-BF6D-C2E5-6B2A-81DD8D90F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825" y="2681006"/>
            <a:ext cx="10558540" cy="381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68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C947AD-707E-4F33-E622-48741FB32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84" y="1407234"/>
            <a:ext cx="3313936" cy="31377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BFFAC9-CEAD-E827-69E1-CB2844B8C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220" y="1407234"/>
            <a:ext cx="3270362" cy="31377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424516-E110-87A7-DF5C-30E295FCF4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2682" y="1322053"/>
            <a:ext cx="3379148" cy="31377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57610E-F9D4-3D1D-488E-3E903AA77F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9757" y="4743320"/>
            <a:ext cx="31718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96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160DA8-8945-ED0B-61A5-5E0584FA5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36" y="1325827"/>
            <a:ext cx="5648325" cy="3524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7C01E4-2352-5186-604C-CF83D9A8D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703" y="1325827"/>
            <a:ext cx="493735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34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E061A5-96C2-D980-A54B-4C6F1C1FB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5642" y="3004145"/>
            <a:ext cx="2234055" cy="29210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5CFC8A-6CA3-BCA2-A298-F1AB3999E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489" y="3144957"/>
            <a:ext cx="1975893" cy="2921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C6D4BF-5EB8-0A47-D8C6-4DDC92A552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8994" y="1134424"/>
            <a:ext cx="6102625" cy="32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7EEBE0-255F-59EC-C4C7-044AA9539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54" y="1690688"/>
            <a:ext cx="10255575" cy="334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05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6FBA4E-B059-DB41-75FD-AEB431E314ED}"/>
              </a:ext>
            </a:extLst>
          </p:cNvPr>
          <p:cNvSpPr txBox="1"/>
          <p:nvPr/>
        </p:nvSpPr>
        <p:spPr>
          <a:xfrm>
            <a:off x="2189943" y="365125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2D2F2D-C05E-4FD8-2EC3-8C72A812BFD1}"/>
              </a:ext>
            </a:extLst>
          </p:cNvPr>
          <p:cNvSpPr txBox="1"/>
          <p:nvPr/>
        </p:nvSpPr>
        <p:spPr>
          <a:xfrm>
            <a:off x="2189942" y="922308"/>
            <a:ext cx="916385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i="0" dirty="0">
                <a:solidFill>
                  <a:srgbClr val="000000"/>
                </a:solidFill>
                <a:effectLst/>
                <a:latin typeface="Arial-BoldMT"/>
              </a:rPr>
              <a:t>Mô tả các bước thực hiện sản phẩm mĩ thuật về chủ đề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vi-VN" sz="2400" b="1" i="1" dirty="0">
                <a:solidFill>
                  <a:srgbClr val="000000"/>
                </a:solidFill>
                <a:effectLst/>
                <a:latin typeface="Arial-BoldItalicMT"/>
              </a:rPr>
              <a:t>Những hoạt động yêu thích ở trường em</a:t>
            </a:r>
            <a:r>
              <a:rPr lang="vi-VN" sz="2400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D3B8E6-2850-07B6-37DE-FDEFD909B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336" y="1825625"/>
            <a:ext cx="1077156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86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C79118-C31F-9353-17AF-72E1EC560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08" y="1012342"/>
            <a:ext cx="5445847" cy="43513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D6C5D7-5823-9A2D-35C5-3B0BF98CC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6500" y="1012342"/>
            <a:ext cx="56959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17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319"/>
            <a:ext cx="12192000" cy="688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F1955A-47E9-EA46-D78A-BE096503F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41" y="1662423"/>
            <a:ext cx="11480129" cy="353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53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4FEA9B-AAAA-D714-F455-13B38B966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382" y="0"/>
            <a:ext cx="78987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03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A69FD9-FCA0-6FC2-184C-CD05A18AD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78467"/>
            <a:ext cx="10348644" cy="541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67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4DAD1D-6D55-6DF3-5939-1F790112E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048" y="284576"/>
            <a:ext cx="8941904" cy="617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99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428C4D-1D5B-3A0C-3D5B-9A46E60A9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94" y="365125"/>
            <a:ext cx="9770865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98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77</Words>
  <Application>Microsoft Office PowerPoint</Application>
  <PresentationFormat>Widescreen</PresentationFormat>
  <Paragraphs>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Arial-BoldItalicMT</vt:lpstr>
      <vt:lpstr>Arial-BoldMT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Ha Vi Do</cp:lastModifiedBy>
  <cp:revision>22</cp:revision>
  <dcterms:created xsi:type="dcterms:W3CDTF">2024-07-21T15:58:24Z</dcterms:created>
  <dcterms:modified xsi:type="dcterms:W3CDTF">2025-11-23T02:22:23Z</dcterms:modified>
</cp:coreProperties>
</file>