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23"/>
  </p:notesMasterIdLst>
  <p:sldIdLst>
    <p:sldId id="11698" r:id="rId3"/>
    <p:sldId id="412" r:id="rId4"/>
    <p:sldId id="413" r:id="rId5"/>
    <p:sldId id="259" r:id="rId6"/>
    <p:sldId id="414" r:id="rId7"/>
    <p:sldId id="394" r:id="rId8"/>
    <p:sldId id="377" r:id="rId9"/>
    <p:sldId id="386" r:id="rId10"/>
    <p:sldId id="398" r:id="rId11"/>
    <p:sldId id="415" r:id="rId12"/>
    <p:sldId id="416" r:id="rId13"/>
    <p:sldId id="417" r:id="rId14"/>
    <p:sldId id="418" r:id="rId15"/>
    <p:sldId id="378" r:id="rId16"/>
    <p:sldId id="419" r:id="rId17"/>
    <p:sldId id="420" r:id="rId18"/>
    <p:sldId id="421" r:id="rId19"/>
    <p:sldId id="422" r:id="rId20"/>
    <p:sldId id="278" r:id="rId21"/>
    <p:sldId id="274"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95" d="100"/>
          <a:sy n="95" d="100"/>
        </p:scale>
        <p:origin x="192"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t>15/12/2025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t>‹#›</a:t>
            </a:fld>
            <a:endParaRPr lang="vi-VN"/>
          </a:p>
        </p:txBody>
      </p:sp>
    </p:spTree>
    <p:extLst>
      <p:ext uri="{BB962C8B-B14F-4D97-AF65-F5344CB8AC3E}">
        <p14:creationId xmlns:p14="http://schemas.microsoft.com/office/powerpoint/2010/main" val="1527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2354-62D5-4699-5C31-09775C3BF7EC}"/>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617DE69-E963-BB5B-350D-D3585A51D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9E3A7D9-6D7E-A2B7-FA86-C0B6B3C21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a:extLst>
              <a:ext uri="{FF2B5EF4-FFF2-40B4-BE49-F238E27FC236}">
                <a16:creationId xmlns:a16="http://schemas.microsoft.com/office/drawing/2014/main" id="{9F7E5FDE-7A43-08A0-4DD9-A84C54B74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109263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18</a:t>
            </a:fld>
            <a:endParaRPr lang="vi-VN"/>
          </a:p>
        </p:txBody>
      </p:sp>
    </p:spTree>
    <p:extLst>
      <p:ext uri="{BB962C8B-B14F-4D97-AF65-F5344CB8AC3E}">
        <p14:creationId xmlns:p14="http://schemas.microsoft.com/office/powerpoint/2010/main" val="166740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2A32-80E4-F5E1-8E4C-7A2927FA30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E4E5-19BC-A449-8B41-36D3E72C1B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5AFD6-04D3-BB36-E8CA-4031210DFA98}"/>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5" name="Footer Placeholder 4">
            <a:extLst>
              <a:ext uri="{FF2B5EF4-FFF2-40B4-BE49-F238E27FC236}">
                <a16:creationId xmlns:a16="http://schemas.microsoft.com/office/drawing/2014/main" id="{7F924EAB-4BCB-C1C5-403B-FF6C1AD12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4C9E19-701F-2DC0-BEF0-349E5B75317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4628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C93C-3939-16FB-1D77-065887FDF2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FD79F-47CA-52FA-72F0-6FC02B54DD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AFE46-993F-48D9-5BCF-A9EAF19D7DD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5" name="Footer Placeholder 4">
            <a:extLst>
              <a:ext uri="{FF2B5EF4-FFF2-40B4-BE49-F238E27FC236}">
                <a16:creationId xmlns:a16="http://schemas.microsoft.com/office/drawing/2014/main" id="{E1613097-E20D-FF20-BFC0-B7F09503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2AC0E-D94B-9922-0253-5A05B8038631}"/>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6355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CA01-15A1-C044-4D38-A01361F36C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CAB81-9AA9-31B9-B15C-3FE4C268E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BB501-BD63-27E2-6E13-42FF9EBED1A4}"/>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5" name="Footer Placeholder 4">
            <a:extLst>
              <a:ext uri="{FF2B5EF4-FFF2-40B4-BE49-F238E27FC236}">
                <a16:creationId xmlns:a16="http://schemas.microsoft.com/office/drawing/2014/main" id="{0907A95E-44C1-8444-51D4-A0B80D0D3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10F539-3207-EB8C-96A7-998878754F2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48848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1936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426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695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759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10157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58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7BCB-B01F-8777-721E-2476075610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B1DE76-64AA-E09F-525B-037563E3C1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E34B5-0210-EEB2-B30A-E8EFB9B9FC1C}"/>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5" name="Footer Placeholder 4">
            <a:extLst>
              <a:ext uri="{FF2B5EF4-FFF2-40B4-BE49-F238E27FC236}">
                <a16:creationId xmlns:a16="http://schemas.microsoft.com/office/drawing/2014/main" id="{0427E024-BA24-1649-9B33-E4B0802AF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40543-A3D9-2ABE-5213-38AD24CD3F04}"/>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272079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72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49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7542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12/15/2025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67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3D19-BBD6-B6E9-94B1-AE7C2A6F26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8308F-B185-511C-B845-896284451F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FC073-088C-D328-6B68-E8630E51229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5" name="Footer Placeholder 4">
            <a:extLst>
              <a:ext uri="{FF2B5EF4-FFF2-40B4-BE49-F238E27FC236}">
                <a16:creationId xmlns:a16="http://schemas.microsoft.com/office/drawing/2014/main" id="{4F4B2C0D-366F-BBE1-E1D7-B845E76F9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17125-1954-4F22-2600-A71C40A0173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52144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3D5-A5F5-9AF5-15BA-E09E7B0A8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80BBA4-3047-24CD-2B67-F899774A10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A1664-6BF4-9B27-CC27-DA4EC57796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2F0A3-2682-9884-082F-1DB1D1FC5D6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6" name="Footer Placeholder 5">
            <a:extLst>
              <a:ext uri="{FF2B5EF4-FFF2-40B4-BE49-F238E27FC236}">
                <a16:creationId xmlns:a16="http://schemas.microsoft.com/office/drawing/2014/main" id="{D9122E0B-8DB7-C010-561A-00B253AE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3DA59-27E9-9C24-C27C-C1E6247614D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5196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9B0-0F71-1CDB-1F39-FE44D8BEAA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8B8720-76E7-BEA3-F144-7870C892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84D4F-2216-D47B-1333-8453016C1E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FAAC0-5FFE-DCED-3A63-D7F686CD60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0478-09F5-70AF-7872-EE49987C6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8FED8-ADDE-1E4F-CDBB-8A458878DEA1}"/>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8" name="Footer Placeholder 7">
            <a:extLst>
              <a:ext uri="{FF2B5EF4-FFF2-40B4-BE49-F238E27FC236}">
                <a16:creationId xmlns:a16="http://schemas.microsoft.com/office/drawing/2014/main" id="{6399FF29-6D96-B98A-22B0-E51027821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DD2159-D4B8-0F30-FBB6-6D6E8092F45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23240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2ABA-9462-D49C-FEF7-E0052064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D892A9-6ACA-BCD3-3D24-A6656D0D8A2A}"/>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4" name="Footer Placeholder 3">
            <a:extLst>
              <a:ext uri="{FF2B5EF4-FFF2-40B4-BE49-F238E27FC236}">
                <a16:creationId xmlns:a16="http://schemas.microsoft.com/office/drawing/2014/main" id="{3CCE560E-5A5E-3C78-93C2-2F141AA3B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8F300-86D0-D47F-F8D2-A8FA21F38C78}"/>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96495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20593-7E53-A144-0DDB-E61F69C5207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3" name="Footer Placeholder 2">
            <a:extLst>
              <a:ext uri="{FF2B5EF4-FFF2-40B4-BE49-F238E27FC236}">
                <a16:creationId xmlns:a16="http://schemas.microsoft.com/office/drawing/2014/main" id="{43E2AF3F-0501-B236-F6E1-B6F2C2A00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05DF75-4C40-5BC9-D931-1770CEC8FAEE}"/>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046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A1C7-539E-7268-A8BF-ED87B2EC0D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83566-6FCF-8791-CE8F-91A26B34BA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E6E34-B578-FBA1-4C63-0C24004956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2CCB1-D6DA-1100-8D65-1668F1D4B262}"/>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6" name="Footer Placeholder 5">
            <a:extLst>
              <a:ext uri="{FF2B5EF4-FFF2-40B4-BE49-F238E27FC236}">
                <a16:creationId xmlns:a16="http://schemas.microsoft.com/office/drawing/2014/main" id="{086608C9-80D1-8BB6-E906-EEDDBE9C7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849A73-C9AB-7C30-C03F-5E3E31C185A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0957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754-F7FB-A5B0-D10B-A97B7E141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97FEB-E99D-2163-E36C-DC70A82FD4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048AC-EF06-437D-CD66-1C3D856B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ED27B-ED81-D0FA-4621-94B6B1DB0135}"/>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12/15/2025</a:t>
            </a:fld>
            <a:endParaRPr lang="en-US"/>
          </a:p>
        </p:txBody>
      </p:sp>
      <p:sp>
        <p:nvSpPr>
          <p:cNvPr id="6" name="Footer Placeholder 5">
            <a:extLst>
              <a:ext uri="{FF2B5EF4-FFF2-40B4-BE49-F238E27FC236}">
                <a16:creationId xmlns:a16="http://schemas.microsoft.com/office/drawing/2014/main" id="{615170CE-CB89-9678-D54B-2D12F7632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6DD8C6-973C-1014-BCD7-361F13AA4CEA}"/>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988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FD9ED07-8B7E-FFD6-1CC9-2FEC0E7793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3038654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8965CC8B-2904-0B4F-4A47-2923272EDE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5268029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5.emf"/><Relationship Id="rId4" Type="http://schemas.openxmlformats.org/officeDocument/2006/relationships/image" Target="../media/image54.em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57.pn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sv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1895-8BD0-A9A6-0D87-07A5D26A60EB}"/>
            </a:ext>
          </a:extLst>
        </p:cNvPr>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F760A970-FB55-3F40-0C91-E9EF19E52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D664DA-5269-4CB0-12C2-8DFEB402A1ED}"/>
              </a:ext>
            </a:extLst>
          </p:cNvPr>
          <p:cNvSpPr/>
          <p:nvPr/>
        </p:nvSpPr>
        <p:spPr>
          <a:xfrm>
            <a:off x="628989" y="377617"/>
            <a:ext cx="10286999" cy="443198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4500" b="1" dirty="0">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dirty="0">
                <a:solidFill>
                  <a:srgbClr val="FF0000"/>
                </a:solidFill>
                <a:latin typeface="Times New Roman" panose="02020603050405020304" pitchFamily="18" charset="0"/>
                <a:cs typeface="Times New Roman" panose="02020603050405020304" pitchFamily="18" charset="0"/>
              </a:rPr>
              <a:t>VỀ DỰ</a:t>
            </a:r>
            <a:r>
              <a:rPr lang="vi-VN" sz="4500" b="1" dirty="0">
                <a:solidFill>
                  <a:srgbClr val="FF0000"/>
                </a:solidFill>
                <a:latin typeface="Times New Roman" panose="02020603050405020304" pitchFamily="18" charset="0"/>
                <a:cs typeface="Times New Roman" panose="02020603050405020304" pitchFamily="18" charset="0"/>
              </a:rPr>
              <a:t> GIỜ LỚP </a:t>
            </a:r>
            <a:r>
              <a:rPr lang="en-US" sz="4500" b="1" dirty="0">
                <a:solidFill>
                  <a:srgbClr val="FF0000"/>
                </a:solidFill>
                <a:latin typeface="Times New Roman" panose="02020603050405020304" pitchFamily="18" charset="0"/>
                <a:cs typeface="Times New Roman" panose="02020603050405020304" pitchFamily="18" charset="0"/>
              </a:rPr>
              <a:t>5A4</a:t>
            </a:r>
          </a:p>
          <a:p>
            <a:pPr algn="ctr"/>
            <a:r>
              <a:rPr lang="en-US" sz="4000" b="1" i="1" dirty="0">
                <a:solidFill>
                  <a:srgbClr val="0070C0"/>
                </a:solidFill>
                <a:latin typeface="Times New Roman" panose="02020603050405020304" pitchFamily="18" charset="0"/>
                <a:cs typeface="Times New Roman" panose="02020603050405020304" pitchFamily="18" charset="0"/>
              </a:rPr>
              <a:t>Môn: </a:t>
            </a:r>
            <a:r>
              <a:rPr lang="vi-VN" sz="4000" b="1" i="1" dirty="0">
                <a:solidFill>
                  <a:srgbClr val="0070C0"/>
                </a:solidFill>
                <a:latin typeface="Times New Roman" panose="02020603050405020304" pitchFamily="18" charset="0"/>
                <a:cs typeface="Times New Roman" panose="02020603050405020304" pitchFamily="18" charset="0"/>
              </a:rPr>
              <a:t>Tiếng Việt</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vi-VN" sz="4000" b="1" i="1" dirty="0">
                <a:solidFill>
                  <a:srgbClr val="0070C0"/>
                </a:solidFill>
                <a:latin typeface="Times New Roman" panose="02020603050405020304" pitchFamily="18" charset="0"/>
                <a:cs typeface="Times New Roman" panose="02020603050405020304" pitchFamily="18" charset="0"/>
              </a:rPr>
              <a:t>Luyện từ và câu:</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Luyện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tập</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về</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điệp</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từ</a:t>
            </a:r>
            <a:r>
              <a:rPr lang="en-US" sz="4000" b="1" i="1" dirty="0">
                <a:solidFill>
                  <a:srgbClr val="0070C0"/>
                </a:solidFill>
                <a:latin typeface="Times New Roman" panose="02020603050405020304" pitchFamily="18" charset="0"/>
                <a:cs typeface="Times New Roman" panose="02020603050405020304" pitchFamily="18" charset="0"/>
              </a:rPr>
              <a:t>, </a:t>
            </a:r>
          </a:p>
          <a:p>
            <a:pPr algn="ctr"/>
            <a:r>
              <a:rPr lang="en-US" sz="4000" b="1" i="1" dirty="0" err="1">
                <a:solidFill>
                  <a:srgbClr val="0070C0"/>
                </a:solidFill>
                <a:latin typeface="Times New Roman" panose="02020603050405020304" pitchFamily="18" charset="0"/>
                <a:cs typeface="Times New Roman" panose="02020603050405020304" pitchFamily="18" charset="0"/>
              </a:rPr>
              <a:t>điệp</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ngữ</a:t>
            </a:r>
            <a:r>
              <a:rPr lang="en-US" sz="4000" b="1" i="1" dirty="0">
                <a:solidFill>
                  <a:srgbClr val="0070C0"/>
                </a:solidFill>
                <a:latin typeface="Times New Roman" panose="02020603050405020304" pitchFamily="18" charset="0"/>
                <a:cs typeface="Times New Roman" panose="02020603050405020304" pitchFamily="18" charset="0"/>
              </a:rPr>
              <a:t> </a:t>
            </a:r>
          </a:p>
        </p:txBody>
      </p:sp>
      <p:pic>
        <p:nvPicPr>
          <p:cNvPr id="2056" name="Picture 8" descr="animal-14[1]">
            <a:extLst>
              <a:ext uri="{FF2B5EF4-FFF2-40B4-BE49-F238E27FC236}">
                <a16:creationId xmlns:a16="http://schemas.microsoft.com/office/drawing/2014/main" id="{D2C62E67-3763-D62D-2131-4C07BFEB87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77517" y="1068344"/>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D98200-F934-EEF6-D767-2A2A1735A9A6}"/>
              </a:ext>
            </a:extLst>
          </p:cNvPr>
          <p:cNvSpPr txBox="1"/>
          <p:nvPr/>
        </p:nvSpPr>
        <p:spPr>
          <a:xfrm>
            <a:off x="3734671" y="655979"/>
            <a:ext cx="4155305" cy="400110"/>
          </a:xfrm>
          <a:prstGeom prst="rect">
            <a:avLst/>
          </a:prstGeom>
          <a:noFill/>
        </p:spPr>
        <p:txBody>
          <a:bodyPr wrap="none" rtlCol="0">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E8F03853-FA26-3AF6-88AC-E2BA3701F72B}"/>
              </a:ext>
            </a:extLst>
          </p:cNvPr>
          <p:cNvCxnSpPr>
            <a:cxnSpLocks/>
          </p:cNvCxnSpPr>
          <p:nvPr/>
        </p:nvCxnSpPr>
        <p:spPr>
          <a:xfrm>
            <a:off x="4782037" y="1056089"/>
            <a:ext cx="1980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7AE39-49E5-685D-CA46-D126FD823392}"/>
              </a:ext>
            </a:extLst>
          </p:cNvPr>
          <p:cNvSpPr txBox="1"/>
          <p:nvPr/>
        </p:nvSpPr>
        <p:spPr>
          <a:xfrm>
            <a:off x="1205131" y="4813639"/>
            <a:ext cx="3844322" cy="1384995"/>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Đỗ</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Thị</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Hà</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Năm sinh: 1997</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Trình độ: Đại học</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23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3"/>
          <a:stretch>
            <a:fillRect/>
          </a:stretch>
        </p:blipFill>
        <p:spPr>
          <a:xfrm>
            <a:off x="3011260" y="344940"/>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8535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4974772" y="1208314"/>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598229" y="1219199"/>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2385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3"/>
          <a:stretch>
            <a:fillRect/>
          </a:stretch>
        </p:blipFill>
        <p:spPr>
          <a:xfrm>
            <a:off x="3244623" y="447674"/>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3995057" y="84908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724399" y="1164772"/>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1894115"/>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408430" y="413588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118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820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biện pháp. điệp 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sp>
        <p:nvSpPr>
          <p:cNvPr id="2" name="TextBox 1">
            <a:extLst>
              <a:ext uri="{FF2B5EF4-FFF2-40B4-BE49-F238E27FC236}">
                <a16:creationId xmlns:a16="http://schemas.microsoft.com/office/drawing/2014/main" id="{36510732-8DFE-17CC-4173-5DF9F5D0840D}"/>
              </a:ext>
            </a:extLst>
          </p:cNvPr>
          <p:cNvSpPr txBox="1"/>
          <p:nvPr/>
        </p:nvSpPr>
        <p:spPr>
          <a:xfrm>
            <a:off x="631371" y="2144486"/>
            <a:ext cx="6128657" cy="2554545"/>
          </a:xfrm>
          <a:prstGeom prst="rect">
            <a:avLst/>
          </a:prstGeom>
          <a:noFill/>
        </p:spPr>
        <p:txBody>
          <a:bodyPr wrap="square" rtlCol="0">
            <a:spAutoFit/>
          </a:bodyPr>
          <a:lstStyle/>
          <a:p>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endParaRPr lang="en-US" sz="3200" b="0" i="0" dirty="0">
              <a:solidFill>
                <a:srgbClr val="000000"/>
              </a:solidFill>
              <a:effectLst/>
              <a:latin typeface="Cambria" panose="02040503050406030204" pitchFamily="18" charset="0"/>
              <a:ea typeface="Cambria" panose="02040503050406030204" pitchFamily="18" charset="0"/>
            </a:endParaRPr>
          </a:p>
          <a:p>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4"/>
          <a:stretch>
            <a:fillRect/>
          </a:stretch>
        </p:blipFill>
        <p:spPr>
          <a:xfrm>
            <a:off x="7213827" y="2217965"/>
            <a:ext cx="4295775" cy="3467100"/>
          </a:xfrm>
          <a:prstGeom prst="rect">
            <a:avLst/>
          </a:prstGeom>
        </p:spPr>
      </p:pic>
      <p:cxnSp>
        <p:nvCxnSpPr>
          <p:cNvPr id="6" name="Straight Connector 5">
            <a:extLst>
              <a:ext uri="{FF2B5EF4-FFF2-40B4-BE49-F238E27FC236}">
                <a16:creationId xmlns:a16="http://schemas.microsoft.com/office/drawing/2014/main" id="{A478FB5A-B982-CAFC-E672-567465313881}"/>
              </a:ext>
            </a:extLst>
          </p:cNvPr>
          <p:cNvCxnSpPr/>
          <p:nvPr/>
        </p:nvCxnSpPr>
        <p:spPr>
          <a:xfrm>
            <a:off x="2049517" y="827690"/>
            <a:ext cx="449317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2745D11D-A58C-57EE-4454-B3E7B1E58163}"/>
              </a:ext>
            </a:extLst>
          </p:cNvPr>
          <p:cNvCxnSpPr>
            <a:cxnSpLocks/>
          </p:cNvCxnSpPr>
          <p:nvPr/>
        </p:nvCxnSpPr>
        <p:spPr>
          <a:xfrm>
            <a:off x="6760028" y="827690"/>
            <a:ext cx="236820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BB7F0D3F-6556-FAD9-1FA9-BD345013CEEF}"/>
              </a:ext>
            </a:extLst>
          </p:cNvPr>
          <p:cNvCxnSpPr>
            <a:cxnSpLocks/>
          </p:cNvCxnSpPr>
          <p:nvPr/>
        </p:nvCxnSpPr>
        <p:spPr>
          <a:xfrm>
            <a:off x="2170308" y="1294614"/>
            <a:ext cx="208638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343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a:extLst>
              <a:ext uri="{FF2B5EF4-FFF2-40B4-BE49-F238E27FC236}">
                <a16:creationId xmlns:a16="http://schemas.microsoft.com/office/drawing/2014/main" id="{0124D94E-7ED5-504F-6369-2E683FA87BCF}"/>
              </a:ext>
            </a:extLst>
          </p:cNvPr>
          <p:cNvGrpSpPr/>
          <p:nvPr/>
        </p:nvGrpSpPr>
        <p:grpSpPr>
          <a:xfrm>
            <a:off x="2344808" y="554759"/>
            <a:ext cx="7077487" cy="5738255"/>
            <a:chOff x="7881553" y="1777262"/>
            <a:chExt cx="3844793" cy="4536566"/>
          </a:xfrm>
        </p:grpSpPr>
        <p:sp>
          <p:nvSpPr>
            <p:cNvPr id="7" name="Rectangle: Rounded Corners 18">
              <a:extLst>
                <a:ext uri="{FF2B5EF4-FFF2-40B4-BE49-F238E27FC236}">
                  <a16:creationId xmlns:a16="http://schemas.microsoft.com/office/drawing/2014/main" id="{3C98F9F3-B296-C014-9F49-70530BE0A509}"/>
                </a:ext>
              </a:extLst>
            </p:cNvPr>
            <p:cNvSpPr/>
            <p:nvPr/>
          </p:nvSpPr>
          <p:spPr>
            <a:xfrm>
              <a:off x="7881553" y="1777262"/>
              <a:ext cx="3844793" cy="1657573"/>
            </a:xfrm>
            <a:custGeom>
              <a:avLst/>
              <a:gdLst>
                <a:gd name="connsiteX0" fmla="*/ 0 w 7077487"/>
                <a:gd name="connsiteY0" fmla="*/ 349448 h 2096647"/>
                <a:gd name="connsiteX1" fmla="*/ 349448 w 7077487"/>
                <a:gd name="connsiteY1" fmla="*/ 0 h 2096647"/>
                <a:gd name="connsiteX2" fmla="*/ 6728039 w 7077487"/>
                <a:gd name="connsiteY2" fmla="*/ 0 h 2096647"/>
                <a:gd name="connsiteX3" fmla="*/ 7077487 w 7077487"/>
                <a:gd name="connsiteY3" fmla="*/ 349448 h 2096647"/>
                <a:gd name="connsiteX4" fmla="*/ 7077487 w 7077487"/>
                <a:gd name="connsiteY4" fmla="*/ 1747199 h 2096647"/>
                <a:gd name="connsiteX5" fmla="*/ 6728039 w 7077487"/>
                <a:gd name="connsiteY5" fmla="*/ 2096647 h 2096647"/>
                <a:gd name="connsiteX6" fmla="*/ 349448 w 7077487"/>
                <a:gd name="connsiteY6" fmla="*/ 2096647 h 2096647"/>
                <a:gd name="connsiteX7" fmla="*/ 0 w 7077487"/>
                <a:gd name="connsiteY7" fmla="*/ 1747199 h 2096647"/>
                <a:gd name="connsiteX8" fmla="*/ 0 w 7077487"/>
                <a:gd name="connsiteY8" fmla="*/ 349448 h 2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487" h="2096647" fill="none" extrusionOk="0">
                  <a:moveTo>
                    <a:pt x="0" y="349448"/>
                  </a:moveTo>
                  <a:cubicBezTo>
                    <a:pt x="261" y="163514"/>
                    <a:pt x="173767" y="29059"/>
                    <a:pt x="349448" y="0"/>
                  </a:cubicBezTo>
                  <a:cubicBezTo>
                    <a:pt x="2972682" y="72427"/>
                    <a:pt x="4750228" y="61419"/>
                    <a:pt x="6728039" y="0"/>
                  </a:cubicBezTo>
                  <a:cubicBezTo>
                    <a:pt x="6918048" y="-20554"/>
                    <a:pt x="7057836" y="150509"/>
                    <a:pt x="7077487" y="349448"/>
                  </a:cubicBezTo>
                  <a:cubicBezTo>
                    <a:pt x="7055883" y="770758"/>
                    <a:pt x="7116465" y="1471999"/>
                    <a:pt x="7077487" y="1747199"/>
                  </a:cubicBezTo>
                  <a:cubicBezTo>
                    <a:pt x="7079403" y="1930472"/>
                    <a:pt x="6903742" y="2077262"/>
                    <a:pt x="6728039" y="2096647"/>
                  </a:cubicBezTo>
                  <a:cubicBezTo>
                    <a:pt x="4999248" y="2126474"/>
                    <a:pt x="3443546" y="2017341"/>
                    <a:pt x="349448" y="2096647"/>
                  </a:cubicBezTo>
                  <a:cubicBezTo>
                    <a:pt x="162329" y="2095983"/>
                    <a:pt x="-29161" y="1945960"/>
                    <a:pt x="0" y="1747199"/>
                  </a:cubicBezTo>
                  <a:cubicBezTo>
                    <a:pt x="-51235" y="1380798"/>
                    <a:pt x="80587" y="1022579"/>
                    <a:pt x="0" y="349448"/>
                  </a:cubicBezTo>
                  <a:close/>
                </a:path>
                <a:path w="7077487" h="2096647" stroke="0" extrusionOk="0">
                  <a:moveTo>
                    <a:pt x="0" y="349448"/>
                  </a:moveTo>
                  <a:cubicBezTo>
                    <a:pt x="22326" y="162539"/>
                    <a:pt x="167799" y="23639"/>
                    <a:pt x="349448" y="0"/>
                  </a:cubicBezTo>
                  <a:cubicBezTo>
                    <a:pt x="998899" y="123000"/>
                    <a:pt x="5699016" y="-96860"/>
                    <a:pt x="6728039" y="0"/>
                  </a:cubicBezTo>
                  <a:cubicBezTo>
                    <a:pt x="6916763" y="-3255"/>
                    <a:pt x="7093027" y="125124"/>
                    <a:pt x="7077487" y="349448"/>
                  </a:cubicBezTo>
                  <a:cubicBezTo>
                    <a:pt x="7146987" y="554770"/>
                    <a:pt x="7072957" y="1133230"/>
                    <a:pt x="7077487" y="1747199"/>
                  </a:cubicBezTo>
                  <a:cubicBezTo>
                    <a:pt x="7048414" y="1950727"/>
                    <a:pt x="6916939" y="2095977"/>
                    <a:pt x="6728039" y="2096647"/>
                  </a:cubicBezTo>
                  <a:cubicBezTo>
                    <a:pt x="4284929" y="1935940"/>
                    <a:pt x="3111034" y="2136314"/>
                    <a:pt x="349448" y="2096647"/>
                  </a:cubicBezTo>
                  <a:cubicBezTo>
                    <a:pt x="129228" y="2091148"/>
                    <a:pt x="-4622" y="1938100"/>
                    <a:pt x="0" y="1747199"/>
                  </a:cubicBezTo>
                  <a:cubicBezTo>
                    <a:pt x="20602" y="1056793"/>
                    <a:pt x="22274" y="576461"/>
                    <a:pt x="0" y="34944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19">
              <a:extLst>
                <a:ext uri="{FF2B5EF4-FFF2-40B4-BE49-F238E27FC236}">
                  <a16:creationId xmlns:a16="http://schemas.microsoft.com/office/drawing/2014/main" id="{5147755F-4379-3400-4187-5C2EA17254CF}"/>
                </a:ext>
              </a:extLst>
            </p:cNvPr>
            <p:cNvGrpSpPr/>
            <p:nvPr/>
          </p:nvGrpSpPr>
          <p:grpSpPr>
            <a:xfrm>
              <a:off x="8373112" y="3517818"/>
              <a:ext cx="2849153" cy="2796010"/>
              <a:chOff x="1562812" y="3970990"/>
              <a:chExt cx="2807485" cy="2692230"/>
            </a:xfrm>
          </p:grpSpPr>
          <p:pic>
            <p:nvPicPr>
              <p:cNvPr id="9" name="Picture 20">
                <a:extLst>
                  <a:ext uri="{FF2B5EF4-FFF2-40B4-BE49-F238E27FC236}">
                    <a16:creationId xmlns:a16="http://schemas.microsoft.com/office/drawing/2014/main" id="{C48D18C7-CC03-B18D-AF0C-304E4EC0B054}"/>
                  </a:ext>
                </a:extLst>
              </p:cNvPr>
              <p:cNvPicPr>
                <a:picLocks noChangeAspect="1"/>
              </p:cNvPicPr>
              <p:nvPr/>
            </p:nvPicPr>
            <p:blipFill>
              <a:blip r:embed="rId4"/>
              <a:stretch>
                <a:fillRect/>
              </a:stretch>
            </p:blipFill>
            <p:spPr>
              <a:xfrm>
                <a:off x="2871606" y="3970990"/>
                <a:ext cx="1498691" cy="2616200"/>
              </a:xfrm>
              <a:prstGeom prst="rect">
                <a:avLst/>
              </a:prstGeom>
            </p:spPr>
          </p:pic>
          <p:pic>
            <p:nvPicPr>
              <p:cNvPr id="10" name="Picture 21">
                <a:extLst>
                  <a:ext uri="{FF2B5EF4-FFF2-40B4-BE49-F238E27FC236}">
                    <a16:creationId xmlns:a16="http://schemas.microsoft.com/office/drawing/2014/main" id="{3B6A8681-E657-71FC-6143-C72F1ED5B040}"/>
                  </a:ext>
                </a:extLst>
              </p:cNvPr>
              <p:cNvPicPr>
                <a:picLocks noChangeAspect="1"/>
              </p:cNvPicPr>
              <p:nvPr/>
            </p:nvPicPr>
            <p:blipFill>
              <a:blip r:embed="rId5"/>
              <a:stretch>
                <a:fillRect/>
              </a:stretch>
            </p:blipFill>
            <p:spPr>
              <a:xfrm>
                <a:off x="1562812" y="4047020"/>
                <a:ext cx="1392098" cy="2616200"/>
              </a:xfrm>
              <a:prstGeom prst="rect">
                <a:avLst/>
              </a:prstGeom>
            </p:spPr>
          </p:pic>
        </p:grpSp>
      </p:grpSp>
    </p:spTree>
    <p:extLst>
      <p:ext uri="{BB962C8B-B14F-4D97-AF65-F5344CB8AC3E}">
        <p14:creationId xmlns:p14="http://schemas.microsoft.com/office/powerpoint/2010/main" val="72646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3"/>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a:off x="865603" y="1673398"/>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865603" y="2196662"/>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875580" y="2663996"/>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7" y="4220241"/>
            <a:ext cx="10074666"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lặp lại từ “ai” 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94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7"/>
            <a:ext cx="10762327"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371817" y="407692"/>
            <a:ext cx="10491734"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68203" y="51003"/>
            <a:ext cx="1664183" cy="1300412"/>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8960" y="2466186"/>
            <a:ext cx="11298173" cy="4065242"/>
            <a:chOff x="105675" y="2194043"/>
            <a:chExt cx="11298173" cy="406524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87165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6544" y="2592446"/>
              <a:ext cx="9813804" cy="353943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cxnSp>
        <p:nvCxnSpPr>
          <p:cNvPr id="5" name="Straight Connector 4">
            <a:extLst>
              <a:ext uri="{FF2B5EF4-FFF2-40B4-BE49-F238E27FC236}">
                <a16:creationId xmlns:a16="http://schemas.microsoft.com/office/drawing/2014/main" id="{830DAA14-F1CE-A4EB-F341-7E7A943CDB13}"/>
              </a:ext>
            </a:extLst>
          </p:cNvPr>
          <p:cNvCxnSpPr/>
          <p:nvPr/>
        </p:nvCxnSpPr>
        <p:spPr>
          <a:xfrm>
            <a:off x="2002221" y="911773"/>
            <a:ext cx="203375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6B5585D2-5C64-EB7E-3E50-5BBB5868F887}"/>
              </a:ext>
            </a:extLst>
          </p:cNvPr>
          <p:cNvCxnSpPr>
            <a:cxnSpLocks/>
          </p:cNvCxnSpPr>
          <p:nvPr/>
        </p:nvCxnSpPr>
        <p:spPr>
          <a:xfrm>
            <a:off x="4413163" y="911773"/>
            <a:ext cx="413844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F8ACA95F-EC09-73B4-5385-5B7D44CF635A}"/>
              </a:ext>
            </a:extLst>
          </p:cNvPr>
          <p:cNvCxnSpPr>
            <a:cxnSpLocks/>
          </p:cNvCxnSpPr>
          <p:nvPr/>
        </p:nvCxnSpPr>
        <p:spPr>
          <a:xfrm>
            <a:off x="10145110" y="911773"/>
            <a:ext cx="150297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91EA7AA6-CF86-F211-6DF4-160DB5FFEA35}"/>
              </a:ext>
            </a:extLst>
          </p:cNvPr>
          <p:cNvCxnSpPr>
            <a:cxnSpLocks/>
          </p:cNvCxnSpPr>
          <p:nvPr/>
        </p:nvCxnSpPr>
        <p:spPr>
          <a:xfrm>
            <a:off x="1526915" y="1403131"/>
            <a:ext cx="158677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DC172A93-E28F-5D1F-FF9E-46548028519C}"/>
              </a:ext>
            </a:extLst>
          </p:cNvPr>
          <p:cNvCxnSpPr>
            <a:cxnSpLocks/>
          </p:cNvCxnSpPr>
          <p:nvPr/>
        </p:nvCxnSpPr>
        <p:spPr>
          <a:xfrm>
            <a:off x="3773495" y="1393230"/>
            <a:ext cx="4030442" cy="9901"/>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960C358B-F1E4-C45E-0745-8D7C6713DABA}"/>
              </a:ext>
            </a:extLst>
          </p:cNvPr>
          <p:cNvCxnSpPr>
            <a:cxnSpLocks/>
          </p:cNvCxnSpPr>
          <p:nvPr/>
        </p:nvCxnSpPr>
        <p:spPr>
          <a:xfrm>
            <a:off x="10323785" y="1393230"/>
            <a:ext cx="1324304" cy="9901"/>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E44FA439-6C6A-274D-1FD4-4528540AC598}"/>
              </a:ext>
            </a:extLst>
          </p:cNvPr>
          <p:cNvCxnSpPr>
            <a:cxnSpLocks/>
          </p:cNvCxnSpPr>
          <p:nvPr/>
        </p:nvCxnSpPr>
        <p:spPr>
          <a:xfrm flipV="1">
            <a:off x="1576838" y="1894489"/>
            <a:ext cx="4519161" cy="777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3449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190F24C-9646-E8B1-D887-4AD42476BF4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162567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5"/>
          <a:stretch>
            <a:fillRect/>
          </a:stretch>
        </p:blipFill>
        <p:spPr>
          <a:xfrm>
            <a:off x="3115355" y="1501548"/>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1188558" y="5313681"/>
            <a:ext cx="10074666"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cxnSp>
        <p:nvCxnSpPr>
          <p:cNvPr id="4" name="Straight Connector 3">
            <a:extLst>
              <a:ext uri="{FF2B5EF4-FFF2-40B4-BE49-F238E27FC236}">
                <a16:creationId xmlns:a16="http://schemas.microsoft.com/office/drawing/2014/main" id="{2076411A-4ADF-C7EC-B3D7-074F04A5639D}"/>
              </a:ext>
            </a:extLst>
          </p:cNvPr>
          <p:cNvCxnSpPr>
            <a:cxnSpLocks/>
          </p:cNvCxnSpPr>
          <p:nvPr/>
        </p:nvCxnSpPr>
        <p:spPr>
          <a:xfrm>
            <a:off x="1820917" y="751521"/>
            <a:ext cx="332652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AA9E23E1-E365-E16F-97E5-2195CCB8CFA7}"/>
              </a:ext>
            </a:extLst>
          </p:cNvPr>
          <p:cNvCxnSpPr>
            <a:cxnSpLocks/>
          </p:cNvCxnSpPr>
          <p:nvPr/>
        </p:nvCxnSpPr>
        <p:spPr>
          <a:xfrm>
            <a:off x="5399314" y="751521"/>
            <a:ext cx="16655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A8D067C5-F967-2C16-919E-159C73D49AC1}"/>
              </a:ext>
            </a:extLst>
          </p:cNvPr>
          <p:cNvCxnSpPr>
            <a:cxnSpLocks/>
          </p:cNvCxnSpPr>
          <p:nvPr/>
        </p:nvCxnSpPr>
        <p:spPr>
          <a:xfrm>
            <a:off x="8925535" y="741042"/>
            <a:ext cx="166551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8478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22" presetClass="entr" presetSubtype="4"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16EE8B-2CC0-8C88-7E2F-4F367800B6E7}"/>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CE00D1-4DAA-CAF5-DCD6-399F9B0721B3}"/>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B85E4133-716F-4BF2-9E21-7E2290D4DDAF}"/>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D549E627-5211-5A1E-CD5E-BE4CCB365320}"/>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DC47C1C0-A18C-D459-7919-A5F4C7416A0C}"/>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D6C20AFE-DAF6-8B79-B8FF-25705C355570}"/>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9A127648-3D18-6816-AA60-CFD39E3C4799}"/>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A102CA40-DE8C-39ED-6D7C-E47FDFDFD83E}"/>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AA07E1BB-6BFC-A6BC-30C9-39DE6E4EAFE2}"/>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8450398B-F0E2-34C1-CB32-AE2C4F42531B}"/>
              </a:ext>
            </a:extLst>
          </p:cNvPr>
          <p:cNvPicPr>
            <a:picLocks noChangeAspect="1"/>
          </p:cNvPicPr>
          <p:nvPr/>
        </p:nvPicPr>
        <p:blipFill>
          <a:blip r:embed="rId4"/>
          <a:stretch>
            <a:fillRect/>
          </a:stretch>
        </p:blipFill>
        <p:spPr>
          <a:xfrm>
            <a:off x="3040624" y="522180"/>
            <a:ext cx="6090432" cy="1018120"/>
          </a:xfrm>
          <a:prstGeom prst="rect">
            <a:avLst/>
          </a:prstGeom>
        </p:spPr>
      </p:pic>
    </p:spTree>
    <p:extLst>
      <p:ext uri="{BB962C8B-B14F-4D97-AF65-F5344CB8AC3E}">
        <p14:creationId xmlns:p14="http://schemas.microsoft.com/office/powerpoint/2010/main" val="127622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wipe(left)">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42343" y="3062286"/>
              <a:ext cx="581025" cy="733425"/>
            </a:xfrm>
            <a:prstGeom prst="rect">
              <a:avLst/>
            </a:prstGeom>
          </p:spPr>
        </p:pic>
      </p:grpSp>
      <p:pic>
        <p:nvPicPr>
          <p:cNvPr id="2" name="Picture 1">
            <a:extLst>
              <a:ext uri="{FF2B5EF4-FFF2-40B4-BE49-F238E27FC236}">
                <a16:creationId xmlns:a16="http://schemas.microsoft.com/office/drawing/2014/main" id="{A29ECD59-AFE9-1033-2C17-00BBF6BCE8B0}"/>
              </a:ext>
            </a:extLst>
          </p:cNvPr>
          <p:cNvPicPr>
            <a:picLocks noChangeAspect="1"/>
          </p:cNvPicPr>
          <p:nvPr/>
        </p:nvPicPr>
        <p:blipFill>
          <a:blip r:embed="rId28"/>
          <a:stretch>
            <a:fillRect/>
          </a:stretch>
        </p:blipFill>
        <p:spPr>
          <a:xfrm>
            <a:off x="3449593" y="2539940"/>
            <a:ext cx="5419814" cy="1371719"/>
          </a:xfrm>
          <a:prstGeom prst="rect">
            <a:avLst/>
          </a:prstGeom>
        </p:spPr>
      </p:pic>
    </p:spTree>
    <p:extLst>
      <p:ext uri="{BB962C8B-B14F-4D97-AF65-F5344CB8AC3E}">
        <p14:creationId xmlns:p14="http://schemas.microsoft.com/office/powerpoint/2010/main" val="421730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a:extLst>
              <a:ext uri="{FF2B5EF4-FFF2-40B4-BE49-F238E27FC236}">
                <a16:creationId xmlns:a16="http://schemas.microsoft.com/office/drawing/2014/main" id="{C5958524-E111-9D14-20C1-A055455EB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a:extLst>
              <a:ext uri="{FF2B5EF4-FFF2-40B4-BE49-F238E27FC236}">
                <a16:creationId xmlns:a16="http://schemas.microsoft.com/office/drawing/2014/main" id="{1EFEE065-C2D4-1B5A-59EE-7B7A6F67286F}"/>
              </a:ext>
            </a:extLst>
          </p:cNvPr>
          <p:cNvPicPr>
            <a:picLocks noChangeAspect="1"/>
          </p:cNvPicPr>
          <p:nvPr/>
        </p:nvPicPr>
        <p:blipFill>
          <a:blip r:embed="rId3"/>
          <a:stretch>
            <a:fillRect/>
          </a:stretch>
        </p:blipFill>
        <p:spPr>
          <a:xfrm>
            <a:off x="379468" y="684689"/>
            <a:ext cx="11900423" cy="2176461"/>
          </a:xfrm>
          <a:prstGeom prst="rect">
            <a:avLst/>
          </a:prstGeom>
        </p:spPr>
      </p:pic>
    </p:spTree>
    <p:extLst>
      <p:ext uri="{BB962C8B-B14F-4D97-AF65-F5344CB8AC3E}">
        <p14:creationId xmlns:p14="http://schemas.microsoft.com/office/powerpoint/2010/main" val="83170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ái Đất Này Là Của Chúng Mình  Nhạc Thiếu Nhi Vui Nhộn Hay Nhất LU VÀ BUN_720pHF">
            <a:hlinkClick r:id="" action="ppaction://media"/>
            <a:extLst>
              <a:ext uri="{FF2B5EF4-FFF2-40B4-BE49-F238E27FC236}">
                <a16:creationId xmlns:a16="http://schemas.microsoft.com/office/drawing/2014/main" id="{92BBE0FD-DA99-59F7-0283-125A599B7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3074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1565816" y="158477"/>
            <a:ext cx="7697928" cy="1115677"/>
            <a:chOff x="177888" y="242199"/>
            <a:chExt cx="8203213" cy="1115677"/>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8" y="242199"/>
              <a:ext cx="7251892" cy="1038952"/>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6805205"/>
                        <a:gd name="connsiteY0" fmla="*/ 291903 h 1038952"/>
                        <a:gd name="connsiteX1" fmla="*/ 372420 w 6805205"/>
                        <a:gd name="connsiteY1" fmla="*/ 0 h 1038952"/>
                        <a:gd name="connsiteX2" fmla="*/ 862759 w 6805205"/>
                        <a:gd name="connsiteY2" fmla="*/ 0 h 1038952"/>
                        <a:gd name="connsiteX3" fmla="*/ 1413701 w 6805205"/>
                        <a:gd name="connsiteY3" fmla="*/ 0 h 1038952"/>
                        <a:gd name="connsiteX4" fmla="*/ 2025246 w 6805205"/>
                        <a:gd name="connsiteY4" fmla="*/ 0 h 1038952"/>
                        <a:gd name="connsiteX5" fmla="*/ 2394378 w 6805205"/>
                        <a:gd name="connsiteY5" fmla="*/ 0 h 1038952"/>
                        <a:gd name="connsiteX6" fmla="*/ 2824113 w 6805205"/>
                        <a:gd name="connsiteY6" fmla="*/ 0 h 1038952"/>
                        <a:gd name="connsiteX7" fmla="*/ 3314452 w 6805205"/>
                        <a:gd name="connsiteY7" fmla="*/ 0 h 1038952"/>
                        <a:gd name="connsiteX8" fmla="*/ 3986601 w 6805205"/>
                        <a:gd name="connsiteY8" fmla="*/ 0 h 1038952"/>
                        <a:gd name="connsiteX9" fmla="*/ 4355732 w 6805205"/>
                        <a:gd name="connsiteY9" fmla="*/ 0 h 1038952"/>
                        <a:gd name="connsiteX10" fmla="*/ 4906674 w 6805205"/>
                        <a:gd name="connsiteY10" fmla="*/ 0 h 1038952"/>
                        <a:gd name="connsiteX11" fmla="*/ 5578824 w 6805205"/>
                        <a:gd name="connsiteY11" fmla="*/ 0 h 1038952"/>
                        <a:gd name="connsiteX12" fmla="*/ 5947955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30899 w 6805205"/>
                        <a:gd name="connsiteY18" fmla="*/ 1038952 h 1038952"/>
                        <a:gd name="connsiteX19" fmla="*/ 4961769 w 6805205"/>
                        <a:gd name="connsiteY19" fmla="*/ 1038952 h 1038952"/>
                        <a:gd name="connsiteX20" fmla="*/ 4532034 w 6805205"/>
                        <a:gd name="connsiteY20" fmla="*/ 1038952 h 1038952"/>
                        <a:gd name="connsiteX21" fmla="*/ 3981091 w 6805205"/>
                        <a:gd name="connsiteY21" fmla="*/ 1038952 h 1038952"/>
                        <a:gd name="connsiteX22" fmla="*/ 3551356 w 6805205"/>
                        <a:gd name="connsiteY22" fmla="*/ 1038952 h 1038952"/>
                        <a:gd name="connsiteX23" fmla="*/ 2879207 w 6805205"/>
                        <a:gd name="connsiteY23" fmla="*/ 1038952 h 1038952"/>
                        <a:gd name="connsiteX24" fmla="*/ 2449472 w 6805205"/>
                        <a:gd name="connsiteY24" fmla="*/ 1038952 h 1038952"/>
                        <a:gd name="connsiteX25" fmla="*/ 1959134 w 6805205"/>
                        <a:gd name="connsiteY25" fmla="*/ 1038952 h 1038952"/>
                        <a:gd name="connsiteX26" fmla="*/ 1408191 w 6805205"/>
                        <a:gd name="connsiteY26" fmla="*/ 1038952 h 1038952"/>
                        <a:gd name="connsiteX27" fmla="*/ 372420 w 6805205"/>
                        <a:gd name="connsiteY27" fmla="*/ 1038952 h 1038952"/>
                        <a:gd name="connsiteX28" fmla="*/ 0 w 6805205"/>
                        <a:gd name="connsiteY28" fmla="*/ 747048 h 1038952"/>
                        <a:gd name="connsiteX29" fmla="*/ 0 w 6805205"/>
                        <a:gd name="connsiteY29" fmla="*/ 291903 h 1038952"/>
                        <a:gd name="connsiteX0" fmla="*/ 0 w 6805205"/>
                        <a:gd name="connsiteY0" fmla="*/ 291903 h 1038952"/>
                        <a:gd name="connsiteX1" fmla="*/ 372420 w 6805205"/>
                        <a:gd name="connsiteY1" fmla="*/ 0 h 1038952"/>
                        <a:gd name="connsiteX2" fmla="*/ 741552 w 6805205"/>
                        <a:gd name="connsiteY2" fmla="*/ 0 h 1038952"/>
                        <a:gd name="connsiteX3" fmla="*/ 1110682 w 6805205"/>
                        <a:gd name="connsiteY3" fmla="*/ 0 h 1038952"/>
                        <a:gd name="connsiteX4" fmla="*/ 1661624 w 6805205"/>
                        <a:gd name="connsiteY4" fmla="*/ 0 h 1038952"/>
                        <a:gd name="connsiteX5" fmla="*/ 2030756 w 6805205"/>
                        <a:gd name="connsiteY5" fmla="*/ 0 h 1038952"/>
                        <a:gd name="connsiteX6" fmla="*/ 2642302 w 6805205"/>
                        <a:gd name="connsiteY6" fmla="*/ 0 h 1038952"/>
                        <a:gd name="connsiteX7" fmla="*/ 3132641 w 6805205"/>
                        <a:gd name="connsiteY7" fmla="*/ 0 h 1038952"/>
                        <a:gd name="connsiteX8" fmla="*/ 3562375 w 6805205"/>
                        <a:gd name="connsiteY8" fmla="*/ 0 h 1038952"/>
                        <a:gd name="connsiteX9" fmla="*/ 3992110 w 6805205"/>
                        <a:gd name="connsiteY9" fmla="*/ 0 h 1038952"/>
                        <a:gd name="connsiteX10" fmla="*/ 4664260 w 6805205"/>
                        <a:gd name="connsiteY10" fmla="*/ 0 h 1038952"/>
                        <a:gd name="connsiteX11" fmla="*/ 5275806 w 6805205"/>
                        <a:gd name="connsiteY11" fmla="*/ 0 h 1038952"/>
                        <a:gd name="connsiteX12" fmla="*/ 5705541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91503 w 6805205"/>
                        <a:gd name="connsiteY18" fmla="*/ 1038952 h 1038952"/>
                        <a:gd name="connsiteX19" fmla="*/ 4779958 w 6805205"/>
                        <a:gd name="connsiteY19" fmla="*/ 1038952 h 1038952"/>
                        <a:gd name="connsiteX20" fmla="*/ 4107808 w 6805205"/>
                        <a:gd name="connsiteY20" fmla="*/ 1038952 h 1038952"/>
                        <a:gd name="connsiteX21" fmla="*/ 3435659 w 6805205"/>
                        <a:gd name="connsiteY21" fmla="*/ 1038952 h 1038952"/>
                        <a:gd name="connsiteX22" fmla="*/ 3005924 w 6805205"/>
                        <a:gd name="connsiteY22" fmla="*/ 1038952 h 1038952"/>
                        <a:gd name="connsiteX23" fmla="*/ 2515585 w 6805205"/>
                        <a:gd name="connsiteY23" fmla="*/ 1038952 h 1038952"/>
                        <a:gd name="connsiteX24" fmla="*/ 1843435 w 6805205"/>
                        <a:gd name="connsiteY24" fmla="*/ 1038952 h 1038952"/>
                        <a:gd name="connsiteX25" fmla="*/ 1292494 w 6805205"/>
                        <a:gd name="connsiteY25" fmla="*/ 1038952 h 1038952"/>
                        <a:gd name="connsiteX26" fmla="*/ 372420 w 6805205"/>
                        <a:gd name="connsiteY26" fmla="*/ 1038952 h 1038952"/>
                        <a:gd name="connsiteX27" fmla="*/ 0 w 6805205"/>
                        <a:gd name="connsiteY27" fmla="*/ 747048 h 1038952"/>
                        <a:gd name="connsiteX28" fmla="*/ 0 w 6805205"/>
                        <a:gd name="connsiteY28" fmla="*/ 291903 h 103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5" h="1038952" fill="none" extrusionOk="0">
                          <a:moveTo>
                            <a:pt x="0" y="291903"/>
                          </a:moveTo>
                          <a:cubicBezTo>
                            <a:pt x="33038" y="116475"/>
                            <a:pt x="124382" y="7983"/>
                            <a:pt x="372420" y="0"/>
                          </a:cubicBezTo>
                          <a:cubicBezTo>
                            <a:pt x="498129" y="3569"/>
                            <a:pt x="737856" y="13884"/>
                            <a:pt x="862759" y="0"/>
                          </a:cubicBezTo>
                          <a:cubicBezTo>
                            <a:pt x="961660" y="10626"/>
                            <a:pt x="1237088" y="-13533"/>
                            <a:pt x="1413701" y="0"/>
                          </a:cubicBezTo>
                          <a:cubicBezTo>
                            <a:pt x="1583571" y="-1129"/>
                            <a:pt x="1738982" y="1779"/>
                            <a:pt x="2025246" y="0"/>
                          </a:cubicBezTo>
                          <a:cubicBezTo>
                            <a:pt x="2315422" y="-11727"/>
                            <a:pt x="2307103" y="-12248"/>
                            <a:pt x="2394378" y="0"/>
                          </a:cubicBezTo>
                          <a:cubicBezTo>
                            <a:pt x="2499408" y="34818"/>
                            <a:pt x="2608367" y="10104"/>
                            <a:pt x="2824113" y="0"/>
                          </a:cubicBezTo>
                          <a:cubicBezTo>
                            <a:pt x="3032633" y="-12558"/>
                            <a:pt x="3086309" y="13357"/>
                            <a:pt x="3314452" y="0"/>
                          </a:cubicBezTo>
                          <a:cubicBezTo>
                            <a:pt x="3573271" y="-2003"/>
                            <a:pt x="3738717" y="-45734"/>
                            <a:pt x="3986601" y="0"/>
                          </a:cubicBezTo>
                          <a:cubicBezTo>
                            <a:pt x="4223161" y="-2208"/>
                            <a:pt x="4222352" y="8068"/>
                            <a:pt x="4355732" y="0"/>
                          </a:cubicBezTo>
                          <a:cubicBezTo>
                            <a:pt x="4480017" y="-15384"/>
                            <a:pt x="4778582" y="5706"/>
                            <a:pt x="4906674" y="0"/>
                          </a:cubicBezTo>
                          <a:cubicBezTo>
                            <a:pt x="5002146" y="-1948"/>
                            <a:pt x="5302573" y="-9233"/>
                            <a:pt x="5578824" y="0"/>
                          </a:cubicBezTo>
                          <a:cubicBezTo>
                            <a:pt x="5814668" y="17372"/>
                            <a:pt x="5778728" y="19349"/>
                            <a:pt x="5947955" y="0"/>
                          </a:cubicBezTo>
                          <a:cubicBezTo>
                            <a:pt x="6106332" y="5015"/>
                            <a:pt x="6238416" y="12534"/>
                            <a:pt x="6432784" y="0"/>
                          </a:cubicBezTo>
                          <a:cubicBezTo>
                            <a:pt x="6619422" y="3429"/>
                            <a:pt x="6819982" y="174622"/>
                            <a:pt x="6805205" y="291903"/>
                          </a:cubicBezTo>
                          <a:cubicBezTo>
                            <a:pt x="6790965" y="473356"/>
                            <a:pt x="6805714" y="539383"/>
                            <a:pt x="6805205" y="747048"/>
                          </a:cubicBezTo>
                          <a:cubicBezTo>
                            <a:pt x="6779564" y="845182"/>
                            <a:pt x="6658744" y="1100611"/>
                            <a:pt x="6432784" y="1038952"/>
                          </a:cubicBezTo>
                          <a:cubicBezTo>
                            <a:pt x="6176640" y="1052911"/>
                            <a:pt x="6000116" y="1015454"/>
                            <a:pt x="5821238" y="1038952"/>
                          </a:cubicBezTo>
                          <a:cubicBezTo>
                            <a:pt x="5652959" y="1031492"/>
                            <a:pt x="5488822" y="1042337"/>
                            <a:pt x="5330899" y="1038952"/>
                          </a:cubicBezTo>
                          <a:cubicBezTo>
                            <a:pt x="5192969" y="1014543"/>
                            <a:pt x="5117389" y="1039602"/>
                            <a:pt x="4961769" y="1038952"/>
                          </a:cubicBezTo>
                          <a:cubicBezTo>
                            <a:pt x="4835782" y="1017994"/>
                            <a:pt x="4638574" y="1020223"/>
                            <a:pt x="4532034" y="1038952"/>
                          </a:cubicBezTo>
                          <a:cubicBezTo>
                            <a:pt x="4425762" y="1034478"/>
                            <a:pt x="4124529" y="1030689"/>
                            <a:pt x="3981091" y="1038952"/>
                          </a:cubicBezTo>
                          <a:cubicBezTo>
                            <a:pt x="3841195" y="1052607"/>
                            <a:pt x="3757467" y="1028907"/>
                            <a:pt x="3551356" y="1038952"/>
                          </a:cubicBezTo>
                          <a:cubicBezTo>
                            <a:pt x="3348297" y="1033099"/>
                            <a:pt x="3196494" y="1008453"/>
                            <a:pt x="2879207" y="1038952"/>
                          </a:cubicBezTo>
                          <a:cubicBezTo>
                            <a:pt x="2546849" y="1048883"/>
                            <a:pt x="2543283" y="1033115"/>
                            <a:pt x="2449472" y="1038952"/>
                          </a:cubicBezTo>
                          <a:cubicBezTo>
                            <a:pt x="2359823" y="1056931"/>
                            <a:pt x="2142094" y="1044321"/>
                            <a:pt x="1959134" y="1038952"/>
                          </a:cubicBezTo>
                          <a:cubicBezTo>
                            <a:pt x="1794826" y="1033871"/>
                            <a:pt x="1580584" y="1065777"/>
                            <a:pt x="1408191" y="1038952"/>
                          </a:cubicBezTo>
                          <a:cubicBezTo>
                            <a:pt x="1254399" y="1039015"/>
                            <a:pt x="608153" y="1006718"/>
                            <a:pt x="372420" y="1038952"/>
                          </a:cubicBezTo>
                          <a:cubicBezTo>
                            <a:pt x="213260" y="1051552"/>
                            <a:pt x="-14510" y="867532"/>
                            <a:pt x="0" y="747048"/>
                          </a:cubicBezTo>
                          <a:cubicBezTo>
                            <a:pt x="-5235" y="541741"/>
                            <a:pt x="-2736" y="469914"/>
                            <a:pt x="0" y="291903"/>
                          </a:cubicBezTo>
                          <a:close/>
                        </a:path>
                        <a:path w="6805205" h="1038952" stroke="0" extrusionOk="0">
                          <a:moveTo>
                            <a:pt x="0" y="291903"/>
                          </a:moveTo>
                          <a:cubicBezTo>
                            <a:pt x="-18449" y="77846"/>
                            <a:pt x="186550" y="711"/>
                            <a:pt x="372420" y="0"/>
                          </a:cubicBezTo>
                          <a:cubicBezTo>
                            <a:pt x="527358" y="4276"/>
                            <a:pt x="670191" y="10879"/>
                            <a:pt x="741552" y="0"/>
                          </a:cubicBezTo>
                          <a:cubicBezTo>
                            <a:pt x="843521" y="-13459"/>
                            <a:pt x="947414" y="-11918"/>
                            <a:pt x="1110682" y="0"/>
                          </a:cubicBezTo>
                          <a:cubicBezTo>
                            <a:pt x="1234875" y="11303"/>
                            <a:pt x="1509667" y="9691"/>
                            <a:pt x="1661624" y="0"/>
                          </a:cubicBezTo>
                          <a:cubicBezTo>
                            <a:pt x="1807764" y="-7221"/>
                            <a:pt x="1940850" y="-11674"/>
                            <a:pt x="2030756" y="0"/>
                          </a:cubicBezTo>
                          <a:cubicBezTo>
                            <a:pt x="2081675" y="22467"/>
                            <a:pt x="2443008" y="5812"/>
                            <a:pt x="2642302" y="0"/>
                          </a:cubicBezTo>
                          <a:cubicBezTo>
                            <a:pt x="2873288" y="-14226"/>
                            <a:pt x="2941848" y="-9201"/>
                            <a:pt x="3132641" y="0"/>
                          </a:cubicBezTo>
                          <a:cubicBezTo>
                            <a:pt x="3312723" y="4276"/>
                            <a:pt x="3417748" y="15339"/>
                            <a:pt x="3562375" y="0"/>
                          </a:cubicBezTo>
                          <a:cubicBezTo>
                            <a:pt x="3717127" y="-19307"/>
                            <a:pt x="3798912" y="-23766"/>
                            <a:pt x="3992110" y="0"/>
                          </a:cubicBezTo>
                          <a:cubicBezTo>
                            <a:pt x="4163081" y="-48598"/>
                            <a:pt x="4444737" y="7776"/>
                            <a:pt x="4664260" y="0"/>
                          </a:cubicBezTo>
                          <a:cubicBezTo>
                            <a:pt x="4834993" y="9320"/>
                            <a:pt x="5093027" y="-21963"/>
                            <a:pt x="5275806" y="0"/>
                          </a:cubicBezTo>
                          <a:cubicBezTo>
                            <a:pt x="5485451" y="-6468"/>
                            <a:pt x="5521844" y="-11910"/>
                            <a:pt x="5705541" y="0"/>
                          </a:cubicBezTo>
                          <a:cubicBezTo>
                            <a:pt x="5874477" y="45902"/>
                            <a:pt x="6078394" y="1356"/>
                            <a:pt x="6432784" y="0"/>
                          </a:cubicBezTo>
                          <a:cubicBezTo>
                            <a:pt x="6632996" y="-22610"/>
                            <a:pt x="6795091" y="154348"/>
                            <a:pt x="6805205" y="291903"/>
                          </a:cubicBezTo>
                          <a:cubicBezTo>
                            <a:pt x="6807988" y="483496"/>
                            <a:pt x="6818259" y="522154"/>
                            <a:pt x="6805205" y="747048"/>
                          </a:cubicBezTo>
                          <a:cubicBezTo>
                            <a:pt x="6791780" y="897669"/>
                            <a:pt x="6637107" y="1001455"/>
                            <a:pt x="6432784" y="1038952"/>
                          </a:cubicBezTo>
                          <a:cubicBezTo>
                            <a:pt x="6157869" y="1052046"/>
                            <a:pt x="6095499" y="1054459"/>
                            <a:pt x="5821238" y="1038952"/>
                          </a:cubicBezTo>
                          <a:cubicBezTo>
                            <a:pt x="5545022" y="1025022"/>
                            <a:pt x="5484748" y="1028971"/>
                            <a:pt x="5391503" y="1038952"/>
                          </a:cubicBezTo>
                          <a:cubicBezTo>
                            <a:pt x="5295322" y="1055294"/>
                            <a:pt x="5018503" y="1036923"/>
                            <a:pt x="4779958" y="1038952"/>
                          </a:cubicBezTo>
                          <a:cubicBezTo>
                            <a:pt x="4522122" y="1019768"/>
                            <a:pt x="4342832" y="1069820"/>
                            <a:pt x="4107808" y="1038952"/>
                          </a:cubicBezTo>
                          <a:cubicBezTo>
                            <a:pt x="3858234" y="1037953"/>
                            <a:pt x="3627017" y="1025505"/>
                            <a:pt x="3435659" y="1038952"/>
                          </a:cubicBezTo>
                          <a:cubicBezTo>
                            <a:pt x="3271000" y="1048093"/>
                            <a:pt x="3218639" y="1042466"/>
                            <a:pt x="3005924" y="1038952"/>
                          </a:cubicBezTo>
                          <a:cubicBezTo>
                            <a:pt x="2796999" y="1050161"/>
                            <a:pt x="2739899" y="1045554"/>
                            <a:pt x="2515585" y="1038952"/>
                          </a:cubicBezTo>
                          <a:cubicBezTo>
                            <a:pt x="2289533" y="1033519"/>
                            <a:pt x="2051680" y="1062760"/>
                            <a:pt x="1843435" y="1038952"/>
                          </a:cubicBezTo>
                          <a:cubicBezTo>
                            <a:pt x="1634075" y="1066262"/>
                            <a:pt x="1514144" y="1027257"/>
                            <a:pt x="1292494" y="1038952"/>
                          </a:cubicBezTo>
                          <a:cubicBezTo>
                            <a:pt x="1014829" y="1051383"/>
                            <a:pt x="749949" y="1069922"/>
                            <a:pt x="372420" y="1038952"/>
                          </a:cubicBezTo>
                          <a:cubicBezTo>
                            <a:pt x="152884" y="1033430"/>
                            <a:pt x="-15585" y="887416"/>
                            <a:pt x="0" y="747048"/>
                          </a:cubicBezTo>
                          <a:cubicBezTo>
                            <a:pt x="4411" y="533415"/>
                            <a:pt x="16311" y="516233"/>
                            <a:pt x="0" y="291903"/>
                          </a:cubicBezTo>
                          <a:close/>
                        </a:path>
                        <a:path w="6805205" h="1038952" fill="none" stroke="0" extrusionOk="0">
                          <a:moveTo>
                            <a:pt x="0" y="291903"/>
                          </a:moveTo>
                          <a:cubicBezTo>
                            <a:pt x="3855" y="104215"/>
                            <a:pt x="201974" y="9265"/>
                            <a:pt x="372420" y="0"/>
                          </a:cubicBezTo>
                          <a:cubicBezTo>
                            <a:pt x="490904" y="5270"/>
                            <a:pt x="746648" y="2502"/>
                            <a:pt x="862759" y="0"/>
                          </a:cubicBezTo>
                          <a:cubicBezTo>
                            <a:pt x="949198" y="-15811"/>
                            <a:pt x="1224695" y="-10500"/>
                            <a:pt x="1413701" y="0"/>
                          </a:cubicBezTo>
                          <a:cubicBezTo>
                            <a:pt x="1597685" y="8396"/>
                            <a:pt x="1747016" y="14855"/>
                            <a:pt x="2025246" y="0"/>
                          </a:cubicBezTo>
                          <a:cubicBezTo>
                            <a:pt x="2314383" y="-12836"/>
                            <a:pt x="2306063" y="-11669"/>
                            <a:pt x="2394378" y="0"/>
                          </a:cubicBezTo>
                          <a:cubicBezTo>
                            <a:pt x="2486855" y="16366"/>
                            <a:pt x="2632801" y="40409"/>
                            <a:pt x="2824113" y="0"/>
                          </a:cubicBezTo>
                          <a:cubicBezTo>
                            <a:pt x="3044713" y="-11386"/>
                            <a:pt x="3093738" y="8995"/>
                            <a:pt x="3314452" y="0"/>
                          </a:cubicBezTo>
                          <a:cubicBezTo>
                            <a:pt x="3556159" y="-4947"/>
                            <a:pt x="3737484" y="20318"/>
                            <a:pt x="3986601" y="0"/>
                          </a:cubicBezTo>
                          <a:cubicBezTo>
                            <a:pt x="4222708" y="-1771"/>
                            <a:pt x="4223350" y="5229"/>
                            <a:pt x="4355732" y="0"/>
                          </a:cubicBezTo>
                          <a:cubicBezTo>
                            <a:pt x="4491398" y="-6052"/>
                            <a:pt x="4754313" y="13609"/>
                            <a:pt x="4906674" y="0"/>
                          </a:cubicBezTo>
                          <a:cubicBezTo>
                            <a:pt x="5028263" y="-23769"/>
                            <a:pt x="5389831" y="-216"/>
                            <a:pt x="5578824" y="0"/>
                          </a:cubicBezTo>
                          <a:cubicBezTo>
                            <a:pt x="5809887" y="13932"/>
                            <a:pt x="5777975" y="10876"/>
                            <a:pt x="5947955" y="0"/>
                          </a:cubicBezTo>
                          <a:cubicBezTo>
                            <a:pt x="6115840" y="-25851"/>
                            <a:pt x="6263745" y="-787"/>
                            <a:pt x="6432784" y="0"/>
                          </a:cubicBezTo>
                          <a:cubicBezTo>
                            <a:pt x="6625369" y="4626"/>
                            <a:pt x="6774441" y="166856"/>
                            <a:pt x="6805205" y="291903"/>
                          </a:cubicBezTo>
                          <a:cubicBezTo>
                            <a:pt x="6786634" y="457078"/>
                            <a:pt x="6807832" y="550037"/>
                            <a:pt x="6805205" y="747048"/>
                          </a:cubicBezTo>
                          <a:cubicBezTo>
                            <a:pt x="6765460" y="916688"/>
                            <a:pt x="6635605" y="1098590"/>
                            <a:pt x="6432784" y="1038952"/>
                          </a:cubicBezTo>
                          <a:cubicBezTo>
                            <a:pt x="6158555" y="1031937"/>
                            <a:pt x="5970579" y="1026421"/>
                            <a:pt x="5821238" y="1038952"/>
                          </a:cubicBezTo>
                          <a:cubicBezTo>
                            <a:pt x="5644991" y="1051891"/>
                            <a:pt x="5477670" y="1042224"/>
                            <a:pt x="5330899" y="1038952"/>
                          </a:cubicBezTo>
                          <a:cubicBezTo>
                            <a:pt x="5196074" y="1033909"/>
                            <a:pt x="5117335" y="1033045"/>
                            <a:pt x="4961769" y="1038952"/>
                          </a:cubicBezTo>
                          <a:cubicBezTo>
                            <a:pt x="4801288" y="1025213"/>
                            <a:pt x="4621187" y="1038339"/>
                            <a:pt x="4532034" y="1038952"/>
                          </a:cubicBezTo>
                          <a:cubicBezTo>
                            <a:pt x="4455149" y="1070007"/>
                            <a:pt x="4115658" y="1030066"/>
                            <a:pt x="3981091" y="1038952"/>
                          </a:cubicBezTo>
                          <a:cubicBezTo>
                            <a:pt x="3855272" y="1058566"/>
                            <a:pt x="3758281" y="1032354"/>
                            <a:pt x="3551356" y="1038952"/>
                          </a:cubicBezTo>
                          <a:cubicBezTo>
                            <a:pt x="3346642" y="1067424"/>
                            <a:pt x="3212573" y="1000316"/>
                            <a:pt x="2879207" y="1038952"/>
                          </a:cubicBezTo>
                          <a:cubicBezTo>
                            <a:pt x="2547595" y="1055201"/>
                            <a:pt x="2540423" y="1032694"/>
                            <a:pt x="2449472" y="1038952"/>
                          </a:cubicBezTo>
                          <a:cubicBezTo>
                            <a:pt x="2374163" y="1046399"/>
                            <a:pt x="2107691" y="1078291"/>
                            <a:pt x="1959134" y="1038952"/>
                          </a:cubicBezTo>
                          <a:cubicBezTo>
                            <a:pt x="1781517" y="1071063"/>
                            <a:pt x="1612249" y="1038068"/>
                            <a:pt x="1408191" y="1038952"/>
                          </a:cubicBezTo>
                          <a:cubicBezTo>
                            <a:pt x="1243141" y="1001999"/>
                            <a:pt x="622651" y="1036413"/>
                            <a:pt x="372420" y="1038952"/>
                          </a:cubicBezTo>
                          <a:cubicBezTo>
                            <a:pt x="202695" y="1038429"/>
                            <a:pt x="28117" y="894805"/>
                            <a:pt x="0" y="747048"/>
                          </a:cubicBezTo>
                          <a:cubicBezTo>
                            <a:pt x="-20130" y="549411"/>
                            <a:pt x="1247" y="481062"/>
                            <a:pt x="0" y="2919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332730" y="322664"/>
              <a:ext cx="80483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Bài hát nói về điều gì?</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DEF3443-B2D7-8F2B-309F-277294D27288}"/>
              </a:ext>
            </a:extLst>
          </p:cNvPr>
          <p:cNvGrpSpPr/>
          <p:nvPr/>
        </p:nvGrpSpPr>
        <p:grpSpPr>
          <a:xfrm>
            <a:off x="1010517" y="1446800"/>
            <a:ext cx="10585896" cy="1013371"/>
            <a:chOff x="504877" y="1887309"/>
            <a:chExt cx="10585896" cy="1013371"/>
          </a:xfrm>
        </p:grpSpPr>
        <p:sp>
          <p:nvSpPr>
            <p:cNvPr id="5" name="Rectangle: Rounded Corners 6">
              <a:extLst>
                <a:ext uri="{FF2B5EF4-FFF2-40B4-BE49-F238E27FC236}">
                  <a16:creationId xmlns:a16="http://schemas.microsoft.com/office/drawing/2014/main" id="{2277C654-8C08-689B-FE51-69AEAF922AC4}"/>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 name="Hộp Văn bản 14">
              <a:extLst>
                <a:ext uri="{FF2B5EF4-FFF2-40B4-BE49-F238E27FC236}">
                  <a16:creationId xmlns:a16="http://schemas.microsoft.com/office/drawing/2014/main" id="{030D2F3F-03D5-7D75-ED66-187F6EC79A0B}"/>
                </a:ext>
              </a:extLst>
            </p:cNvPr>
            <p:cNvSpPr txBox="1"/>
            <p:nvPr/>
          </p:nvSpPr>
          <p:spPr>
            <a:xfrm>
              <a:off x="746217" y="2127253"/>
              <a:ext cx="10287000" cy="584775"/>
            </a:xfrm>
            <a:prstGeom prst="rect">
              <a:avLst/>
            </a:prstGeom>
            <a:noFill/>
          </p:spPr>
          <p:txBody>
            <a:bodyPr wrap="square" rtlCol="0">
              <a:spAutoFit/>
            </a:bodyPr>
            <a:lstStyle/>
            <a:p>
              <a:r>
                <a:rPr lang="vi-VN" sz="3200" b="1" dirty="0"/>
                <a:t>Các bạn nhỏ trong bài hát hát về Trái Đất của mình.</a:t>
              </a:r>
              <a:endParaRPr lang="vi-VN" sz="3200" dirty="0"/>
            </a:p>
          </p:txBody>
        </p:sp>
      </p:grpSp>
      <p:grpSp>
        <p:nvGrpSpPr>
          <p:cNvPr id="11" name="Group 10">
            <a:extLst>
              <a:ext uri="{FF2B5EF4-FFF2-40B4-BE49-F238E27FC236}">
                <a16:creationId xmlns:a16="http://schemas.microsoft.com/office/drawing/2014/main" id="{40C45ABD-57B1-76A0-CD7D-EF8667E06A2B}"/>
              </a:ext>
            </a:extLst>
          </p:cNvPr>
          <p:cNvGrpSpPr/>
          <p:nvPr/>
        </p:nvGrpSpPr>
        <p:grpSpPr>
          <a:xfrm>
            <a:off x="3742957" y="2716620"/>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Trong bài hát có từ nào được nhắc lại nhiều lần?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951146" y="4560115"/>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46217" y="2127253"/>
              <a:ext cx="10287000" cy="584775"/>
            </a:xfrm>
            <a:prstGeom prst="rect">
              <a:avLst/>
            </a:prstGeom>
            <a:noFill/>
          </p:spPr>
          <p:txBody>
            <a:bodyPr wrap="square" rtlCol="0">
              <a:spAutoFit/>
            </a:bodyPr>
            <a:lstStyle/>
            <a:p>
              <a:r>
                <a:rPr lang="vi-VN" sz="3200" b="1" dirty="0"/>
                <a:t>Trái Đất này là của chúng mình</a:t>
              </a:r>
              <a:endParaRPr lang="vi-VN" sz="3200" dirty="0"/>
            </a:p>
          </p:txBody>
        </p:sp>
      </p:gr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40C45ABD-57B1-76A0-CD7D-EF8667E06A2B}"/>
              </a:ext>
            </a:extLst>
          </p:cNvPr>
          <p:cNvGrpSpPr/>
          <p:nvPr/>
        </p:nvGrpSpPr>
        <p:grpSpPr>
          <a:xfrm>
            <a:off x="3394614" y="1138192"/>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Các từ ngữ được lặp lại nhiều lần người ta gọi là g</a:t>
              </a:r>
              <a:r>
                <a:rPr lang="en-US" sz="4000" dirty="0">
                  <a:solidFill>
                    <a:prstClr val="black"/>
                  </a:solidFill>
                  <a:latin typeface="Calibri" panose="020F0502020204030204"/>
                </a:rPr>
                <a:t>ì</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602803" y="2981687"/>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63454" y="2029282"/>
              <a:ext cx="1028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 panose="020B0604020202020204" pitchFamily="34" charset="0"/>
                </a:rPr>
                <a:t>Điệp</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ngữ</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7232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AF14E048-0A15-FAA6-B40C-878A7BE17815}"/>
              </a:ext>
            </a:extLst>
          </p:cNvPr>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EF1283-647F-9637-A3DE-E99325CB29F0}"/>
              </a:ext>
            </a:extLst>
          </p:cNvPr>
          <p:cNvPicPr>
            <a:picLocks noChangeAspect="1"/>
          </p:cNvPicPr>
          <p:nvPr/>
        </p:nvPicPr>
        <p:blipFill>
          <a:blip r:embed="rId3"/>
          <a:stretch>
            <a:fillRect/>
          </a:stretch>
        </p:blipFill>
        <p:spPr>
          <a:xfrm>
            <a:off x="261807" y="2018661"/>
            <a:ext cx="7401185" cy="3023878"/>
          </a:xfrm>
          <a:prstGeom prst="rect">
            <a:avLst/>
          </a:prstGeom>
        </p:spPr>
      </p:pic>
      <p:pic>
        <p:nvPicPr>
          <p:cNvPr id="5" name="Picture 4">
            <a:extLst>
              <a:ext uri="{FF2B5EF4-FFF2-40B4-BE49-F238E27FC236}">
                <a16:creationId xmlns:a16="http://schemas.microsoft.com/office/drawing/2014/main" id="{17B1232A-C3E0-1C52-8BF6-BAE1C9CE8BC2}"/>
              </a:ext>
            </a:extLst>
          </p:cNvPr>
          <p:cNvPicPr>
            <a:picLocks noChangeAspect="1"/>
          </p:cNvPicPr>
          <p:nvPr/>
        </p:nvPicPr>
        <p:blipFill>
          <a:blip r:embed="rId4"/>
          <a:stretch>
            <a:fillRect/>
          </a:stretch>
        </p:blipFill>
        <p:spPr>
          <a:xfrm>
            <a:off x="2001806" y="1062685"/>
            <a:ext cx="5114987" cy="117663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73492EE-FDB4-5615-1B9E-79B50A630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288881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860612" y="261257"/>
            <a:ext cx="11086493"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028965" y="298762"/>
            <a:ext cx="10710317"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493114" y="-122255"/>
            <a:ext cx="1707433" cy="1334208"/>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cxnSp>
        <p:nvCxnSpPr>
          <p:cNvPr id="4" name="Straight Connector 3">
            <a:extLst>
              <a:ext uri="{FF2B5EF4-FFF2-40B4-BE49-F238E27FC236}">
                <a16:creationId xmlns:a16="http://schemas.microsoft.com/office/drawing/2014/main" id="{AA524CBD-7EBB-4630-DA6A-68C9A24CE964}"/>
              </a:ext>
            </a:extLst>
          </p:cNvPr>
          <p:cNvCxnSpPr>
            <a:cxnSpLocks/>
          </p:cNvCxnSpPr>
          <p:nvPr/>
        </p:nvCxnSpPr>
        <p:spPr>
          <a:xfrm>
            <a:off x="1485899" y="845517"/>
            <a:ext cx="420893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1B080E2D-F683-9FC7-B1AF-330AF089F6DB}"/>
              </a:ext>
            </a:extLst>
          </p:cNvPr>
          <p:cNvCxnSpPr>
            <a:cxnSpLocks/>
          </p:cNvCxnSpPr>
          <p:nvPr/>
        </p:nvCxnSpPr>
        <p:spPr>
          <a:xfrm>
            <a:off x="6236410" y="829532"/>
            <a:ext cx="71493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EC3BCE2E-5702-9196-03AE-749AF5070A63}"/>
              </a:ext>
            </a:extLst>
          </p:cNvPr>
          <p:cNvCxnSpPr>
            <a:cxnSpLocks/>
          </p:cNvCxnSpPr>
          <p:nvPr/>
        </p:nvCxnSpPr>
        <p:spPr>
          <a:xfrm>
            <a:off x="8405958" y="774353"/>
            <a:ext cx="115420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F5C570B-B58A-79E7-65A8-D5272DB0F8A2}"/>
              </a:ext>
            </a:extLst>
          </p:cNvPr>
          <p:cNvCxnSpPr>
            <a:cxnSpLocks/>
          </p:cNvCxnSpPr>
          <p:nvPr/>
        </p:nvCxnSpPr>
        <p:spPr>
          <a:xfrm>
            <a:off x="1205433" y="1304662"/>
            <a:ext cx="116124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B2853920-D7A2-A6F9-7473-6D952AA0CE36}"/>
              </a:ext>
            </a:extLst>
          </p:cNvPr>
          <p:cNvCxnSpPr>
            <a:cxnSpLocks/>
          </p:cNvCxnSpPr>
          <p:nvPr/>
        </p:nvCxnSpPr>
        <p:spPr>
          <a:xfrm>
            <a:off x="2598412" y="1304662"/>
            <a:ext cx="4891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1DB3F6A8-F199-4BBE-F0FC-7A8C4D0CBDA0}"/>
              </a:ext>
            </a:extLst>
          </p:cNvPr>
          <p:cNvCxnSpPr>
            <a:cxnSpLocks/>
          </p:cNvCxnSpPr>
          <p:nvPr/>
        </p:nvCxnSpPr>
        <p:spPr>
          <a:xfrm>
            <a:off x="7785240" y="1304662"/>
            <a:ext cx="191681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E2F1C5C9-76AE-18C3-08C3-2AD5DFE5828B}"/>
              </a:ext>
            </a:extLst>
          </p:cNvPr>
          <p:cNvCxnSpPr>
            <a:cxnSpLocks/>
          </p:cNvCxnSpPr>
          <p:nvPr/>
        </p:nvCxnSpPr>
        <p:spPr>
          <a:xfrm>
            <a:off x="2665647" y="1764102"/>
            <a:ext cx="1193659"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8524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a:extLst>
              <a:ext uri="{FF2B5EF4-FFF2-40B4-BE49-F238E27FC236}">
                <a16:creationId xmlns:a16="http://schemas.microsoft.com/office/drawing/2014/main" id="{91859366-6CB8-FCEC-CA7A-EB5CDF405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pic>
        <p:nvPicPr>
          <p:cNvPr id="3" name="Picture 2">
            <a:extLst>
              <a:ext uri="{FF2B5EF4-FFF2-40B4-BE49-F238E27FC236}">
                <a16:creationId xmlns:a16="http://schemas.microsoft.com/office/drawing/2014/main" id="{EBB2CC36-51A3-43B1-E99F-6CF3447AA8F9}"/>
              </a:ext>
            </a:extLst>
          </p:cNvPr>
          <p:cNvPicPr>
            <a:picLocks noChangeAspect="1"/>
          </p:cNvPicPr>
          <p:nvPr/>
        </p:nvPicPr>
        <p:blipFill>
          <a:blip r:embed="rId4"/>
          <a:stretch>
            <a:fillRect/>
          </a:stretch>
        </p:blipFill>
        <p:spPr>
          <a:xfrm>
            <a:off x="2183350" y="829389"/>
            <a:ext cx="7498730" cy="2347163"/>
          </a:xfrm>
          <a:prstGeom prst="rect">
            <a:avLst/>
          </a:prstGeom>
        </p:spPr>
      </p:pic>
    </p:spTree>
    <p:extLst>
      <p:ext uri="{BB962C8B-B14F-4D97-AF65-F5344CB8AC3E}">
        <p14:creationId xmlns:p14="http://schemas.microsoft.com/office/powerpoint/2010/main" val="209029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cò mẹ 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3"/>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74772" y="120831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5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386</TotalTime>
  <Words>605</Words>
  <Application>Microsoft Office PowerPoint</Application>
  <PresentationFormat>Widescreen</PresentationFormat>
  <Paragraphs>45</Paragraphs>
  <Slides>20</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UTM Cookies</vt:lpstr>
      <vt:lpstr>Aptos</vt:lpstr>
      <vt:lpstr>Arial</vt:lpstr>
      <vt:lpstr>Calibri</vt:lpstr>
      <vt:lpstr>Cambria</vt:lpstr>
      <vt:lpstr>Times New Roman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 0354473852</dc:creator>
  <cp:lastModifiedBy>Ha Vi Do</cp:lastModifiedBy>
  <cp:revision>24</cp:revision>
  <dcterms:created xsi:type="dcterms:W3CDTF">2023-07-25T03:55:09Z</dcterms:created>
  <dcterms:modified xsi:type="dcterms:W3CDTF">2025-12-15T13:31:22Z</dcterms:modified>
</cp:coreProperties>
</file>