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20" r:id="rId3"/>
  </p:sldMasterIdLst>
  <p:notesMasterIdLst>
    <p:notesMasterId r:id="rId12"/>
  </p:notesMasterIdLst>
  <p:sldIdLst>
    <p:sldId id="272" r:id="rId4"/>
    <p:sldId id="266" r:id="rId5"/>
    <p:sldId id="264" r:id="rId6"/>
    <p:sldId id="276" r:id="rId7"/>
    <p:sldId id="277" r:id="rId8"/>
    <p:sldId id="278" r:id="rId9"/>
    <p:sldId id="279" r:id="rId10"/>
    <p:sldId id="281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E4515-4706-4F34-BA59-83B5406FB14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9C279-96CD-49B4-B107-E0EB71113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9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9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00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45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95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49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72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99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45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97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19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243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49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928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08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634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43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1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873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146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81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0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7D5490E6-74B4-4391-9195-906A4A4BB264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0AE1BE1-E955-6E68-2C7C-3AD4B6B26F4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9525"/>
            <a:ext cx="2380953" cy="23809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758C092-3B4D-4A35-BFD6-69FBC3E3C439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5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4A28FAE-70BA-4BAE-A452-DCD6984F1D40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1ED34C7-9A81-68A5-9250-AF83A8A8112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600" y="9525"/>
            <a:ext cx="2380953" cy="23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2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svg"/><Relationship Id="rId21" Type="http://schemas.openxmlformats.org/officeDocument/2006/relationships/image" Target="../media/image21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8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3.svg"/><Relationship Id="rId5" Type="http://schemas.openxmlformats.org/officeDocument/2006/relationships/image" Target="../media/image44.svg"/><Relationship Id="rId15" Type="http://schemas.openxmlformats.org/officeDocument/2006/relationships/image" Target="../media/image50.png"/><Relationship Id="rId10" Type="http://schemas.openxmlformats.org/officeDocument/2006/relationships/image" Target="../media/image2.png"/><Relationship Id="rId4" Type="http://schemas.openxmlformats.org/officeDocument/2006/relationships/image" Target="../media/image43.png"/><Relationship Id="rId9" Type="http://schemas.openxmlformats.org/officeDocument/2006/relationships/image" Target="../media/image13.svg"/><Relationship Id="rId1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8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47.png"/><Relationship Id="rId17" Type="http://schemas.openxmlformats.org/officeDocument/2006/relationships/image" Target="../media/image71.png"/><Relationship Id="rId2" Type="http://schemas.openxmlformats.org/officeDocument/2006/relationships/image" Target="../media/image4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3.svg"/><Relationship Id="rId5" Type="http://schemas.openxmlformats.org/officeDocument/2006/relationships/image" Target="../media/image44.svg"/><Relationship Id="rId15" Type="http://schemas.openxmlformats.org/officeDocument/2006/relationships/image" Target="../media/image69.png"/><Relationship Id="rId10" Type="http://schemas.openxmlformats.org/officeDocument/2006/relationships/image" Target="../media/image2.png"/><Relationship Id="rId4" Type="http://schemas.openxmlformats.org/officeDocument/2006/relationships/image" Target="../media/image43.png"/><Relationship Id="rId9" Type="http://schemas.openxmlformats.org/officeDocument/2006/relationships/image" Target="../media/image13.svg"/><Relationship Id="rId1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47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3.svg"/><Relationship Id="rId2" Type="http://schemas.openxmlformats.org/officeDocument/2006/relationships/audio" Target="../media/audio1.wav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2.png"/><Relationship Id="rId5" Type="http://schemas.openxmlformats.org/officeDocument/2006/relationships/image" Target="../media/image43.png"/><Relationship Id="rId15" Type="http://schemas.openxmlformats.org/officeDocument/2006/relationships/image" Target="../media/image49.png"/><Relationship Id="rId10" Type="http://schemas.openxmlformats.org/officeDocument/2006/relationships/image" Target="../media/image13.svg"/><Relationship Id="rId4" Type="http://schemas.openxmlformats.org/officeDocument/2006/relationships/image" Target="../media/image42.svg"/><Relationship Id="rId9" Type="http://schemas.openxmlformats.org/officeDocument/2006/relationships/image" Target="../media/image12.png"/><Relationship Id="rId14" Type="http://schemas.openxmlformats.org/officeDocument/2006/relationships/image" Target="../media/image4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8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3.svg"/><Relationship Id="rId5" Type="http://schemas.openxmlformats.org/officeDocument/2006/relationships/image" Target="../media/image44.svg"/><Relationship Id="rId15" Type="http://schemas.openxmlformats.org/officeDocument/2006/relationships/image" Target="../media/image51.png"/><Relationship Id="rId10" Type="http://schemas.openxmlformats.org/officeDocument/2006/relationships/image" Target="../media/image2.png"/><Relationship Id="rId4" Type="http://schemas.openxmlformats.org/officeDocument/2006/relationships/image" Target="../media/image43.png"/><Relationship Id="rId9" Type="http://schemas.openxmlformats.org/officeDocument/2006/relationships/image" Target="../media/image13.svg"/><Relationship Id="rId1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8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3.svg"/><Relationship Id="rId5" Type="http://schemas.openxmlformats.org/officeDocument/2006/relationships/image" Target="../media/image44.svg"/><Relationship Id="rId15" Type="http://schemas.openxmlformats.org/officeDocument/2006/relationships/image" Target="../media/image52.png"/><Relationship Id="rId10" Type="http://schemas.openxmlformats.org/officeDocument/2006/relationships/image" Target="../media/image2.png"/><Relationship Id="rId4" Type="http://schemas.openxmlformats.org/officeDocument/2006/relationships/image" Target="../media/image43.png"/><Relationship Id="rId9" Type="http://schemas.openxmlformats.org/officeDocument/2006/relationships/image" Target="../media/image13.sv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8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4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3.svg"/><Relationship Id="rId5" Type="http://schemas.openxmlformats.org/officeDocument/2006/relationships/image" Target="../media/image44.svg"/><Relationship Id="rId15" Type="http://schemas.openxmlformats.org/officeDocument/2006/relationships/image" Target="../media/image53.png"/><Relationship Id="rId10" Type="http://schemas.openxmlformats.org/officeDocument/2006/relationships/image" Target="../media/image2.png"/><Relationship Id="rId4" Type="http://schemas.openxmlformats.org/officeDocument/2006/relationships/image" Target="../media/image43.png"/><Relationship Id="rId9" Type="http://schemas.openxmlformats.org/officeDocument/2006/relationships/image" Target="../media/image13.sv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38578">
            <a:off x="-1189656" y="639358"/>
            <a:ext cx="2379311" cy="7786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43153">
            <a:off x="-2414689" y="5292360"/>
            <a:ext cx="4337461" cy="35251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79270">
            <a:off x="-295405" y="2258274"/>
            <a:ext cx="2101464" cy="206890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434936">
            <a:off x="16247934" y="509107"/>
            <a:ext cx="1514452" cy="14786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99001" y="8672704"/>
            <a:ext cx="1171192" cy="11711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34474">
            <a:off x="722206" y="-380300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34474">
            <a:off x="17672675" y="8082737"/>
            <a:ext cx="456993" cy="4603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425162" y="985343"/>
            <a:ext cx="13019269" cy="73203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664706">
            <a:off x="16389009" y="4943940"/>
            <a:ext cx="1327650" cy="15326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16444432" y="2757695"/>
            <a:ext cx="1216804" cy="1731049"/>
          </a:xfrm>
          <a:prstGeom prst="rect">
            <a:avLst/>
          </a:prstGeom>
        </p:spPr>
      </p:pic>
      <p:pic>
        <p:nvPicPr>
          <p:cNvPr id="15" name="Picture 1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68436">
            <a:off x="1164790" y="436243"/>
            <a:ext cx="1719793" cy="171979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EDF2C2-02BD-419E-B74E-E55473083D15}"/>
              </a:ext>
            </a:extLst>
          </p:cNvPr>
          <p:cNvSpPr/>
          <p:nvPr/>
        </p:nvSpPr>
        <p:spPr>
          <a:xfrm>
            <a:off x="4724400" y="2831212"/>
            <a:ext cx="1037655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vi-VN" sz="5400" dirty="0">
                <a:latin typeface="+mj-lt"/>
              </a:rPr>
              <a:t>GV: TRẦN THỊ PHƯƠNG THÚY</a:t>
            </a:r>
          </a:p>
          <a:p>
            <a:r>
              <a:rPr lang="vi-VN" sz="5400" dirty="0">
                <a:latin typeface="+mj-lt"/>
              </a:rPr>
              <a:t>LỚP: 5A3</a:t>
            </a:r>
          </a:p>
          <a:p>
            <a:r>
              <a:rPr lang="vi-VN" sz="5400" dirty="0">
                <a:latin typeface="+mj-lt"/>
              </a:rPr>
              <a:t>TRƯỜNG TIỂU HỌC HƯNG ĐẠO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29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58778">
            <a:off x="14167244" y="5036858"/>
            <a:ext cx="3970995" cy="50666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478009">
            <a:off x="-727684" y="3169375"/>
            <a:ext cx="3970995" cy="50666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96056" y="1107667"/>
            <a:ext cx="14495889" cy="81506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42177">
            <a:off x="15082914" y="7868794"/>
            <a:ext cx="2160970" cy="12359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70192" y="947019"/>
            <a:ext cx="3093073" cy="176907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3202">
            <a:off x="1629983" y="652447"/>
            <a:ext cx="1906050" cy="58914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85860">
            <a:off x="825576" y="5150008"/>
            <a:ext cx="2617820" cy="28302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306233">
            <a:off x="12532323" y="457513"/>
            <a:ext cx="1288231" cy="12976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285787">
            <a:off x="3574196" y="8272552"/>
            <a:ext cx="1907708" cy="1873022"/>
          </a:xfrm>
          <a:prstGeom prst="rect">
            <a:avLst/>
          </a:prstGeom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3263339" y="4531680"/>
            <a:ext cx="11511317" cy="6077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4A83A3-187E-3DB2-8671-70C59AF7EB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962400" y="2628900"/>
            <a:ext cx="10229975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84596" y="524430"/>
            <a:ext cx="16483373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367574" y="1129342"/>
            <a:ext cx="14244026" cy="15757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6197" y="1295331"/>
            <a:ext cx="138930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700" b="1" dirty="0">
                <a:solidFill>
                  <a:srgbClr val="0070C0"/>
                </a:solidFill>
              </a:rPr>
              <a:t>a) Vẽ vào vở các hình tam giác sau và vẽ đường cao lần lượt ứng với đáy BC, EG và IK của mỗi hình tam giác đó.</a:t>
            </a:r>
            <a:endParaRPr lang="en-US" sz="3700" b="1" dirty="0">
              <a:solidFill>
                <a:srgbClr val="0070C0"/>
              </a:solidFill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chemeClr val="bg1"/>
                </a:solidFill>
                <a:latin typeface="UVF Lobster12" panose="02000506000000020003" pitchFamily="2" charset="0"/>
              </a:rPr>
              <a:t>Bài 1</a:t>
            </a:r>
            <a:endParaRPr lang="en-US" sz="4400" b="1" dirty="0">
              <a:solidFill>
                <a:schemeClr val="bg1"/>
              </a:solidFill>
              <a:latin typeface="UVF Lobster12" panose="0200050600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FD95AB-CA07-D729-63C6-1ADCCE78C1C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96200" y="3314700"/>
            <a:ext cx="9679955" cy="32575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565AA6-04E0-35DA-0BB0-7B751BD6EFBB}"/>
              </a:ext>
            </a:extLst>
          </p:cNvPr>
          <p:cNvCxnSpPr>
            <a:cxnSpLocks/>
          </p:cNvCxnSpPr>
          <p:nvPr/>
        </p:nvCxnSpPr>
        <p:spPr>
          <a:xfrm>
            <a:off x="8915400" y="4000500"/>
            <a:ext cx="0" cy="1905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AC1823A-3FD8-445C-B7F2-6B68D9788294}"/>
              </a:ext>
            </a:extLst>
          </p:cNvPr>
          <p:cNvSpPr txBox="1"/>
          <p:nvPr/>
        </p:nvSpPr>
        <p:spPr>
          <a:xfrm>
            <a:off x="8686800" y="59817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52CFCF-E6AF-4774-7471-7619A451B2A3}"/>
              </a:ext>
            </a:extLst>
          </p:cNvPr>
          <p:cNvCxnSpPr>
            <a:cxnSpLocks/>
          </p:cNvCxnSpPr>
          <p:nvPr/>
        </p:nvCxnSpPr>
        <p:spPr>
          <a:xfrm>
            <a:off x="11811000" y="3924300"/>
            <a:ext cx="0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C19F60-2DA2-8C0E-D46D-DE5347C3573D}"/>
              </a:ext>
            </a:extLst>
          </p:cNvPr>
          <p:cNvCxnSpPr>
            <a:cxnSpLocks/>
          </p:cNvCxnSpPr>
          <p:nvPr/>
        </p:nvCxnSpPr>
        <p:spPr>
          <a:xfrm flipH="1">
            <a:off x="11811000" y="5905500"/>
            <a:ext cx="1066800" cy="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0373A65-6DFB-C498-6D04-D01385EFD393}"/>
              </a:ext>
            </a:extLst>
          </p:cNvPr>
          <p:cNvSpPr txBox="1"/>
          <p:nvPr/>
        </p:nvSpPr>
        <p:spPr>
          <a:xfrm>
            <a:off x="11658600" y="59817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E84551-481B-53BC-0262-DBF72061E4A6}"/>
              </a:ext>
            </a:extLst>
          </p:cNvPr>
          <p:cNvCxnSpPr>
            <a:cxnSpLocks/>
          </p:cNvCxnSpPr>
          <p:nvPr/>
        </p:nvCxnSpPr>
        <p:spPr>
          <a:xfrm>
            <a:off x="15773400" y="3924300"/>
            <a:ext cx="0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0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367574" y="1129342"/>
            <a:ext cx="14244026" cy="15757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6197" y="1295331"/>
            <a:ext cx="138930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700" b="1" dirty="0">
                <a:solidFill>
                  <a:srgbClr val="0070C0"/>
                </a:solidFill>
              </a:rPr>
              <a:t>b) Tính diện tích các hình tam giác ở câu a trong trường hợp mỗi ô vuông có cạnh 2,5 cm: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1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60E04D-F453-5BD4-D340-D3FDEEA3E3ED}"/>
                  </a:ext>
                </a:extLst>
              </p:cNvPr>
              <p:cNvSpPr txBox="1"/>
              <p:nvPr/>
            </p:nvSpPr>
            <p:spPr>
              <a:xfrm>
                <a:off x="533400" y="3086100"/>
                <a:ext cx="8763000" cy="2538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ABC:</a:t>
                </a:r>
              </a:p>
              <a:p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BC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AH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ABC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=50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360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760E04D-F453-5BD4-D340-D3FDEEA3E3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086100"/>
                <a:ext cx="8763000" cy="2538131"/>
              </a:xfrm>
              <a:prstGeom prst="rect">
                <a:avLst/>
              </a:prstGeom>
              <a:blipFill>
                <a:blip r:embed="rId15"/>
                <a:stretch>
                  <a:fillRect l="-2157" t="-3597" r="-1253" b="-3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D8DD3A-0768-91A8-8ACF-C75CE91D9A80}"/>
                  </a:ext>
                </a:extLst>
              </p:cNvPr>
              <p:cNvSpPr txBox="1"/>
              <p:nvPr/>
            </p:nvSpPr>
            <p:spPr>
              <a:xfrm>
                <a:off x="304800" y="5829300"/>
                <a:ext cx="8763000" cy="3657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DEG: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EG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3 = 7,5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DH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DEG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7,5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</m:t>
                        </m:r>
                      </m:num>
                      <m:den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37,5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D8DD3A-0768-91A8-8ACF-C75CE91D9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829300"/>
                <a:ext cx="8763000" cy="3657283"/>
              </a:xfrm>
              <a:prstGeom prst="rect">
                <a:avLst/>
              </a:prstGeom>
              <a:blipFill>
                <a:blip r:embed="rId16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B62541-E336-DD37-BAA4-9B942E4DDAC5}"/>
                  </a:ext>
                </a:extLst>
              </p:cNvPr>
              <p:cNvSpPr txBox="1"/>
              <p:nvPr/>
            </p:nvSpPr>
            <p:spPr>
              <a:xfrm>
                <a:off x="8915400" y="4610100"/>
                <a:ext cx="8763000" cy="3657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Tam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HIK: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đáy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IK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2 = 5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cao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HI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2,5 x 4 = 10 (cm)</a:t>
                </a:r>
              </a:p>
              <a:p>
                <a:pPr algn="ct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tam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giác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HIK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</m:t>
                        </m:r>
                      </m:num>
                      <m:den>
                        <m: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  <a:endParaRPr lang="en-US" sz="36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endParaRPr lang="en-US" sz="36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4B62541-E336-DD37-BAA4-9B942E4DD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4610100"/>
                <a:ext cx="8763000" cy="3657283"/>
              </a:xfrm>
              <a:prstGeom prst="rect">
                <a:avLst/>
              </a:prstGeom>
              <a:blipFill>
                <a:blip r:embed="rId17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2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5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71800" y="419100"/>
            <a:ext cx="6928826" cy="10423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423" y="585089"/>
            <a:ext cx="13893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70C0"/>
                </a:solidFill>
              </a:rPr>
              <a:t>Chọn câu trả lời đúng.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lang="en-US" sz="4400" b="1" dirty="0">
                <a:solidFill>
                  <a:prstClr val="white"/>
                </a:solidFill>
                <a:latin typeface="UVF Lobster12" panose="02000506000000020003" pitchFamily="2" charset="0"/>
              </a:rPr>
              <a:t>2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VF Lobster12" panose="02000506000000020003" pitchFamily="2" charset="0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B409DA-A679-D0DC-F76A-0EB4D7522D6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91800" y="2857500"/>
            <a:ext cx="6639119" cy="57124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B7DB1AB-9C1D-E479-F3CC-164D731AFE1D}"/>
              </a:ext>
            </a:extLst>
          </p:cNvPr>
          <p:cNvSpPr txBox="1"/>
          <p:nvPr/>
        </p:nvSpPr>
        <p:spPr>
          <a:xfrm>
            <a:off x="914400" y="2400300"/>
            <a:ext cx="1097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hình bên, biết hình tròn bé nhất có bán kính 50 cm, hình tròn lớn nhất có bán kính 200 cm.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Đường kính mỗi hình tròn màu xanh lá cây là: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100 cm                       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150 cm                       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400 cm             </a:t>
            </a:r>
          </a:p>
          <a:p>
            <a:pPr algn="just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300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5F51B9-B5EF-01F1-2C82-66BEFC8E7941}"/>
              </a:ext>
            </a:extLst>
          </p:cNvPr>
          <p:cNvSpPr txBox="1"/>
          <p:nvPr/>
        </p:nvSpPr>
        <p:spPr>
          <a:xfrm>
            <a:off x="1219200" y="6819900"/>
            <a:ext cx="11277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200 – 50 = 150 (cm)</a:t>
            </a:r>
          </a:p>
          <a:p>
            <a:pPr algn="r"/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150 cm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62CAE2-9B12-9922-E715-73101FA24A15}"/>
              </a:ext>
            </a:extLst>
          </p:cNvPr>
          <p:cNvSpPr/>
          <p:nvPr/>
        </p:nvSpPr>
        <p:spPr>
          <a:xfrm>
            <a:off x="838200" y="4686300"/>
            <a:ext cx="6096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9" grpId="0"/>
      <p:bldP spid="20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71800" y="419100"/>
            <a:ext cx="6928826" cy="104235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423" y="585089"/>
            <a:ext cx="13893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Chọn câu trả lời đúng.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B409DA-A679-D0DC-F76A-0EB4D7522D6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91800" y="2857500"/>
            <a:ext cx="6639119" cy="57124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B7DB1AB-9C1D-E479-F3CC-164D731AFE1D}"/>
              </a:ext>
            </a:extLst>
          </p:cNvPr>
          <p:cNvSpPr txBox="1"/>
          <p:nvPr/>
        </p:nvSpPr>
        <p:spPr>
          <a:xfrm>
            <a:off x="914400" y="2400300"/>
            <a:ext cx="1097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b) Chu vi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A. 2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B. 3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        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C. 4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</a:t>
            </a:r>
          </a:p>
          <a:p>
            <a:pPr algn="just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D. 5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3B76CD-9E31-3E61-BD3F-FC62F495FC37}"/>
              </a:ext>
            </a:extLst>
          </p:cNvPr>
          <p:cNvSpPr txBox="1"/>
          <p:nvPr/>
        </p:nvSpPr>
        <p:spPr>
          <a:xfrm>
            <a:off x="3352800" y="42291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200 × 2 = 1 256 (cm)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50 × 2 = 314 (cm)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1 256 : 314 = 4 (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endParaRPr lang="en-US" sz="3600" b="1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71800" y="419100"/>
            <a:ext cx="13563600" cy="17526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423" y="585089"/>
            <a:ext cx="131363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70C0"/>
                </a:solidFill>
              </a:rPr>
              <a:t>Một cái ao dạng nửa hình tròn có kích thước như hình vẽ. Tính chu vi cái ao.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8B9BE1-7C7E-6502-DC00-6D4DEF31F50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10000" y="2705100"/>
            <a:ext cx="10160454" cy="289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E7DD0E-41C3-468E-F4C4-94C0B8452C62}"/>
              </a:ext>
            </a:extLst>
          </p:cNvPr>
          <p:cNvSpPr txBox="1"/>
          <p:nvPr/>
        </p:nvSpPr>
        <p:spPr>
          <a:xfrm>
            <a:off x="3505200" y="5524500"/>
            <a:ext cx="11506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hình tròn có đường kính 12 m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x 3,14 = 37,68 (m)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Nửa chu vi của hình tròn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37,68 : 2 = 18,84 (m)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cái ao là: 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18,84 + 12 = 30,84 (m)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30,84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84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7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99797">
            <a:off x="6087385" y="-1266690"/>
            <a:ext cx="5774080" cy="56585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66926">
            <a:off x="10014843" y="7016359"/>
            <a:ext cx="2297006" cy="50332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1000" y="524430"/>
            <a:ext cx="17186969" cy="92190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34474">
            <a:off x="17301398" y="621542"/>
            <a:ext cx="1026960" cy="10344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69548">
            <a:off x="-304516" y="573627"/>
            <a:ext cx="3453731" cy="11303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375421">
            <a:off x="15614199" y="402189"/>
            <a:ext cx="2424428" cy="177203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2971800" y="419100"/>
            <a:ext cx="8915400" cy="9906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0423" y="585089"/>
            <a:ext cx="13136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b="1" dirty="0">
                <a:solidFill>
                  <a:srgbClr val="0070C0"/>
                </a:solidFill>
              </a:rPr>
              <a:t>Bạn Rô-bốt nói đúng hay sai?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2" descr="https://lh3.googleusercontent.com/J60Z8Vu_uLq21BAVcedzxwUb04-6BTK5O2St1GV5vWAkjIUYmzIceLEYB3wTC_MUtzMFmkz464FRgmcrwWPOaVd9Rmhm1cEYw9xLNlxVFj9VHrZWshnyA7fd9bCLbMdzQezl9N0">
            <a:extLst>
              <a:ext uri="{FF2B5EF4-FFF2-40B4-BE49-F238E27FC236}">
                <a16:creationId xmlns:a16="http://schemas.microsoft.com/office/drawing/2014/main" id="{A2BA8889-7EAE-4E5D-8D07-AD42D7F4A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79" y="316527"/>
            <a:ext cx="2084521" cy="95774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Rectangle 44"/>
          <p:cNvSpPr/>
          <p:nvPr/>
        </p:nvSpPr>
        <p:spPr>
          <a:xfrm>
            <a:off x="1115323" y="369342"/>
            <a:ext cx="13308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Bài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VF Lobster12" panose="02000506000000020003" pitchFamily="2" charset="0"/>
                <a:ea typeface="+mn-ea"/>
                <a:cs typeface="+mn-cs"/>
              </a:rPr>
              <a:t>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6CE89A-4265-2056-6FE6-16A1B24710A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28800" y="1866900"/>
            <a:ext cx="11949196" cy="403590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1BC1E6-25A0-E1CE-686C-6318DC590B3C}"/>
              </a:ext>
            </a:extLst>
          </p:cNvPr>
          <p:cNvSpPr txBox="1"/>
          <p:nvPr/>
        </p:nvSpPr>
        <p:spPr>
          <a:xfrm>
            <a:off x="1676400" y="6362700"/>
            <a:ext cx="1478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 ở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DC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cm)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ECD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64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/>
      <p:bldP spid="45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662</TotalTime>
  <Words>527</Words>
  <Application>Microsoft Office PowerPoint</Application>
  <PresentationFormat>Custom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Cambria</vt:lpstr>
      <vt:lpstr>Cambria Math</vt:lpstr>
      <vt:lpstr>Times New Roman</vt:lpstr>
      <vt:lpstr>UVF Lobster12</vt:lpstr>
      <vt:lpstr>Office Theme</vt:lpstr>
      <vt:lpstr>3_Office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HỌC</dc:title>
  <dc:subject>9Slide.vn</dc:subject>
  <dc:creator>Admin</dc:creator>
  <dc:description>9Slide.vn</dc:description>
  <cp:lastModifiedBy>Administrator</cp:lastModifiedBy>
  <cp:revision>54</cp:revision>
  <dcterms:created xsi:type="dcterms:W3CDTF">2006-08-16T00:00:00Z</dcterms:created>
  <dcterms:modified xsi:type="dcterms:W3CDTF">2025-12-16T14:37:44Z</dcterms:modified>
  <cp:category>9Slide.vn</cp:category>
  <dc:identifier>DAEyh8pbB_I</dc:identifier>
</cp:coreProperties>
</file>