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0"/>
  </p:notesMasterIdLst>
  <p:sldIdLst>
    <p:sldId id="285" r:id="rId3"/>
    <p:sldId id="349" r:id="rId4"/>
    <p:sldId id="350" r:id="rId5"/>
    <p:sldId id="351" r:id="rId6"/>
    <p:sldId id="352" r:id="rId7"/>
    <p:sldId id="353" r:id="rId8"/>
    <p:sldId id="35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0066"/>
    <a:srgbClr val="FFFF66"/>
    <a:srgbClr val="FFBEEE"/>
    <a:srgbClr val="CCFF66"/>
    <a:srgbClr val="99CCFF"/>
    <a:srgbClr val="CC66FF"/>
    <a:srgbClr val="BDBDF4"/>
    <a:srgbClr val="19A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2" y="60"/>
      </p:cViewPr>
      <p:guideLst>
        <p:guide orient="horz" pos="2144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59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2025/12/16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2025/12/16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758779-7F85-BA77-2533-EE0493D7E1D1}"/>
              </a:ext>
            </a:extLst>
          </p:cNvPr>
          <p:cNvSpPr/>
          <p:nvPr userDrawn="1"/>
        </p:nvSpPr>
        <p:spPr>
          <a:xfrm>
            <a:off x="308113" y="417443"/>
            <a:ext cx="11579087" cy="6062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633F2D9-A5F0-57FD-2979-00AA98941D1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848" y="218489"/>
            <a:ext cx="1704580" cy="17045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-2225603"/>
            <a:ext cx="2225603" cy="222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57" y="6025769"/>
            <a:ext cx="2225603" cy="222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-345440" y="-558879"/>
            <a:ext cx="12217400" cy="6857365"/>
            <a:chOff x="198" y="179"/>
            <a:chExt cx="20158" cy="10823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2"/>
              <a:chOff x="-2" y="-76"/>
              <a:chExt cx="19220" cy="11143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3"/>
                <a:chOff x="613" y="266"/>
                <a:chExt cx="18096" cy="11143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5763260" y="534543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174115" y="248920"/>
            <a:ext cx="9568815" cy="6031865"/>
            <a:chOff x="1849" y="392"/>
            <a:chExt cx="15069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849" y="431"/>
              <a:ext cx="15069" cy="8286"/>
              <a:chOff x="2400" y="864"/>
              <a:chExt cx="15069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2" name="图形 2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304" y="7370"/>
                <a:ext cx="420" cy="630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-610235"/>
            <a:ext cx="12732385" cy="8049895"/>
            <a:chOff x="-28" y="-986"/>
            <a:chExt cx="20051" cy="12677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202" y="6836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29" y="8019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325" y="-199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20" y="-98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24E6822F-592F-42B1-BD8C-98205121C975}"/>
              </a:ext>
            </a:extLst>
          </p:cNvPr>
          <p:cNvSpPr txBox="1"/>
          <p:nvPr/>
        </p:nvSpPr>
        <p:spPr>
          <a:xfrm>
            <a:off x="949935" y="1980857"/>
            <a:ext cx="106192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TRẦN THỊ PHƯƠNG THÚY</a:t>
            </a:r>
          </a:p>
          <a:p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LỚP: 5A3</a:t>
            </a:r>
          </a:p>
          <a:p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HƯNG ĐẠO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BA1CE7-F266-A7D9-EB42-472819E7E311}"/>
                  </a:ext>
                </a:extLst>
              </p:cNvPr>
              <p:cNvSpPr txBox="1"/>
              <p:nvPr/>
            </p:nvSpPr>
            <p:spPr>
              <a:xfrm>
                <a:off x="962025" y="1314450"/>
                <a:ext cx="10334625" cy="4084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đáy DC là: 2,5 x 7 = 17,5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đáy AB là: 2,5 x 3 = 7,5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đường cao AH là: 2,5 x 4 = 10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ABCD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125 cm²</a:t>
                </a:r>
              </a:p>
              <a:p>
                <a:pPr algn="r"/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125 cm²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BA1CE7-F266-A7D9-EB42-472819E7E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1314450"/>
                <a:ext cx="10334625" cy="4084131"/>
              </a:xfrm>
              <a:prstGeom prst="rect">
                <a:avLst/>
              </a:prstGeom>
              <a:blipFill>
                <a:blip r:embed="rId2"/>
                <a:stretch>
                  <a:fillRect t="-2687" r="-2065" b="-5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680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32560" y="650240"/>
            <a:ext cx="55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656FB1-1B99-0865-354F-5932F2403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636" y="931324"/>
            <a:ext cx="8907028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BC7FF-764B-0C52-56BC-1663EF53E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10766594" cy="52855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219BCF-6D1C-3FF4-E9F8-6E3BE782DD6D}"/>
              </a:ext>
            </a:extLst>
          </p:cNvPr>
          <p:cNvSpPr/>
          <p:nvPr/>
        </p:nvSpPr>
        <p:spPr>
          <a:xfrm>
            <a:off x="8353425" y="1447800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56157C-4859-9DF2-8CF7-9856AC2DE1E5}"/>
              </a:ext>
            </a:extLst>
          </p:cNvPr>
          <p:cNvSpPr/>
          <p:nvPr/>
        </p:nvSpPr>
        <p:spPr>
          <a:xfrm>
            <a:off x="7515225" y="2238375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97C0E5-C890-AFC2-386C-00D25EC4CD64}"/>
              </a:ext>
            </a:extLst>
          </p:cNvPr>
          <p:cNvSpPr/>
          <p:nvPr/>
        </p:nvSpPr>
        <p:spPr>
          <a:xfrm>
            <a:off x="9544050" y="1781175"/>
            <a:ext cx="217170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1 062,5 m²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DC005C-CB37-6C03-CE1C-759B814478EB}"/>
              </a:ext>
            </a:extLst>
          </p:cNvPr>
          <p:cNvSpPr/>
          <p:nvPr/>
        </p:nvSpPr>
        <p:spPr>
          <a:xfrm>
            <a:off x="7648575" y="2895600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0E8B98-DA34-1011-48E1-F3F6FE3958D9}"/>
              </a:ext>
            </a:extLst>
          </p:cNvPr>
          <p:cNvSpPr/>
          <p:nvPr/>
        </p:nvSpPr>
        <p:spPr>
          <a:xfrm>
            <a:off x="7267575" y="3686175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F88A64-7F2F-7E8D-DAF2-7BF1325CC208}"/>
              </a:ext>
            </a:extLst>
          </p:cNvPr>
          <p:cNvSpPr/>
          <p:nvPr/>
        </p:nvSpPr>
        <p:spPr>
          <a:xfrm>
            <a:off x="8858250" y="3267075"/>
            <a:ext cx="188595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742,5 m²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30C43E-7D31-2E1A-BC00-B2A82E926CB6}"/>
              </a:ext>
            </a:extLst>
          </p:cNvPr>
          <p:cNvSpPr/>
          <p:nvPr/>
        </p:nvSpPr>
        <p:spPr>
          <a:xfrm>
            <a:off x="6496050" y="4314825"/>
            <a:ext cx="483870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1062,5 + 742,5=1805(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1EDFA6-7E3B-C8E7-18A5-8406892F6F93}"/>
              </a:ext>
            </a:extLst>
          </p:cNvPr>
          <p:cNvSpPr/>
          <p:nvPr/>
        </p:nvSpPr>
        <p:spPr>
          <a:xfrm>
            <a:off x="6181725" y="5095875"/>
            <a:ext cx="188595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1 805 m² </a:t>
            </a:r>
          </a:p>
        </p:txBody>
      </p:sp>
    </p:spTree>
    <p:extLst>
      <p:ext uri="{BB962C8B-B14F-4D97-AF65-F5344CB8AC3E}">
        <p14:creationId xmlns:p14="http://schemas.microsoft.com/office/powerpoint/2010/main" val="2239703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42085" y="478790"/>
            <a:ext cx="9997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bên, biết: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D5EBE-94DC-72F2-3936-F945CCE21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1352550"/>
            <a:ext cx="3263100" cy="2838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673469-0631-E1DD-B45E-96035019EF6A}"/>
              </a:ext>
            </a:extLst>
          </p:cNvPr>
          <p:cNvSpPr txBox="1"/>
          <p:nvPr/>
        </p:nvSpPr>
        <p:spPr>
          <a:xfrm>
            <a:off x="704850" y="1857375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 = 64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AE = 72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 = 26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GC = 30 m.</a:t>
            </a:r>
          </a:p>
        </p:txBody>
      </p:sp>
    </p:spTree>
    <p:extLst>
      <p:ext uri="{BB962C8B-B14F-4D97-AF65-F5344CB8AC3E}">
        <p14:creationId xmlns:p14="http://schemas.microsoft.com/office/powerpoint/2010/main" val="37407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15D79B-4DD4-E6D5-FF1A-4999367AFA53}"/>
              </a:ext>
            </a:extLst>
          </p:cNvPr>
          <p:cNvSpPr txBox="1"/>
          <p:nvPr/>
        </p:nvSpPr>
        <p:spPr>
          <a:xfrm>
            <a:off x="1238250" y="847725"/>
            <a:ext cx="10544175" cy="5134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BG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26 + 64 = 90 (m)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thang ABGD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(90 + 64) × 72 : 2 = 5 544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BGC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(90 × 30) : 2 = 1 350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5 544 + 1 350 = 6 894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6 894 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384935" y="631190"/>
            <a:ext cx="999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A352E-6056-138E-C49D-2DA4AC71EB18}"/>
              </a:ext>
            </a:extLst>
          </p:cNvPr>
          <p:cNvSpPr txBox="1"/>
          <p:nvPr/>
        </p:nvSpPr>
        <p:spPr>
          <a:xfrm>
            <a:off x="575309" y="1383665"/>
            <a:ext cx="1082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phần màu xanh trong hình bên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27F291-0A0F-59FD-C3A4-77A4AEA13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489" y="2438400"/>
            <a:ext cx="3315324" cy="3195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2E40BE-59CB-C35F-B540-5F5DABDFDC46}"/>
              </a:ext>
            </a:extLst>
          </p:cNvPr>
          <p:cNvSpPr txBox="1"/>
          <p:nvPr/>
        </p:nvSpPr>
        <p:spPr>
          <a:xfrm>
            <a:off x="523875" y="2181225"/>
            <a:ext cx="5638800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13,76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114,24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50,214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136,96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78A129-E7C4-C0C8-B602-2FABAFE11331}"/>
              </a:ext>
            </a:extLst>
          </p:cNvPr>
          <p:cNvSpPr txBox="1"/>
          <p:nvPr/>
        </p:nvSpPr>
        <p:spPr>
          <a:xfrm>
            <a:off x="3352800" y="2352675"/>
            <a:ext cx="556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8 = 64 (c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2 = 4 (cm)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4 x 3,14 = 50,24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64 – 50,24 = 13,76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D3115D-BB58-600A-01E9-FCAD9E764060}"/>
              </a:ext>
            </a:extLst>
          </p:cNvPr>
          <p:cNvSpPr/>
          <p:nvPr/>
        </p:nvSpPr>
        <p:spPr>
          <a:xfrm>
            <a:off x="485775" y="2428875"/>
            <a:ext cx="571500" cy="581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9" grpId="0"/>
      <p:bldP spid="10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lqbr4f5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309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微软雅黑</vt:lpstr>
      <vt:lpstr>Arial</vt:lpstr>
      <vt:lpstr>Calibri</vt:lpstr>
      <vt:lpstr>Cambria</vt:lpstr>
      <vt:lpstr>Cambria Math</vt:lpstr>
      <vt:lpstr>Times New Roman</vt:lpstr>
      <vt:lpstr>office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246</cp:revision>
  <dcterms:created xsi:type="dcterms:W3CDTF">2021-12-17T07:20:22Z</dcterms:created>
  <dcterms:modified xsi:type="dcterms:W3CDTF">2025-12-16T14:39:07Z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D5C10C241FD2461CBB2FE286B5FF0AE3</vt:lpwstr>
  </property>
  <property fmtid="{D5CDD505-2E9C-101B-9397-08002B2CF9AE}" pid="3" name="KSOProductBuildVer">
    <vt:lpwstr>2052-11.1.0.11194</vt:lpwstr>
  </property>
</Properties>
</file>