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 id="2147483706" r:id="rId4"/>
  </p:sldMasterIdLst>
  <p:notesMasterIdLst>
    <p:notesMasterId r:id="rId31"/>
  </p:notesMasterIdLst>
  <p:sldIdLst>
    <p:sldId id="318" r:id="rId5"/>
    <p:sldId id="258" r:id="rId6"/>
    <p:sldId id="265" r:id="rId7"/>
    <p:sldId id="312" r:id="rId8"/>
    <p:sldId id="264" r:id="rId9"/>
    <p:sldId id="268" r:id="rId10"/>
    <p:sldId id="305" r:id="rId11"/>
    <p:sldId id="267" r:id="rId12"/>
    <p:sldId id="271" r:id="rId13"/>
    <p:sldId id="269" r:id="rId14"/>
    <p:sldId id="270" r:id="rId15"/>
    <p:sldId id="308" r:id="rId16"/>
    <p:sldId id="278" r:id="rId17"/>
    <p:sldId id="279" r:id="rId18"/>
    <p:sldId id="280" r:id="rId19"/>
    <p:sldId id="293" r:id="rId20"/>
    <p:sldId id="314" r:id="rId21"/>
    <p:sldId id="309" r:id="rId22"/>
    <p:sldId id="310" r:id="rId23"/>
    <p:sldId id="315" r:id="rId24"/>
    <p:sldId id="311" r:id="rId25"/>
    <p:sldId id="286" r:id="rId26"/>
    <p:sldId id="316" r:id="rId27"/>
    <p:sldId id="317"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3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7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9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18/12/2025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451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674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002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14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2029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45256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645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2170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639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731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831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681126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970401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9293A1E6-06CD-9DD5-DDAD-7D295EADB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447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3049420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FDAB44A7-B315-937B-2148-FD47BF422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66C7B599-24CF-BD48-3324-9359420DC365}"/>
              </a:ext>
            </a:extLst>
          </p:cNvPr>
          <p:cNvSpPr/>
          <p:nvPr/>
        </p:nvSpPr>
        <p:spPr>
          <a:xfrm>
            <a:off x="374554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96EFB2F-014C-6359-871C-9CE5402ED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val="636573925"/>
                    </a:ext>
                  </a:extLst>
                </a:gridCol>
                <a:gridCol w="4744502">
                  <a:extLst>
                    <a:ext uri="{9D8B030D-6E8A-4147-A177-3AD203B41FA5}">
                      <a16:colId xmlns:a16="http://schemas.microsoft.com/office/drawing/2014/main"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341007" y="2119426"/>
            <a:ext cx="6869670" cy="2308324"/>
          </a:xfrm>
          <a:prstGeom prst="rect">
            <a:avLst/>
          </a:prstGeom>
          <a:noFill/>
        </p:spPr>
        <p:txBody>
          <a:bodyPr wrap="square" rtlCol="0">
            <a:spAutoFit/>
          </a:bodyPr>
          <a:lstStyle/>
          <a:p>
            <a:pPr lvl="0" algn="ctr">
              <a:defRPr/>
            </a:pP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extLst>
      <p:ext uri="{BB962C8B-B14F-4D97-AF65-F5344CB8AC3E}">
        <p14:creationId xmlns:p14="http://schemas.microsoft.com/office/powerpoint/2010/main" val="23553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1835B7B-C308-D596-3212-F94125C1D67C}"/>
              </a:ext>
            </a:extLst>
          </p:cNvPr>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a:extLst>
              <a:ext uri="{FF2B5EF4-FFF2-40B4-BE49-F238E27FC236}">
                <a16:creationId xmlns:a16="http://schemas.microsoft.com/office/drawing/2014/main" id="{DBAAE2BD-E08C-D949-A7F4-4B84A2BB3A3E}"/>
              </a:ext>
            </a:extLst>
          </p:cNvPr>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356B5DC-50D8-0152-2AD0-33A912E004F7}"/>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id="{70D87710-C276-E32E-4018-9ACBAE2F494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id="{D369A366-FE03-9B4C-E0E1-5B18E11F4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id="{2388D98E-D89F-4283-083B-F7DC678A3737}"/>
              </a:ext>
            </a:extLst>
          </p:cNvPr>
          <p:cNvPicPr>
            <a:picLocks noChangeAspect="1"/>
          </p:cNvPicPr>
          <p:nvPr/>
        </p:nvPicPr>
        <p:blipFill>
          <a:blip r:embed="rId5"/>
          <a:stretch>
            <a:fillRect/>
          </a:stretch>
        </p:blipFill>
        <p:spPr>
          <a:xfrm>
            <a:off x="3751025" y="2864618"/>
            <a:ext cx="6937849" cy="2786113"/>
          </a:xfrm>
          <a:prstGeom prst="rect">
            <a:avLst/>
          </a:prstGeom>
        </p:spPr>
      </p:pic>
    </p:spTree>
    <p:extLst>
      <p:ext uri="{BB962C8B-B14F-4D97-AF65-F5344CB8AC3E}">
        <p14:creationId xmlns:p14="http://schemas.microsoft.com/office/powerpoint/2010/main" val="21789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908</Words>
  <Application>Microsoft Office PowerPoint</Application>
  <PresentationFormat>Widescreen</PresentationFormat>
  <Paragraphs>68</Paragraphs>
  <Slides>26</Slides>
  <Notes>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Aptos</vt:lpstr>
      <vt:lpstr>Aptos Display</vt:lpstr>
      <vt:lpstr>Arial</vt:lpstr>
      <vt:lpstr>Calibri</vt:lpstr>
      <vt:lpstr>Calibri Light</vt:lpstr>
      <vt:lpstr>Cambria</vt:lpstr>
      <vt:lpstr>iCiel Cadena</vt:lpstr>
      <vt:lpstr>Lato Hairline</vt:lpstr>
      <vt:lpstr>Lato Light</vt:lpstr>
      <vt:lpstr>Lato Regular</vt:lpstr>
      <vt:lpstr>Times New Roman</vt:lpstr>
      <vt:lpstr>思源宋体 SemiBold</vt:lpstr>
      <vt:lpstr>1_Office Theme</vt:lpstr>
      <vt:lpstr>Grammar Subject for Pre-K: Adjectives by Slidesgo</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User</cp:lastModifiedBy>
  <cp:revision>49</cp:revision>
  <dcterms:created xsi:type="dcterms:W3CDTF">2023-07-07T08:11:00Z</dcterms:created>
  <dcterms:modified xsi:type="dcterms:W3CDTF">2025-12-18T03:46:00Z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