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37"/>
  </p:notesMasterIdLst>
  <p:handoutMasterIdLst>
    <p:handoutMasterId r:id="rId38"/>
  </p:handoutMasterIdLst>
  <p:sldIdLst>
    <p:sldId id="321" r:id="rId7"/>
    <p:sldId id="261" r:id="rId8"/>
    <p:sldId id="259" r:id="rId9"/>
    <p:sldId id="265" r:id="rId10"/>
    <p:sldId id="310" r:id="rId11"/>
    <p:sldId id="257" r:id="rId12"/>
    <p:sldId id="268" r:id="rId13"/>
    <p:sldId id="312" r:id="rId14"/>
    <p:sldId id="263" r:id="rId15"/>
    <p:sldId id="314" r:id="rId16"/>
    <p:sldId id="269" r:id="rId17"/>
    <p:sldId id="270" r:id="rId18"/>
    <p:sldId id="271" r:id="rId19"/>
    <p:sldId id="264" r:id="rId20"/>
    <p:sldId id="315" r:id="rId21"/>
    <p:sldId id="272" r:id="rId22"/>
    <p:sldId id="273" r:id="rId23"/>
    <p:sldId id="274" r:id="rId24"/>
    <p:sldId id="316" r:id="rId25"/>
    <p:sldId id="275" r:id="rId26"/>
    <p:sldId id="317" r:id="rId27"/>
    <p:sldId id="276" r:id="rId28"/>
    <p:sldId id="318" r:id="rId29"/>
    <p:sldId id="277" r:id="rId30"/>
    <p:sldId id="278" r:id="rId31"/>
    <p:sldId id="280" r:id="rId32"/>
    <p:sldId id="281" r:id="rId33"/>
    <p:sldId id="319" r:id="rId34"/>
    <p:sldId id="320" r:id="rId35"/>
    <p:sldId id="28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7" d="100"/>
          <a:sy n="67" d="100"/>
        </p:scale>
        <p:origin x="10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12/18/2025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42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5</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18/12/2025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2286000" y="5403853"/>
            <a:ext cx="13716000" cy="2482850"/>
          </a:xfrm>
          <a:prstGeom prst="rect">
            <a:avLst/>
          </a:prstGeom>
        </p:spPr>
        <p:txBody>
          <a:bodyPr/>
          <a:lstStyle>
            <a:lvl1pPr marL="0" indent="0" algn="ctr">
              <a:buNone/>
              <a:defRPr sz="4800"/>
            </a:lvl1pPr>
            <a:lvl2pPr marL="914400" indent="0" algn="ctr">
              <a:buNone/>
              <a:defRPr sz="3998"/>
            </a:lvl2pPr>
            <a:lvl3pPr marL="1828800" indent="0" algn="ctr">
              <a:buNone/>
              <a:defRPr sz="3600"/>
            </a:lvl3pPr>
            <a:lvl4pPr marL="2743200" indent="0" algn="ctr">
              <a:buNone/>
              <a:defRPr sz="3203"/>
            </a:lvl4pPr>
            <a:lvl5pPr marL="3657600" indent="0" algn="ctr">
              <a:buNone/>
              <a:defRPr sz="3203"/>
            </a:lvl5pPr>
            <a:lvl6pPr marL="4572000" indent="0" algn="ctr">
              <a:buNone/>
              <a:defRPr sz="3203"/>
            </a:lvl6pPr>
            <a:lvl7pPr marL="5486400" indent="0" algn="ctr">
              <a:buNone/>
              <a:defRPr sz="3203"/>
            </a:lvl7pPr>
            <a:lvl8pPr marL="6400800" indent="0" algn="ctr">
              <a:buNone/>
              <a:defRPr sz="3203"/>
            </a:lvl8pPr>
            <a:lvl9pPr marL="7315200" indent="0" algn="ctr">
              <a:buNone/>
              <a:defRPr sz="3203"/>
            </a:lvl9pPr>
          </a:lstStyle>
          <a:p>
            <a:r>
              <a:rPr lang="en-US"/>
              <a:t>Click to edit Master subtitle style</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712604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40027"/>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31522395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5401"/>
            <a:ext cx="15773400" cy="4279901"/>
          </a:xfrm>
          <a:prstGeom prst="rect">
            <a:avLst/>
          </a:prstGeo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247777" y="6883402"/>
            <a:ext cx="15773400" cy="2251076"/>
          </a:xfrm>
          <a:prstGeom prst="rect">
            <a:avLst/>
          </a:prstGeom>
        </p:spPr>
        <p:txBody>
          <a:bodyPr/>
          <a:lstStyle>
            <a:lvl1pPr marL="0" indent="0">
              <a:buNone/>
              <a:defRPr sz="4800">
                <a:solidFill>
                  <a:schemeClr val="tx1">
                    <a:tint val="75000"/>
                  </a:schemeClr>
                </a:solidFill>
              </a:defRPr>
            </a:lvl1pPr>
            <a:lvl2pPr marL="914400" indent="0">
              <a:buNone/>
              <a:defRPr sz="3998">
                <a:solidFill>
                  <a:schemeClr val="tx1">
                    <a:tint val="75000"/>
                  </a:schemeClr>
                </a:solidFill>
              </a:defRPr>
            </a:lvl2pPr>
            <a:lvl3pPr marL="1828800" indent="0">
              <a:buNone/>
              <a:defRPr sz="3600">
                <a:solidFill>
                  <a:schemeClr val="tx1">
                    <a:tint val="75000"/>
                  </a:schemeClr>
                </a:solidFill>
              </a:defRPr>
            </a:lvl3pPr>
            <a:lvl4pPr marL="2743200" indent="0">
              <a:buNone/>
              <a:defRPr sz="3203">
                <a:solidFill>
                  <a:schemeClr val="tx1">
                    <a:tint val="75000"/>
                  </a:schemeClr>
                </a:solidFill>
              </a:defRPr>
            </a:lvl4pPr>
            <a:lvl5pPr marL="3657600" indent="0">
              <a:buNone/>
              <a:defRPr sz="3203">
                <a:solidFill>
                  <a:schemeClr val="tx1">
                    <a:tint val="75000"/>
                  </a:schemeClr>
                </a:solidFill>
              </a:defRPr>
            </a:lvl5pPr>
            <a:lvl6pPr marL="4572000" indent="0">
              <a:buNone/>
              <a:defRPr sz="3203">
                <a:solidFill>
                  <a:schemeClr val="tx1">
                    <a:tint val="75000"/>
                  </a:schemeClr>
                </a:solidFill>
              </a:defRPr>
            </a:lvl6pPr>
            <a:lvl7pPr marL="5486400" indent="0">
              <a:buNone/>
              <a:defRPr sz="3203">
                <a:solidFill>
                  <a:schemeClr val="tx1">
                    <a:tint val="75000"/>
                  </a:schemeClr>
                </a:solidFill>
              </a:defRPr>
            </a:lvl7pPr>
            <a:lvl8pPr marL="6400800" indent="0">
              <a:buNone/>
              <a:defRPr sz="3203">
                <a:solidFill>
                  <a:schemeClr val="tx1">
                    <a:tint val="75000"/>
                  </a:schemeClr>
                </a:solidFill>
              </a:defRPr>
            </a:lvl8pPr>
            <a:lvl9pPr marL="7315200" indent="0">
              <a:buNone/>
              <a:defRPr sz="320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968162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2951798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9278"/>
            <a:ext cx="15773400" cy="19875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en-US"/>
              <a:t>Click to edit Master text styles</a:t>
            </a:r>
          </a:p>
        </p:txBody>
      </p:sp>
      <p:sp>
        <p:nvSpPr>
          <p:cNvPr id="4" name="Content Placeholder 3"/>
          <p:cNvSpPr>
            <a:spLocks noGrp="1"/>
          </p:cNvSpPr>
          <p:nvPr>
            <p:ph sz="half" idx="2"/>
          </p:nvPr>
        </p:nvSpPr>
        <p:spPr>
          <a:xfrm>
            <a:off x="1260477" y="3759199"/>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0951"/>
            <a:ext cx="7775576" cy="1238250"/>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en-US"/>
              <a:t>Click to edit Master text styles</a:t>
            </a:r>
          </a:p>
        </p:txBody>
      </p:sp>
      <p:sp>
        <p:nvSpPr>
          <p:cNvPr id="6" name="Content Placeholder 5"/>
          <p:cNvSpPr>
            <a:spLocks noGrp="1"/>
          </p:cNvSpPr>
          <p:nvPr>
            <p:ph sz="quarter" idx="4"/>
          </p:nvPr>
        </p:nvSpPr>
        <p:spPr>
          <a:xfrm>
            <a:off x="9258301" y="3759199"/>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8" name="Footer Placeholder 7"/>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9" name="Slide Number Placeholder 8"/>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0010663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4" name="Footer Placeholder 3"/>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5" name="Slide Number Placeholder 4"/>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2108395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3" name="Footer Placeholder 2"/>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4" name="Slide Number Placeholder 3"/>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31020146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8" y="685800"/>
            <a:ext cx="5899151" cy="2400300"/>
          </a:xfrm>
          <a:prstGeom prst="rect">
            <a:avLst/>
          </a:prstGeom>
        </p:spPr>
        <p:txBody>
          <a:bodyPr anchor="b"/>
          <a:lstStyle>
            <a:lvl1pPr>
              <a:defRPr sz="6398"/>
            </a:lvl1pPr>
          </a:lstStyle>
          <a:p>
            <a:r>
              <a:rPr lang="en-US"/>
              <a:t>Click to edit Master title style</a:t>
            </a:r>
          </a:p>
        </p:txBody>
      </p:sp>
      <p:sp>
        <p:nvSpPr>
          <p:cNvPr id="3" name="Content Placeholder 2"/>
          <p:cNvSpPr>
            <a:spLocks noGrp="1"/>
          </p:cNvSpPr>
          <p:nvPr>
            <p:ph idx="1"/>
          </p:nvPr>
        </p:nvSpPr>
        <p:spPr>
          <a:xfrm>
            <a:off x="7775576" y="1482728"/>
            <a:ext cx="9258300" cy="7308851"/>
          </a:xfrm>
          <a:prstGeom prst="rect">
            <a:avLst/>
          </a:prstGeom>
        </p:spPr>
        <p:txBody>
          <a:bodyPr/>
          <a:lstStyle>
            <a:lvl1pPr>
              <a:defRPr sz="6398"/>
            </a:lvl1pPr>
            <a:lvl2pPr>
              <a:defRPr sz="5603"/>
            </a:lvl2pPr>
            <a:lvl3pPr>
              <a:defRPr sz="4800"/>
            </a:lvl3pPr>
            <a:lvl4pPr>
              <a:defRPr sz="3998"/>
            </a:lvl4pPr>
            <a:lvl5pPr>
              <a:defRPr sz="3998"/>
            </a:lvl5pPr>
            <a:lvl6pPr>
              <a:defRPr sz="3998"/>
            </a:lvl6pPr>
            <a:lvl7pPr>
              <a:defRPr sz="3998"/>
            </a:lvl7pPr>
            <a:lvl8pPr>
              <a:defRPr sz="3998"/>
            </a:lvl8pPr>
            <a:lvl9pPr>
              <a:defRPr sz="3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8" y="3086101"/>
            <a:ext cx="5899151" cy="5718176"/>
          </a:xfrm>
          <a:prstGeom prst="rect">
            <a:avLst/>
          </a:prstGeom>
        </p:spPr>
        <p:txBody>
          <a:bodyPr/>
          <a:lstStyle>
            <a:lvl1pPr marL="0" indent="0">
              <a:buNone/>
              <a:defRPr sz="3203"/>
            </a:lvl1pPr>
            <a:lvl2pPr marL="914400" indent="0">
              <a:buNone/>
              <a:defRPr sz="2798"/>
            </a:lvl2pPr>
            <a:lvl3pPr marL="1828800" indent="0">
              <a:buNone/>
              <a:defRPr sz="2400"/>
            </a:lvl3pPr>
            <a:lvl4pPr marL="2743200" indent="0">
              <a:buNone/>
              <a:defRPr sz="2002"/>
            </a:lvl4pPr>
            <a:lvl5pPr marL="3657600" indent="0">
              <a:buNone/>
              <a:defRPr sz="2002"/>
            </a:lvl5pPr>
            <a:lvl6pPr marL="4572000" indent="0">
              <a:buNone/>
              <a:defRPr sz="2002"/>
            </a:lvl6pPr>
            <a:lvl7pPr marL="5486400" indent="0">
              <a:buNone/>
              <a:defRPr sz="2002"/>
            </a:lvl7pPr>
            <a:lvl8pPr marL="6400800" indent="0">
              <a:buNone/>
              <a:defRPr sz="2002"/>
            </a:lvl8pPr>
            <a:lvl9pPr marL="7315200" indent="0">
              <a:buNone/>
              <a:defRPr sz="2002"/>
            </a:lvl9pPr>
          </a:lstStyle>
          <a:p>
            <a:pPr lvl="0"/>
            <a:r>
              <a:rPr lang="en-US"/>
              <a:t>Click to edit Master text styles</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2326115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8" y="685800"/>
            <a:ext cx="5899151" cy="2400300"/>
          </a:xfrm>
          <a:prstGeom prst="rect">
            <a:avLst/>
          </a:prstGeom>
        </p:spPr>
        <p:txBody>
          <a:bodyPr anchor="b"/>
          <a:lstStyle>
            <a:lvl1pPr>
              <a:defRPr sz="6398"/>
            </a:lvl1pPr>
          </a:lstStyle>
          <a:p>
            <a:r>
              <a:rPr lang="en-US"/>
              <a:t>Click to edit Master title style</a:t>
            </a:r>
          </a:p>
        </p:txBody>
      </p:sp>
      <p:sp>
        <p:nvSpPr>
          <p:cNvPr id="3" name="Picture Placeholder 2"/>
          <p:cNvSpPr>
            <a:spLocks noGrp="1"/>
          </p:cNvSpPr>
          <p:nvPr>
            <p:ph type="pic" idx="1"/>
          </p:nvPr>
        </p:nvSpPr>
        <p:spPr>
          <a:xfrm>
            <a:off x="7775576" y="1482728"/>
            <a:ext cx="9258300" cy="7308851"/>
          </a:xfrm>
          <a:prstGeom prst="rect">
            <a:avLst/>
          </a:prstGeom>
        </p:spPr>
        <p:txBody>
          <a:bodyPr/>
          <a:lstStyle>
            <a:lvl1pPr marL="0" indent="0">
              <a:buNone/>
              <a:defRPr sz="6398"/>
            </a:lvl1pPr>
            <a:lvl2pPr marL="914400" indent="0">
              <a:buNone/>
              <a:defRPr sz="5603"/>
            </a:lvl2pPr>
            <a:lvl3pPr marL="1828800" indent="0">
              <a:buNone/>
              <a:defRPr sz="4800"/>
            </a:lvl3pPr>
            <a:lvl4pPr marL="2743200" indent="0">
              <a:buNone/>
              <a:defRPr sz="3998"/>
            </a:lvl4pPr>
            <a:lvl5pPr marL="3657600" indent="0">
              <a:buNone/>
              <a:defRPr sz="3998"/>
            </a:lvl5pPr>
            <a:lvl6pPr marL="4572000" indent="0">
              <a:buNone/>
              <a:defRPr sz="3998"/>
            </a:lvl6pPr>
            <a:lvl7pPr marL="5486400" indent="0">
              <a:buNone/>
              <a:defRPr sz="3998"/>
            </a:lvl7pPr>
            <a:lvl8pPr marL="6400800" indent="0">
              <a:buNone/>
              <a:defRPr sz="3998"/>
            </a:lvl8pPr>
            <a:lvl9pPr marL="7315200" indent="0">
              <a:buNone/>
              <a:defRPr sz="3998"/>
            </a:lvl9pPr>
          </a:lstStyle>
          <a:p>
            <a:endParaRPr lang="en-US"/>
          </a:p>
        </p:txBody>
      </p:sp>
      <p:sp>
        <p:nvSpPr>
          <p:cNvPr id="4" name="Text Placeholder 3"/>
          <p:cNvSpPr>
            <a:spLocks noGrp="1"/>
          </p:cNvSpPr>
          <p:nvPr>
            <p:ph type="body" sz="half" idx="2"/>
          </p:nvPr>
        </p:nvSpPr>
        <p:spPr>
          <a:xfrm>
            <a:off x="1260478" y="3086101"/>
            <a:ext cx="5899151" cy="5718176"/>
          </a:xfrm>
          <a:prstGeom prst="rect">
            <a:avLst/>
          </a:prstGeom>
        </p:spPr>
        <p:txBody>
          <a:bodyPr/>
          <a:lstStyle>
            <a:lvl1pPr marL="0" indent="0">
              <a:buNone/>
              <a:defRPr sz="3203"/>
            </a:lvl1pPr>
            <a:lvl2pPr marL="914400" indent="0">
              <a:buNone/>
              <a:defRPr sz="2798"/>
            </a:lvl2pPr>
            <a:lvl3pPr marL="1828800" indent="0">
              <a:buNone/>
              <a:defRPr sz="2400"/>
            </a:lvl3pPr>
            <a:lvl4pPr marL="2743200" indent="0">
              <a:buNone/>
              <a:defRPr sz="2002"/>
            </a:lvl4pPr>
            <a:lvl5pPr marL="3657600" indent="0">
              <a:buNone/>
              <a:defRPr sz="2002"/>
            </a:lvl5pPr>
            <a:lvl6pPr marL="4572000" indent="0">
              <a:buNone/>
              <a:defRPr sz="2002"/>
            </a:lvl6pPr>
            <a:lvl7pPr marL="5486400" indent="0">
              <a:buNone/>
              <a:defRPr sz="2002"/>
            </a:lvl7pPr>
            <a:lvl8pPr marL="6400800" indent="0">
              <a:buNone/>
              <a:defRPr sz="2002"/>
            </a:lvl8pPr>
            <a:lvl9pPr marL="7315200" indent="0">
              <a:buNone/>
              <a:defRPr sz="2002"/>
            </a:lvl9pPr>
          </a:lstStyle>
          <a:p>
            <a:pPr lvl="0"/>
            <a:r>
              <a:rPr lang="en-US"/>
              <a:t>Click to edit Master text styles</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2533492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40027"/>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605912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9278"/>
            <a:ext cx="3943350" cy="871537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9278"/>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12/18/2025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8300436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640788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7"/>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9"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6888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943DBFD5-239D-296A-EEB0-B37F0165FA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18/12/2025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C4ED0D42-AE90-1F4D-ECC4-0179797B16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369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828800"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2"/>
        </a:spcBef>
        <a:buFont typeface="Arial" panose="020B0604020202020204" pitchFamily="34" charset="0"/>
        <a:buChar char="•"/>
        <a:defRPr sz="5603" kern="1200">
          <a:solidFill>
            <a:schemeClr val="tx1"/>
          </a:solidFill>
          <a:latin typeface="+mn-lt"/>
          <a:ea typeface="+mn-ea"/>
          <a:cs typeface="+mn-cs"/>
        </a:defRPr>
      </a:lvl1pPr>
      <a:lvl2pPr marL="1371600" indent="-457200" algn="l" defTabSz="1828800" rtl="0" eaLnBrk="1" latinLnBrk="0" hangingPunct="1">
        <a:lnSpc>
          <a:spcPct val="90000"/>
        </a:lnSpc>
        <a:spcBef>
          <a:spcPts val="998"/>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998"/>
        </a:spcBef>
        <a:buFont typeface="Arial" panose="020B0604020202020204" pitchFamily="34" charset="0"/>
        <a:buChar char="•"/>
        <a:defRPr sz="3998" kern="1200">
          <a:solidFill>
            <a:schemeClr val="tx1"/>
          </a:solidFill>
          <a:latin typeface="+mn-lt"/>
          <a:ea typeface="+mn-ea"/>
          <a:cs typeface="+mn-cs"/>
        </a:defRPr>
      </a:lvl3pPr>
      <a:lvl4pPr marL="32004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3.sv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49.svg"/><Relationship Id="rId4" Type="http://schemas.openxmlformats.org/officeDocument/2006/relationships/image" Target="../media/image35.png"/><Relationship Id="rId9"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41.png"/><Relationship Id="rId1" Type="http://schemas.openxmlformats.org/officeDocument/2006/relationships/slideLayout" Target="../slideLayouts/slideLayout3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41.png"/><Relationship Id="rId1" Type="http://schemas.openxmlformats.org/officeDocument/2006/relationships/slideLayout" Target="../slideLayouts/slideLayout34.xml"/><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70.sv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2.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30.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6132195" y="320041"/>
            <a:ext cx="7682865" cy="646331"/>
          </a:xfrm>
          <a:prstGeom prst="rect">
            <a:avLst/>
          </a:prstGeom>
          <a:noFill/>
        </p:spPr>
        <p:txBody>
          <a:bodyPr wrap="square" rtlCol="0">
            <a:spAutoFit/>
          </a:bodyPr>
          <a:lstStyle/>
          <a:p>
            <a:pPr algn="ctr" defTabSz="1371600"/>
            <a:r>
              <a:rPr lang="en-US" sz="3600" b="1">
                <a:gradFill>
                  <a:gsLst>
                    <a:gs pos="50000">
                      <a:prstClr val="black"/>
                    </a:gs>
                    <a:gs pos="0">
                      <a:prstClr val="black">
                        <a:lumMod val="25000"/>
                        <a:lumOff val="75000"/>
                      </a:prstClr>
                    </a:gs>
                    <a:gs pos="100000">
                      <a:prstClr val="black">
                        <a:lumMod val="85000"/>
                      </a:prstClr>
                    </a:gs>
                  </a:gsLst>
                  <a:lin ang="5400000" scaled="1"/>
                </a:gradFill>
                <a:latin typeface="Calibri"/>
              </a:rPr>
              <a:t>TRƯỜNG TIỂU HỌC HƯNG ĐẠO</a:t>
            </a:r>
          </a:p>
        </p:txBody>
      </p:sp>
      <p:sp>
        <p:nvSpPr>
          <p:cNvPr id="4" name="Text Box 3"/>
          <p:cNvSpPr txBox="1"/>
          <p:nvPr/>
        </p:nvSpPr>
        <p:spPr>
          <a:xfrm>
            <a:off x="4853941" y="3539491"/>
            <a:ext cx="9615488" cy="922973"/>
          </a:xfrm>
          <a:prstGeom prst="rect">
            <a:avLst/>
          </a:prstGeom>
          <a:noFill/>
        </p:spPr>
        <p:txBody>
          <a:bodyPr wrap="square" rtlCol="0">
            <a:noAutofit/>
          </a:bodyPr>
          <a:lstStyle/>
          <a:p>
            <a:pPr algn="ctr" defTabSz="1371600"/>
            <a:r>
              <a:rPr lang="en-US" sz="9900" b="1" dirty="0">
                <a:solidFill>
                  <a:srgbClr val="FF0000"/>
                </a:solidFill>
                <a:effectLst>
                  <a:outerShdw blurRad="38100" dist="38100" dir="2700000" algn="tl">
                    <a:srgbClr val="000000">
                      <a:alpha val="43137"/>
                    </a:srgbClr>
                  </a:outerShdw>
                </a:effectLst>
                <a:latin typeface="Calibri"/>
              </a:rPr>
              <a:t>MÔN: TIẾNG VIỆT</a:t>
            </a:r>
          </a:p>
        </p:txBody>
      </p:sp>
      <p:sp>
        <p:nvSpPr>
          <p:cNvPr id="5" name="Text Box 4"/>
          <p:cNvSpPr txBox="1"/>
          <p:nvPr/>
        </p:nvSpPr>
        <p:spPr>
          <a:xfrm>
            <a:off x="5656898" y="7920991"/>
            <a:ext cx="7268528" cy="2031325"/>
          </a:xfrm>
          <a:prstGeom prst="rect">
            <a:avLst/>
          </a:prstGeom>
          <a:noFill/>
        </p:spPr>
        <p:txBody>
          <a:bodyPr wrap="square" rtlCol="0">
            <a:spAutoFit/>
          </a:bodyPr>
          <a:lstStyle/>
          <a:p>
            <a:pPr algn="ctr" defTabSz="1371600"/>
            <a:r>
              <a:rPr lang="en-US" sz="4800" b="1" dirty="0" err="1">
                <a:solidFill>
                  <a:srgbClr val="4472C4"/>
                </a:solidFill>
                <a:latin typeface="Calibri"/>
              </a:rPr>
              <a:t>Họ</a:t>
            </a:r>
            <a:r>
              <a:rPr lang="en-US" sz="4800" b="1" dirty="0">
                <a:solidFill>
                  <a:srgbClr val="4472C4"/>
                </a:solidFill>
                <a:latin typeface="Calibri"/>
              </a:rPr>
              <a:t> </a:t>
            </a:r>
            <a:r>
              <a:rPr lang="en-US" sz="4800" b="1" dirty="0" err="1">
                <a:solidFill>
                  <a:srgbClr val="4472C4"/>
                </a:solidFill>
                <a:latin typeface="Calibri"/>
              </a:rPr>
              <a:t>và</a:t>
            </a:r>
            <a:r>
              <a:rPr lang="en-US" sz="4800" b="1" dirty="0">
                <a:solidFill>
                  <a:srgbClr val="4472C4"/>
                </a:solidFill>
                <a:latin typeface="Calibri"/>
              </a:rPr>
              <a:t> </a:t>
            </a:r>
            <a:r>
              <a:rPr lang="en-US" sz="4800" b="1" dirty="0" err="1">
                <a:solidFill>
                  <a:srgbClr val="4472C4"/>
                </a:solidFill>
                <a:latin typeface="Calibri"/>
              </a:rPr>
              <a:t>tên</a:t>
            </a:r>
            <a:r>
              <a:rPr lang="en-US" sz="4800" b="1" dirty="0">
                <a:solidFill>
                  <a:srgbClr val="4472C4"/>
                </a:solidFill>
                <a:latin typeface="Calibri"/>
              </a:rPr>
              <a:t>: </a:t>
            </a:r>
            <a:r>
              <a:rPr lang="en-US" sz="4800" b="1" dirty="0" err="1">
                <a:solidFill>
                  <a:srgbClr val="4472C4"/>
                </a:solidFill>
                <a:latin typeface="Calibri"/>
              </a:rPr>
              <a:t>Bùi</a:t>
            </a:r>
            <a:r>
              <a:rPr lang="en-US" sz="4800" b="1" dirty="0">
                <a:solidFill>
                  <a:srgbClr val="4472C4"/>
                </a:solidFill>
                <a:latin typeface="Calibri"/>
              </a:rPr>
              <a:t> </a:t>
            </a:r>
            <a:r>
              <a:rPr lang="en-US" sz="4800" b="1" dirty="0" err="1">
                <a:solidFill>
                  <a:srgbClr val="4472C4"/>
                </a:solidFill>
                <a:latin typeface="Calibri"/>
              </a:rPr>
              <a:t>Thị</a:t>
            </a:r>
            <a:r>
              <a:rPr lang="en-US" sz="4800" b="1" dirty="0">
                <a:solidFill>
                  <a:srgbClr val="4472C4"/>
                </a:solidFill>
                <a:latin typeface="Calibri"/>
              </a:rPr>
              <a:t> Thu </a:t>
            </a:r>
            <a:r>
              <a:rPr lang="en-US" sz="4800" b="1" dirty="0" err="1">
                <a:solidFill>
                  <a:srgbClr val="4472C4"/>
                </a:solidFill>
                <a:latin typeface="Calibri"/>
              </a:rPr>
              <a:t>Hà</a:t>
            </a:r>
            <a:endParaRPr lang="en-US" sz="4800" b="1" dirty="0">
              <a:solidFill>
                <a:srgbClr val="4472C4"/>
              </a:solidFill>
              <a:latin typeface="Calibri"/>
            </a:endParaRPr>
          </a:p>
          <a:p>
            <a:pPr algn="ctr" defTabSz="1371600"/>
            <a:r>
              <a:rPr lang="en-US" sz="4800" b="1" dirty="0" err="1">
                <a:solidFill>
                  <a:srgbClr val="4472C4"/>
                </a:solidFill>
                <a:latin typeface="Calibri"/>
              </a:rPr>
              <a:t>Lớp</a:t>
            </a:r>
            <a:r>
              <a:rPr lang="en-US" sz="4800" b="1" dirty="0">
                <a:solidFill>
                  <a:srgbClr val="4472C4"/>
                </a:solidFill>
                <a:latin typeface="Calibri"/>
              </a:rPr>
              <a:t> : </a:t>
            </a:r>
            <a:r>
              <a:rPr lang="en-US" sz="4800" b="1" dirty="0">
                <a:solidFill>
                  <a:srgbClr val="4472C4"/>
                </a:solidFill>
                <a:latin typeface="Calibri"/>
              </a:rPr>
              <a:t>5A5</a:t>
            </a:r>
          </a:p>
          <a:p>
            <a:pPr algn="ctr" defTabSz="1371600"/>
            <a:r>
              <a:rPr lang="en-US" sz="3000" b="1" i="1" dirty="0" err="1">
                <a:solidFill>
                  <a:srgbClr val="4472C4"/>
                </a:solidFill>
                <a:latin typeface="Calibri"/>
              </a:rPr>
              <a:t>Năm</a:t>
            </a:r>
            <a:r>
              <a:rPr lang="en-US" sz="3000" b="1" i="1" dirty="0">
                <a:solidFill>
                  <a:srgbClr val="4472C4"/>
                </a:solidFill>
                <a:latin typeface="Calibri"/>
              </a:rPr>
              <a:t> </a:t>
            </a:r>
            <a:r>
              <a:rPr lang="en-US" sz="3000" b="1" i="1" dirty="0" err="1">
                <a:solidFill>
                  <a:srgbClr val="4472C4"/>
                </a:solidFill>
                <a:latin typeface="Calibri"/>
              </a:rPr>
              <a:t>học</a:t>
            </a:r>
            <a:r>
              <a:rPr lang="en-US" sz="3000" b="1" i="1" dirty="0">
                <a:solidFill>
                  <a:srgbClr val="4472C4"/>
                </a:solidFill>
                <a:latin typeface="Calibri"/>
              </a:rPr>
              <a:t>: 2025 - 2026</a:t>
            </a:r>
            <a:endParaRPr lang="en-US" sz="3000" b="1" i="1" dirty="0">
              <a:solidFill>
                <a:srgbClr val="4472C4"/>
              </a:solidFill>
              <a:latin typeface="Calibri"/>
            </a:endParaRPr>
          </a:p>
        </p:txBody>
      </p:sp>
    </p:spTree>
    <p:extLst>
      <p:ext uri="{BB962C8B-B14F-4D97-AF65-F5344CB8AC3E}">
        <p14:creationId xmlns:p14="http://schemas.microsoft.com/office/powerpoint/2010/main" val="387507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FF0000"/>
                </a:solidFill>
              </a:rPr>
              <a:t>Học xong bài Phim hoạt hình "Chú </a:t>
            </a:r>
            <a:r>
              <a:rPr lang="en-US" sz="4800" dirty="0" smtClean="0">
                <a:solidFill>
                  <a:srgbClr val="FF0000"/>
                </a:solidFill>
                <a:latin typeface=".VnAristoteH" panose="020B7200000000000000" pitchFamily="34" charset="0"/>
              </a:rPr>
              <a:t>Ố</a:t>
            </a:r>
            <a:r>
              <a:rPr lang="vi-VN" sz="4800" dirty="0" smtClean="0">
                <a:solidFill>
                  <a:srgbClr val="FF0000"/>
                </a:solidFill>
              </a:rPr>
              <a:t>c </a:t>
            </a:r>
            <a:r>
              <a:rPr lang="vi-VN" sz="4800" dirty="0">
                <a:solidFill>
                  <a:srgbClr val="FF0000"/>
                </a:solidFill>
              </a:rPr>
              <a:t>sên bay", em thấy rất thú vị vì đã giúp em biết đọc một văn bản quảng cáo.</a:t>
            </a:r>
            <a:endParaRPr lang="vi-VN" sz="48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998</Words>
  <Application>Microsoft Office PowerPoint</Application>
  <PresentationFormat>Custom</PresentationFormat>
  <Paragraphs>61</Paragraphs>
  <Slides>30</Slides>
  <Notes>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30</vt:i4>
      </vt:variant>
    </vt:vector>
  </HeadingPairs>
  <TitlesOfParts>
    <vt:vector size="48" baseType="lpstr">
      <vt:lpstr>#9Slide03 AllRoundGothic</vt:lpstr>
      <vt:lpstr>.VnAristoteH</vt:lpstr>
      <vt:lpstr>Aptos</vt:lpstr>
      <vt:lpstr>Aptos Display</vt:lpstr>
      <vt:lpstr>Arial</vt:lpstr>
      <vt:lpstr>Calibri</vt:lpstr>
      <vt:lpstr>Calibri Light</vt:lpstr>
      <vt:lpstr>Cambria</vt:lpstr>
      <vt:lpstr>Lato Hairline</vt:lpstr>
      <vt:lpstr>Lato Light</vt:lpstr>
      <vt:lpstr>Lato Regular</vt:lpstr>
      <vt:lpstr>Times New Roman</vt:lpstr>
      <vt:lpstr>Office Theme</vt:lpstr>
      <vt:lpstr>Thiết kế Tùy chỉnh</vt:lpstr>
      <vt:lpstr>Custom Design</vt:lpstr>
      <vt:lpstr>1_Office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Windows User</cp:lastModifiedBy>
  <cp:revision>120</cp:revision>
  <dcterms:created xsi:type="dcterms:W3CDTF">2006-08-16T00:00:00Z</dcterms:created>
  <dcterms:modified xsi:type="dcterms:W3CDTF">2025-12-18T03:47:11Z</dcterms:modified>
  <dc:identifier>DAGIZPjWVZs</dc:identifier>
</cp:coreProperties>
</file>