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A351D63-BDFA-4684-9942-21C8A432DF5B}" type="datetimeFigureOut">
              <a:rPr lang="en-US" smtClean="0"/>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6CA248-F35B-42BF-B385-FF96BC5C04C4}" type="slidenum">
              <a:rPr lang="en-US" smtClean="0"/>
              <a:t>‹#›</a:t>
            </a:fld>
            <a:endParaRPr lang="en-US"/>
          </a:p>
        </p:txBody>
      </p:sp>
    </p:spTree>
    <p:extLst>
      <p:ext uri="{BB962C8B-B14F-4D97-AF65-F5344CB8AC3E}">
        <p14:creationId xmlns:p14="http://schemas.microsoft.com/office/powerpoint/2010/main" val="18507010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351D63-BDFA-4684-9942-21C8A432DF5B}" type="datetimeFigureOut">
              <a:rPr lang="en-US" smtClean="0"/>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6CA248-F35B-42BF-B385-FF96BC5C04C4}" type="slidenum">
              <a:rPr lang="en-US" smtClean="0"/>
              <a:t>‹#›</a:t>
            </a:fld>
            <a:endParaRPr lang="en-US"/>
          </a:p>
        </p:txBody>
      </p:sp>
    </p:spTree>
    <p:extLst>
      <p:ext uri="{BB962C8B-B14F-4D97-AF65-F5344CB8AC3E}">
        <p14:creationId xmlns:p14="http://schemas.microsoft.com/office/powerpoint/2010/main" val="195800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351D63-BDFA-4684-9942-21C8A432DF5B}" type="datetimeFigureOut">
              <a:rPr lang="en-US" smtClean="0"/>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6CA248-F35B-42BF-B385-FF96BC5C04C4}" type="slidenum">
              <a:rPr lang="en-US" smtClean="0"/>
              <a:t>‹#›</a:t>
            </a:fld>
            <a:endParaRPr lang="en-US"/>
          </a:p>
        </p:txBody>
      </p:sp>
    </p:spTree>
    <p:extLst>
      <p:ext uri="{BB962C8B-B14F-4D97-AF65-F5344CB8AC3E}">
        <p14:creationId xmlns:p14="http://schemas.microsoft.com/office/powerpoint/2010/main" val="8454796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1"/>
            <a:ext cx="12284765" cy="7105287"/>
          </a:xfrm>
          <a:prstGeom prst="rect">
            <a:avLst/>
          </a:prstGeom>
        </p:spPr>
      </p:pic>
    </p:spTree>
    <p:extLst>
      <p:ext uri="{BB962C8B-B14F-4D97-AF65-F5344CB8AC3E}">
        <p14:creationId xmlns:p14="http://schemas.microsoft.com/office/powerpoint/2010/main" val="3987927955"/>
      </p:ext>
    </p:ext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351D63-BDFA-4684-9942-21C8A432DF5B}" type="datetimeFigureOut">
              <a:rPr lang="en-US" smtClean="0"/>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6CA248-F35B-42BF-B385-FF96BC5C04C4}" type="slidenum">
              <a:rPr lang="en-US" smtClean="0"/>
              <a:t>‹#›</a:t>
            </a:fld>
            <a:endParaRPr lang="en-US"/>
          </a:p>
        </p:txBody>
      </p:sp>
    </p:spTree>
    <p:extLst>
      <p:ext uri="{BB962C8B-B14F-4D97-AF65-F5344CB8AC3E}">
        <p14:creationId xmlns:p14="http://schemas.microsoft.com/office/powerpoint/2010/main" val="4605823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A351D63-BDFA-4684-9942-21C8A432DF5B}" type="datetimeFigureOut">
              <a:rPr lang="en-US" smtClean="0"/>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6CA248-F35B-42BF-B385-FF96BC5C04C4}" type="slidenum">
              <a:rPr lang="en-US" smtClean="0"/>
              <a:t>‹#›</a:t>
            </a:fld>
            <a:endParaRPr lang="en-US"/>
          </a:p>
        </p:txBody>
      </p:sp>
    </p:spTree>
    <p:extLst>
      <p:ext uri="{BB962C8B-B14F-4D97-AF65-F5344CB8AC3E}">
        <p14:creationId xmlns:p14="http://schemas.microsoft.com/office/powerpoint/2010/main" val="3760856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A351D63-BDFA-4684-9942-21C8A432DF5B}" type="datetimeFigureOut">
              <a:rPr lang="en-US" smtClean="0"/>
              <a:t>11/25/2025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6CA248-F35B-42BF-B385-FF96BC5C04C4}" type="slidenum">
              <a:rPr lang="en-US" smtClean="0"/>
              <a:t>‹#›</a:t>
            </a:fld>
            <a:endParaRPr lang="en-US"/>
          </a:p>
        </p:txBody>
      </p:sp>
    </p:spTree>
    <p:extLst>
      <p:ext uri="{BB962C8B-B14F-4D97-AF65-F5344CB8AC3E}">
        <p14:creationId xmlns:p14="http://schemas.microsoft.com/office/powerpoint/2010/main" val="2855020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A351D63-BDFA-4684-9942-21C8A432DF5B}" type="datetimeFigureOut">
              <a:rPr lang="en-US" smtClean="0"/>
              <a:t>11/25/2025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6CA248-F35B-42BF-B385-FF96BC5C04C4}" type="slidenum">
              <a:rPr lang="en-US" smtClean="0"/>
              <a:t>‹#›</a:t>
            </a:fld>
            <a:endParaRPr lang="en-US"/>
          </a:p>
        </p:txBody>
      </p:sp>
    </p:spTree>
    <p:extLst>
      <p:ext uri="{BB962C8B-B14F-4D97-AF65-F5344CB8AC3E}">
        <p14:creationId xmlns:p14="http://schemas.microsoft.com/office/powerpoint/2010/main" val="3697222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351D63-BDFA-4684-9942-21C8A432DF5B}" type="datetimeFigureOut">
              <a:rPr lang="en-US" smtClean="0"/>
              <a:t>11/25/2025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6CA248-F35B-42BF-B385-FF96BC5C04C4}" type="slidenum">
              <a:rPr lang="en-US" smtClean="0"/>
              <a:t>‹#›</a:t>
            </a:fld>
            <a:endParaRPr lang="en-US"/>
          </a:p>
        </p:txBody>
      </p:sp>
    </p:spTree>
    <p:extLst>
      <p:ext uri="{BB962C8B-B14F-4D97-AF65-F5344CB8AC3E}">
        <p14:creationId xmlns:p14="http://schemas.microsoft.com/office/powerpoint/2010/main" val="212562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351D63-BDFA-4684-9942-21C8A432DF5B}" type="datetimeFigureOut">
              <a:rPr lang="en-US" smtClean="0"/>
              <a:t>11/25/2025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6CA248-F35B-42BF-B385-FF96BC5C04C4}" type="slidenum">
              <a:rPr lang="en-US" smtClean="0"/>
              <a:t>‹#›</a:t>
            </a:fld>
            <a:endParaRPr lang="en-US"/>
          </a:p>
        </p:txBody>
      </p:sp>
    </p:spTree>
    <p:extLst>
      <p:ext uri="{BB962C8B-B14F-4D97-AF65-F5344CB8AC3E}">
        <p14:creationId xmlns:p14="http://schemas.microsoft.com/office/powerpoint/2010/main" val="402022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351D63-BDFA-4684-9942-21C8A432DF5B}" type="datetimeFigureOut">
              <a:rPr lang="en-US" smtClean="0"/>
              <a:t>11/25/2025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6CA248-F35B-42BF-B385-FF96BC5C04C4}" type="slidenum">
              <a:rPr lang="en-US" smtClean="0"/>
              <a:t>‹#›</a:t>
            </a:fld>
            <a:endParaRPr lang="en-US"/>
          </a:p>
        </p:txBody>
      </p:sp>
    </p:spTree>
    <p:extLst>
      <p:ext uri="{BB962C8B-B14F-4D97-AF65-F5344CB8AC3E}">
        <p14:creationId xmlns:p14="http://schemas.microsoft.com/office/powerpoint/2010/main" val="1977371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351D63-BDFA-4684-9942-21C8A432DF5B}" type="datetimeFigureOut">
              <a:rPr lang="en-US" smtClean="0"/>
              <a:t>11/25/2025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6CA248-F35B-42BF-B385-FF96BC5C04C4}" type="slidenum">
              <a:rPr lang="en-US" smtClean="0"/>
              <a:t>‹#›</a:t>
            </a:fld>
            <a:endParaRPr lang="en-US"/>
          </a:p>
        </p:txBody>
      </p:sp>
    </p:spTree>
    <p:extLst>
      <p:ext uri="{BB962C8B-B14F-4D97-AF65-F5344CB8AC3E}">
        <p14:creationId xmlns:p14="http://schemas.microsoft.com/office/powerpoint/2010/main" val="1547216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351D63-BDFA-4684-9942-21C8A432DF5B}" type="datetimeFigureOut">
              <a:rPr lang="en-US" smtClean="0"/>
              <a:t>11/25/2025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6CA248-F35B-42BF-B385-FF96BC5C04C4}" type="slidenum">
              <a:rPr lang="en-US" smtClean="0"/>
              <a:t>‹#›</a:t>
            </a:fld>
            <a:endParaRPr lang="en-US"/>
          </a:p>
        </p:txBody>
      </p:sp>
    </p:spTree>
    <p:extLst>
      <p:ext uri="{BB962C8B-B14F-4D97-AF65-F5344CB8AC3E}">
        <p14:creationId xmlns:p14="http://schemas.microsoft.com/office/powerpoint/2010/main" val="25177683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5.svg"/><Relationship Id="rId5" Type="http://schemas.openxmlformats.org/officeDocument/2006/relationships/image" Target="../media/image37.png"/><Relationship Id="rId10" Type="http://schemas.openxmlformats.org/officeDocument/2006/relationships/image" Target="../media/image41.png"/><Relationship Id="rId4" Type="http://schemas.openxmlformats.org/officeDocument/2006/relationships/image" Target="../media/image36.png"/><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5.svg"/><Relationship Id="rId5" Type="http://schemas.openxmlformats.org/officeDocument/2006/relationships/image" Target="../media/image37.png"/><Relationship Id="rId10" Type="http://schemas.openxmlformats.org/officeDocument/2006/relationships/image" Target="../media/image41.png"/><Relationship Id="rId4" Type="http://schemas.openxmlformats.org/officeDocument/2006/relationships/image" Target="../media/image36.png"/><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7.svg"/><Relationship Id="rId4" Type="http://schemas.openxmlformats.org/officeDocument/2006/relationships/image" Target="../media/image36.png"/><Relationship Id="rId9" Type="http://schemas.openxmlformats.org/officeDocument/2006/relationships/image" Target="../media/image42.pn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7.svg"/><Relationship Id="rId4" Type="http://schemas.openxmlformats.org/officeDocument/2006/relationships/image" Target="../media/image36.png"/><Relationship Id="rId9"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45.png"/><Relationship Id="rId5" Type="http://schemas.microsoft.com/office/2007/relationships/hdphoto" Target="../media/hdphoto1.wdp"/><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png"/><Relationship Id="rId7"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30.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7.svg"/><Relationship Id="rId4" Type="http://schemas.openxmlformats.org/officeDocument/2006/relationships/image" Target="../media/image36.png"/><Relationship Id="rId9"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7.svg"/><Relationship Id="rId4" Type="http://schemas.openxmlformats.org/officeDocument/2006/relationships/image" Target="../media/image36.png"/><Relationship Id="rId9" Type="http://schemas.openxmlformats.org/officeDocument/2006/relationships/image" Target="../media/image42.png"/></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png"/><Relationship Id="rId7"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30.png"/><Relationship Id="rId4" Type="http://schemas.openxmlformats.org/officeDocument/2006/relationships/image" Target="../media/image13.png"/><Relationship Id="rId9"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3.png"/><Relationship Id="rId10" Type="http://schemas.openxmlformats.org/officeDocument/2006/relationships/image" Target="../media/image18.png"/><Relationship Id="rId4" Type="http://schemas.openxmlformats.org/officeDocument/2006/relationships/image" Target="../media/image6.pn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45.png"/><Relationship Id="rId5" Type="http://schemas.microsoft.com/office/2007/relationships/hdphoto" Target="../media/hdphoto1.wdp"/><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64.png"/><Relationship Id="rId5" Type="http://schemas.openxmlformats.org/officeDocument/2006/relationships/image" Target="../media/image3.png"/><Relationship Id="rId10" Type="http://schemas.openxmlformats.org/officeDocument/2006/relationships/image" Target="../media/image18.png"/><Relationship Id="rId4" Type="http://schemas.openxmlformats.org/officeDocument/2006/relationships/image" Target="../media/image6.png"/><Relationship Id="rId9" Type="http://schemas.openxmlformats.org/officeDocument/2006/relationships/image" Target="../media/image17.png"/></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2.xml"/><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png"/><Relationship Id="rId7" Type="http://schemas.openxmlformats.org/officeDocument/2006/relationships/image" Target="../media/image6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6.png"/><Relationship Id="rId10" Type="http://schemas.openxmlformats.org/officeDocument/2006/relationships/image" Target="../media/image69.png"/><Relationship Id="rId4" Type="http://schemas.openxmlformats.org/officeDocument/2006/relationships/image" Target="../media/image67.pn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1.png"/><Relationship Id="rId4" Type="http://schemas.openxmlformats.org/officeDocument/2006/relationships/image" Target="../media/image5.png"/><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3.png"/><Relationship Id="rId10" Type="http://schemas.openxmlformats.org/officeDocument/2006/relationships/image" Target="../media/image29.png"/><Relationship Id="rId4" Type="http://schemas.openxmlformats.org/officeDocument/2006/relationships/image" Target="../media/image6.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png"/><Relationship Id="rId7"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30.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5.svg"/><Relationship Id="rId5" Type="http://schemas.openxmlformats.org/officeDocument/2006/relationships/image" Target="../media/image37.png"/><Relationship Id="rId10" Type="http://schemas.openxmlformats.org/officeDocument/2006/relationships/image" Target="../media/image41.png"/><Relationship Id="rId4" Type="http://schemas.openxmlformats.org/officeDocument/2006/relationships/image" Target="../media/image36.pn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638" b="-75638"/>
            </a:stretch>
          </a:blipFill>
        </p:spPr>
        <p:txBody>
          <a:bodyPr/>
          <a:lstStyle/>
          <a:p>
            <a:endParaRPr lang="en-US" sz="1200"/>
          </a:p>
        </p:txBody>
      </p:sp>
      <p:sp>
        <p:nvSpPr>
          <p:cNvPr id="3" name="Freeform 3"/>
          <p:cNvSpPr/>
          <p:nvPr/>
        </p:nvSpPr>
        <p:spPr>
          <a:xfrm flipH="1">
            <a:off x="8993805" y="-183021"/>
            <a:ext cx="3542253" cy="2151919"/>
          </a:xfrm>
          <a:custGeom>
            <a:avLst/>
            <a:gdLst/>
            <a:ahLst/>
            <a:cxnLst/>
            <a:rect l="l" t="t" r="r" b="b"/>
            <a:pathLst>
              <a:path w="5313380" h="3227878">
                <a:moveTo>
                  <a:pt x="5313380" y="0"/>
                </a:moveTo>
                <a:lnTo>
                  <a:pt x="0" y="0"/>
                </a:lnTo>
                <a:lnTo>
                  <a:pt x="0" y="3227879"/>
                </a:lnTo>
                <a:lnTo>
                  <a:pt x="5313380" y="3227879"/>
                </a:lnTo>
                <a:lnTo>
                  <a:pt x="5313380" y="0"/>
                </a:lnTo>
                <a:close/>
              </a:path>
            </a:pathLst>
          </a:custGeom>
          <a:blipFill>
            <a:blip r:embed="rId3">
              <a:alphaModFix amt="58000"/>
            </a:blip>
            <a:stretch>
              <a:fillRect/>
            </a:stretch>
          </a:blipFill>
        </p:spPr>
        <p:txBody>
          <a:bodyPr/>
          <a:lstStyle/>
          <a:p>
            <a:endParaRPr lang="en-US" sz="1200"/>
          </a:p>
        </p:txBody>
      </p:sp>
      <p:sp>
        <p:nvSpPr>
          <p:cNvPr id="4" name="Freeform 4"/>
          <p:cNvSpPr/>
          <p:nvPr/>
        </p:nvSpPr>
        <p:spPr>
          <a:xfrm>
            <a:off x="-153212" y="4344249"/>
            <a:ext cx="3070893" cy="2232084"/>
          </a:xfrm>
          <a:custGeom>
            <a:avLst/>
            <a:gdLst/>
            <a:ahLst/>
            <a:cxnLst/>
            <a:rect l="l" t="t" r="r" b="b"/>
            <a:pathLst>
              <a:path w="4606339" h="3348126">
                <a:moveTo>
                  <a:pt x="0" y="0"/>
                </a:moveTo>
                <a:lnTo>
                  <a:pt x="4606339" y="0"/>
                </a:lnTo>
                <a:lnTo>
                  <a:pt x="4606339" y="3348126"/>
                </a:lnTo>
                <a:lnTo>
                  <a:pt x="0" y="3348126"/>
                </a:lnTo>
                <a:lnTo>
                  <a:pt x="0" y="0"/>
                </a:lnTo>
                <a:close/>
              </a:path>
            </a:pathLst>
          </a:custGeom>
          <a:blipFill>
            <a:blip r:embed="rId4"/>
            <a:stretch>
              <a:fillRect/>
            </a:stretch>
          </a:blipFill>
        </p:spPr>
        <p:txBody>
          <a:bodyPr/>
          <a:lstStyle/>
          <a:p>
            <a:endParaRPr lang="en-US" sz="1200"/>
          </a:p>
        </p:txBody>
      </p:sp>
      <p:sp>
        <p:nvSpPr>
          <p:cNvPr id="5" name="Freeform 5"/>
          <p:cNvSpPr/>
          <p:nvPr/>
        </p:nvSpPr>
        <p:spPr>
          <a:xfrm>
            <a:off x="7240761" y="3796504"/>
            <a:ext cx="5875251" cy="3590425"/>
          </a:xfrm>
          <a:custGeom>
            <a:avLst/>
            <a:gdLst/>
            <a:ahLst/>
            <a:cxnLst/>
            <a:rect l="l" t="t" r="r" b="b"/>
            <a:pathLst>
              <a:path w="8812876" h="5385637">
                <a:moveTo>
                  <a:pt x="0" y="0"/>
                </a:moveTo>
                <a:lnTo>
                  <a:pt x="8812877" y="0"/>
                </a:lnTo>
                <a:lnTo>
                  <a:pt x="8812877" y="5385637"/>
                </a:lnTo>
                <a:lnTo>
                  <a:pt x="0" y="5385637"/>
                </a:lnTo>
                <a:lnTo>
                  <a:pt x="0" y="0"/>
                </a:lnTo>
                <a:close/>
              </a:path>
            </a:pathLst>
          </a:custGeom>
          <a:blipFill>
            <a:blip r:embed="rId5"/>
            <a:stretch>
              <a:fillRect t="-1726" r="-26758" b="-1726"/>
            </a:stretch>
          </a:blipFill>
        </p:spPr>
        <p:txBody>
          <a:bodyPr/>
          <a:lstStyle/>
          <a:p>
            <a:endParaRPr lang="en-US" sz="1200"/>
          </a:p>
        </p:txBody>
      </p:sp>
      <p:sp>
        <p:nvSpPr>
          <p:cNvPr id="6" name="Freeform 6"/>
          <p:cNvSpPr/>
          <p:nvPr/>
        </p:nvSpPr>
        <p:spPr>
          <a:xfrm>
            <a:off x="-184829" y="5750922"/>
            <a:ext cx="12376829" cy="3222650"/>
          </a:xfrm>
          <a:custGeom>
            <a:avLst/>
            <a:gdLst/>
            <a:ahLst/>
            <a:cxnLst/>
            <a:rect l="l" t="t" r="r" b="b"/>
            <a:pathLst>
              <a:path w="18565244" h="5616747">
                <a:moveTo>
                  <a:pt x="0" y="0"/>
                </a:moveTo>
                <a:lnTo>
                  <a:pt x="18565244" y="0"/>
                </a:lnTo>
                <a:lnTo>
                  <a:pt x="18565244" y="5616747"/>
                </a:lnTo>
                <a:lnTo>
                  <a:pt x="0" y="5616747"/>
                </a:lnTo>
                <a:lnTo>
                  <a:pt x="0" y="0"/>
                </a:lnTo>
                <a:close/>
              </a:path>
            </a:pathLst>
          </a:custGeom>
          <a:blipFill>
            <a:blip r:embed="rId6"/>
            <a:stretch>
              <a:fillRect l="-1517" r="-1517" b="-32821"/>
            </a:stretch>
          </a:blipFill>
        </p:spPr>
        <p:txBody>
          <a:bodyPr/>
          <a:lstStyle/>
          <a:p>
            <a:endParaRPr lang="en-US" sz="1200"/>
          </a:p>
        </p:txBody>
      </p:sp>
      <p:sp>
        <p:nvSpPr>
          <p:cNvPr id="7" name="Freeform 7"/>
          <p:cNvSpPr/>
          <p:nvPr/>
        </p:nvSpPr>
        <p:spPr>
          <a:xfrm>
            <a:off x="-273685" y="685800"/>
            <a:ext cx="3763972" cy="2286613"/>
          </a:xfrm>
          <a:custGeom>
            <a:avLst/>
            <a:gdLst/>
            <a:ahLst/>
            <a:cxnLst/>
            <a:rect l="l" t="t" r="r" b="b"/>
            <a:pathLst>
              <a:path w="5645958" h="3429920">
                <a:moveTo>
                  <a:pt x="0" y="0"/>
                </a:moveTo>
                <a:lnTo>
                  <a:pt x="5645959" y="0"/>
                </a:lnTo>
                <a:lnTo>
                  <a:pt x="5645959" y="3429920"/>
                </a:lnTo>
                <a:lnTo>
                  <a:pt x="0" y="3429920"/>
                </a:lnTo>
                <a:lnTo>
                  <a:pt x="0" y="0"/>
                </a:lnTo>
                <a:close/>
              </a:path>
            </a:pathLst>
          </a:custGeom>
          <a:blipFill>
            <a:blip r:embed="rId3">
              <a:alphaModFix amt="68000"/>
            </a:blip>
            <a:stretch>
              <a:fillRect/>
            </a:stretch>
          </a:blipFill>
        </p:spPr>
        <p:txBody>
          <a:bodyPr/>
          <a:lstStyle/>
          <a:p>
            <a:endParaRPr lang="en-US" sz="1200"/>
          </a:p>
        </p:txBody>
      </p:sp>
      <p:sp>
        <p:nvSpPr>
          <p:cNvPr id="8" name="Freeform 8"/>
          <p:cNvSpPr/>
          <p:nvPr/>
        </p:nvSpPr>
        <p:spPr>
          <a:xfrm>
            <a:off x="43771" y="5614577"/>
            <a:ext cx="2939571" cy="2136633"/>
          </a:xfrm>
          <a:custGeom>
            <a:avLst/>
            <a:gdLst/>
            <a:ahLst/>
            <a:cxnLst/>
            <a:rect l="l" t="t" r="r" b="b"/>
            <a:pathLst>
              <a:path w="4409356" h="3204949">
                <a:moveTo>
                  <a:pt x="0" y="0"/>
                </a:moveTo>
                <a:lnTo>
                  <a:pt x="4409356" y="0"/>
                </a:lnTo>
                <a:lnTo>
                  <a:pt x="4409356" y="3204949"/>
                </a:lnTo>
                <a:lnTo>
                  <a:pt x="0" y="3204949"/>
                </a:lnTo>
                <a:lnTo>
                  <a:pt x="0" y="0"/>
                </a:lnTo>
                <a:close/>
              </a:path>
            </a:pathLst>
          </a:custGeom>
          <a:blipFill>
            <a:blip r:embed="rId4"/>
            <a:stretch>
              <a:fillRect/>
            </a:stretch>
          </a:blipFill>
        </p:spPr>
        <p:txBody>
          <a:bodyPr/>
          <a:lstStyle/>
          <a:p>
            <a:endParaRPr lang="en-US" sz="1200"/>
          </a:p>
        </p:txBody>
      </p:sp>
      <p:sp>
        <p:nvSpPr>
          <p:cNvPr id="9" name="Freeform 9"/>
          <p:cNvSpPr/>
          <p:nvPr/>
        </p:nvSpPr>
        <p:spPr>
          <a:xfrm rot="-8658377">
            <a:off x="10161063" y="1071509"/>
            <a:ext cx="390337" cy="477477"/>
          </a:xfrm>
          <a:custGeom>
            <a:avLst/>
            <a:gdLst/>
            <a:ahLst/>
            <a:cxnLst/>
            <a:rect l="l" t="t" r="r" b="b"/>
            <a:pathLst>
              <a:path w="585506" h="716215">
                <a:moveTo>
                  <a:pt x="0" y="0"/>
                </a:moveTo>
                <a:lnTo>
                  <a:pt x="585506" y="0"/>
                </a:lnTo>
                <a:lnTo>
                  <a:pt x="585506" y="716215"/>
                </a:lnTo>
                <a:lnTo>
                  <a:pt x="0" y="716215"/>
                </a:lnTo>
                <a:lnTo>
                  <a:pt x="0" y="0"/>
                </a:lnTo>
                <a:close/>
              </a:path>
            </a:pathLst>
          </a:custGeom>
          <a:blipFill>
            <a:blip r:embed="rId7"/>
            <a:stretch>
              <a:fillRect/>
            </a:stretch>
          </a:blipFill>
        </p:spPr>
        <p:txBody>
          <a:bodyPr/>
          <a:lstStyle/>
          <a:p>
            <a:endParaRPr lang="en-US" sz="1200"/>
          </a:p>
        </p:txBody>
      </p:sp>
      <p:sp>
        <p:nvSpPr>
          <p:cNvPr id="11" name="Freeform 11"/>
          <p:cNvSpPr/>
          <p:nvPr/>
        </p:nvSpPr>
        <p:spPr>
          <a:xfrm>
            <a:off x="6625188" y="4634975"/>
            <a:ext cx="819165" cy="1442403"/>
          </a:xfrm>
          <a:custGeom>
            <a:avLst/>
            <a:gdLst/>
            <a:ahLst/>
            <a:cxnLst/>
            <a:rect l="l" t="t" r="r" b="b"/>
            <a:pathLst>
              <a:path w="1228748" h="2163605">
                <a:moveTo>
                  <a:pt x="0" y="0"/>
                </a:moveTo>
                <a:lnTo>
                  <a:pt x="1228747" y="0"/>
                </a:lnTo>
                <a:lnTo>
                  <a:pt x="1228747" y="2163606"/>
                </a:lnTo>
                <a:lnTo>
                  <a:pt x="0" y="2163606"/>
                </a:lnTo>
                <a:lnTo>
                  <a:pt x="0" y="0"/>
                </a:lnTo>
                <a:close/>
              </a:path>
            </a:pathLst>
          </a:custGeom>
          <a:blipFill>
            <a:blip r:embed="rId8"/>
            <a:stretch>
              <a:fillRect/>
            </a:stretch>
          </a:blipFill>
        </p:spPr>
        <p:txBody>
          <a:bodyPr/>
          <a:lstStyle/>
          <a:p>
            <a:endParaRPr lang="en-US" sz="1200"/>
          </a:p>
        </p:txBody>
      </p:sp>
      <p:sp>
        <p:nvSpPr>
          <p:cNvPr id="16" name="Freeform 16"/>
          <p:cNvSpPr/>
          <p:nvPr/>
        </p:nvSpPr>
        <p:spPr>
          <a:xfrm>
            <a:off x="2983341" y="5614577"/>
            <a:ext cx="2939571" cy="2136633"/>
          </a:xfrm>
          <a:custGeom>
            <a:avLst/>
            <a:gdLst/>
            <a:ahLst/>
            <a:cxnLst/>
            <a:rect l="l" t="t" r="r" b="b"/>
            <a:pathLst>
              <a:path w="4409356" h="3204949">
                <a:moveTo>
                  <a:pt x="0" y="0"/>
                </a:moveTo>
                <a:lnTo>
                  <a:pt x="4409356" y="0"/>
                </a:lnTo>
                <a:lnTo>
                  <a:pt x="4409356" y="3204949"/>
                </a:lnTo>
                <a:lnTo>
                  <a:pt x="0" y="3204949"/>
                </a:lnTo>
                <a:lnTo>
                  <a:pt x="0" y="0"/>
                </a:lnTo>
                <a:close/>
              </a:path>
            </a:pathLst>
          </a:custGeom>
          <a:blipFill>
            <a:blip r:embed="rId4"/>
            <a:stretch>
              <a:fillRect/>
            </a:stretch>
          </a:blipFill>
        </p:spPr>
        <p:txBody>
          <a:bodyPr/>
          <a:lstStyle/>
          <a:p>
            <a:endParaRPr lang="en-US" sz="1200"/>
          </a:p>
        </p:txBody>
      </p:sp>
      <p:pic>
        <p:nvPicPr>
          <p:cNvPr id="17" name="Picture 16">
            <a:extLst>
              <a:ext uri="{FF2B5EF4-FFF2-40B4-BE49-F238E27FC236}">
                <a16:creationId xmlns:a16="http://schemas.microsoft.com/office/drawing/2014/main" xmlns="" id="{EE514FBE-D62C-03D6-469C-61C459C37201}"/>
              </a:ext>
            </a:extLst>
          </p:cNvPr>
          <p:cNvPicPr>
            <a:picLocks noChangeAspect="1"/>
          </p:cNvPicPr>
          <p:nvPr/>
        </p:nvPicPr>
        <p:blipFill>
          <a:blip r:embed="rId9"/>
          <a:stretch>
            <a:fillRect/>
          </a:stretch>
        </p:blipFill>
        <p:spPr>
          <a:xfrm>
            <a:off x="4409576" y="69140"/>
            <a:ext cx="2392334" cy="939011"/>
          </a:xfrm>
          <a:prstGeom prst="rect">
            <a:avLst/>
          </a:prstGeom>
        </p:spPr>
      </p:pic>
      <p:pic>
        <p:nvPicPr>
          <p:cNvPr id="20" name="Picture 19">
            <a:extLst>
              <a:ext uri="{FF2B5EF4-FFF2-40B4-BE49-F238E27FC236}">
                <a16:creationId xmlns:a16="http://schemas.microsoft.com/office/drawing/2014/main" xmlns="" id="{4B27B12A-4E62-E2B0-3BFA-56FCD82FA181}"/>
              </a:ext>
            </a:extLst>
          </p:cNvPr>
          <p:cNvPicPr>
            <a:picLocks noChangeAspect="1"/>
          </p:cNvPicPr>
          <p:nvPr/>
        </p:nvPicPr>
        <p:blipFill>
          <a:blip r:embed="rId10"/>
          <a:stretch>
            <a:fillRect/>
          </a:stretch>
        </p:blipFill>
        <p:spPr>
          <a:xfrm>
            <a:off x="-1844571" y="58200"/>
            <a:ext cx="6958171" cy="2235394"/>
          </a:xfrm>
          <a:prstGeom prst="rect">
            <a:avLst/>
          </a:prstGeom>
        </p:spPr>
      </p:pic>
      <p:pic>
        <p:nvPicPr>
          <p:cNvPr id="14" name="Picture 13">
            <a:extLst>
              <a:ext uri="{FF2B5EF4-FFF2-40B4-BE49-F238E27FC236}">
                <a16:creationId xmlns:a16="http://schemas.microsoft.com/office/drawing/2014/main" xmlns="" id="{AE89906D-48B6-7D50-8297-DB2605BACE3C}"/>
              </a:ext>
            </a:extLst>
          </p:cNvPr>
          <p:cNvPicPr>
            <a:picLocks noChangeAspect="1"/>
          </p:cNvPicPr>
          <p:nvPr/>
        </p:nvPicPr>
        <p:blipFill>
          <a:blip r:embed="rId11"/>
          <a:stretch>
            <a:fillRect/>
          </a:stretch>
        </p:blipFill>
        <p:spPr>
          <a:xfrm rot="272899">
            <a:off x="2288413" y="659744"/>
            <a:ext cx="6742314" cy="3002093"/>
          </a:xfrm>
          <a:prstGeom prst="rect">
            <a:avLst/>
          </a:prstGeom>
        </p:spPr>
      </p:pic>
      <p:sp>
        <p:nvSpPr>
          <p:cNvPr id="15" name="Freeform 12"/>
          <p:cNvSpPr/>
          <p:nvPr/>
        </p:nvSpPr>
        <p:spPr>
          <a:xfrm flipH="1">
            <a:off x="7793667" y="960260"/>
            <a:ext cx="4184322" cy="4064849"/>
          </a:xfrm>
          <a:custGeom>
            <a:avLst/>
            <a:gdLst/>
            <a:ahLst/>
            <a:cxnLst/>
            <a:rect l="l" t="t" r="r" b="b"/>
            <a:pathLst>
              <a:path w="6276483" h="6097274">
                <a:moveTo>
                  <a:pt x="6276483" y="0"/>
                </a:moveTo>
                <a:lnTo>
                  <a:pt x="0" y="0"/>
                </a:lnTo>
                <a:lnTo>
                  <a:pt x="0" y="6097273"/>
                </a:lnTo>
                <a:lnTo>
                  <a:pt x="6276483" y="6097273"/>
                </a:lnTo>
                <a:lnTo>
                  <a:pt x="6276483" y="0"/>
                </a:lnTo>
                <a:close/>
              </a:path>
            </a:pathLst>
          </a:custGeom>
          <a:blipFill>
            <a:blip r:embed="rId12"/>
            <a:stretch>
              <a:fillRect/>
            </a:stretch>
          </a:blipFill>
        </p:spPr>
        <p:txBody>
          <a:bodyPr/>
          <a:lstStyle/>
          <a:p>
            <a:endParaRPr lang="en-US" sz="1200"/>
          </a:p>
        </p:txBody>
      </p:sp>
      <p:sp>
        <p:nvSpPr>
          <p:cNvPr id="18" name="tex02">
            <a:extLst>
              <a:ext uri="{FF2B5EF4-FFF2-40B4-BE49-F238E27FC236}">
                <a16:creationId xmlns:a16="http://schemas.microsoft.com/office/drawing/2014/main" xmlns="" id="{42976E72-D805-4783-B14C-CCD6189DC1FB}"/>
              </a:ext>
            </a:extLst>
          </p:cNvPr>
          <p:cNvSpPr txBox="1"/>
          <p:nvPr/>
        </p:nvSpPr>
        <p:spPr>
          <a:xfrm>
            <a:off x="1382234" y="3229364"/>
            <a:ext cx="7925413" cy="1569660"/>
          </a:xfrm>
          <a:prstGeom prst="rect">
            <a:avLst/>
          </a:prstGeom>
          <a:noFill/>
        </p:spPr>
        <p:txBody>
          <a:bodyPr wrap="square" rtlCol="0">
            <a:spAutoFit/>
          </a:bodyPr>
          <a:lstStyle/>
          <a:p>
            <a:pPr algn="ctr" defTabSz="457189"/>
            <a:r>
              <a:rPr lang="en-US" altLang="zh-CN" sz="3200" b="1" i="1" dirty="0" err="1">
                <a:latin typeface="Times New Roman" panose="02020603050405020304" pitchFamily="18" charset="0"/>
                <a:ea typeface="Arial-Rounded" panose="020B0500000000000000" pitchFamily="34" charset="-93"/>
                <a:cs typeface="Times New Roman" panose="02020603050405020304" pitchFamily="18" charset="0"/>
                <a:sym typeface="+mn-lt"/>
              </a:rPr>
              <a:t>Giáo</a:t>
            </a:r>
            <a:r>
              <a:rPr lang="en-US" altLang="zh-CN" sz="3200" b="1" i="1" dirty="0">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3200" b="1" i="1" dirty="0" err="1">
                <a:latin typeface="Times New Roman" panose="02020603050405020304" pitchFamily="18" charset="0"/>
                <a:ea typeface="Arial-Rounded" panose="020B0500000000000000" pitchFamily="34" charset="-93"/>
                <a:cs typeface="Times New Roman" panose="02020603050405020304" pitchFamily="18" charset="0"/>
                <a:sym typeface="+mn-lt"/>
              </a:rPr>
              <a:t>viên</a:t>
            </a:r>
            <a:r>
              <a:rPr lang="en-US" altLang="zh-CN" sz="3200" b="1" i="1">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3200" b="1" i="1" smtClean="0">
                <a:latin typeface="Times New Roman" panose="02020603050405020304" pitchFamily="18" charset="0"/>
                <a:ea typeface="Arial-Rounded" panose="020B0500000000000000" pitchFamily="34" charset="-93"/>
                <a:cs typeface="Times New Roman" panose="02020603050405020304" pitchFamily="18" charset="0"/>
                <a:sym typeface="+mn-lt"/>
              </a:rPr>
              <a:t>Vũ Thị Vân</a:t>
            </a:r>
          </a:p>
          <a:p>
            <a:pPr algn="ctr" defTabSz="457189"/>
            <a:r>
              <a:rPr lang="en-US" altLang="zh-CN" sz="3200" b="1" i="1" smtClean="0">
                <a:latin typeface="Times New Roman" panose="02020603050405020304" pitchFamily="18" charset="0"/>
                <a:ea typeface="Arial-Rounded" panose="020B0500000000000000" pitchFamily="34" charset="-93"/>
                <a:cs typeface="Times New Roman" panose="02020603050405020304" pitchFamily="18" charset="0"/>
                <a:sym typeface="+mn-lt"/>
              </a:rPr>
              <a:t>Lớp: 5A7</a:t>
            </a:r>
          </a:p>
          <a:p>
            <a:pPr algn="ctr" defTabSz="457189"/>
            <a:r>
              <a:rPr lang="en-US" altLang="zh-CN" sz="3200" b="1" i="1" smtClean="0">
                <a:latin typeface="Times New Roman" panose="02020603050405020304" pitchFamily="18" charset="0"/>
                <a:ea typeface="Arial-Rounded" panose="020B0500000000000000" pitchFamily="34" charset="-93"/>
                <a:cs typeface="Times New Roman" panose="02020603050405020304" pitchFamily="18" charset="0"/>
                <a:sym typeface="+mn-lt"/>
              </a:rPr>
              <a:t>Trường: Tiểu học Hưng Đạo </a:t>
            </a:r>
            <a:endParaRPr lang="vi-VN" altLang="zh-CN" sz="3200" b="1" i="1" dirty="0">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spTree>
    <p:extLst>
      <p:ext uri="{BB962C8B-B14F-4D97-AF65-F5344CB8AC3E}">
        <p14:creationId xmlns:p14="http://schemas.microsoft.com/office/powerpoint/2010/main" val="3204912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500" fill="hold"/>
                                        <p:tgtEl>
                                          <p:spTgt spid="18"/>
                                        </p:tgtEl>
                                        <p:attrNameLst>
                                          <p:attrName>ppt_x</p:attrName>
                                        </p:attrNameLst>
                                      </p:cBhvr>
                                      <p:tavLst>
                                        <p:tav tm="0">
                                          <p:val>
                                            <p:strVal val="#ppt_x"/>
                                          </p:val>
                                        </p:tav>
                                        <p:tav tm="100000">
                                          <p:val>
                                            <p:strVal val="#ppt_x"/>
                                          </p:val>
                                        </p:tav>
                                      </p:tavLst>
                                    </p:anim>
                                    <p:anim calcmode="lin" valueType="num">
                                      <p:cBhvr additive="base">
                                        <p:cTn id="1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2">
            <a:extLst>
              <a:ext uri="{FF2B5EF4-FFF2-40B4-BE49-F238E27FC236}">
                <a16:creationId xmlns:a16="http://schemas.microsoft.com/office/drawing/2014/main" xmlns="" id="{09616E21-E204-DF12-727B-2B1754204ED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904" r="-5513" b="-17148"/>
            </a:stretch>
          </a:blipFill>
        </p:spPr>
        <p:txBody>
          <a:bodyPr/>
          <a:lstStyle/>
          <a:p>
            <a:pPr defTabSz="609630">
              <a:defRPr/>
            </a:pPr>
            <a:endParaRPr lang="en-US" sz="1200">
              <a:solidFill>
                <a:prstClr val="black"/>
              </a:solidFill>
              <a:latin typeface="Calibri"/>
            </a:endParaRPr>
          </a:p>
        </p:txBody>
      </p:sp>
      <p:sp>
        <p:nvSpPr>
          <p:cNvPr id="33" name="Freeform 3">
            <a:extLst>
              <a:ext uri="{FF2B5EF4-FFF2-40B4-BE49-F238E27FC236}">
                <a16:creationId xmlns:a16="http://schemas.microsoft.com/office/drawing/2014/main" xmlns="" id="{86E86BA0-E5BD-D054-AFB7-552A10FFA831}"/>
              </a:ext>
            </a:extLst>
          </p:cNvPr>
          <p:cNvSpPr/>
          <p:nvPr/>
        </p:nvSpPr>
        <p:spPr>
          <a:xfrm rot="480260">
            <a:off x="-1608436" y="5540053"/>
            <a:ext cx="16263355" cy="6302050"/>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pPr defTabSz="609630">
              <a:defRPr/>
            </a:pPr>
            <a:endParaRPr lang="en-US" sz="1200">
              <a:solidFill>
                <a:prstClr val="black"/>
              </a:solidFill>
              <a:latin typeface="Calibri"/>
            </a:endParaRPr>
          </a:p>
        </p:txBody>
      </p:sp>
      <p:sp>
        <p:nvSpPr>
          <p:cNvPr id="43" name="Freeform 13">
            <a:extLst>
              <a:ext uri="{FF2B5EF4-FFF2-40B4-BE49-F238E27FC236}">
                <a16:creationId xmlns:a16="http://schemas.microsoft.com/office/drawing/2014/main" xmlns="" id="{0601AC5D-894D-1CF7-5446-88ED0DBDC00D}"/>
              </a:ext>
            </a:extLst>
          </p:cNvPr>
          <p:cNvSpPr/>
          <p:nvPr/>
        </p:nvSpPr>
        <p:spPr>
          <a:xfrm>
            <a:off x="681116" y="5639684"/>
            <a:ext cx="1307625" cy="930049"/>
          </a:xfrm>
          <a:custGeom>
            <a:avLst/>
            <a:gdLst/>
            <a:ahLst/>
            <a:cxnLst/>
            <a:rect l="l" t="t" r="r" b="b"/>
            <a:pathLst>
              <a:path w="1961438" h="1395073">
                <a:moveTo>
                  <a:pt x="0" y="0"/>
                </a:moveTo>
                <a:lnTo>
                  <a:pt x="1961438" y="0"/>
                </a:lnTo>
                <a:lnTo>
                  <a:pt x="1961438" y="1395073"/>
                </a:lnTo>
                <a:lnTo>
                  <a:pt x="0" y="1395073"/>
                </a:lnTo>
                <a:lnTo>
                  <a:pt x="0" y="0"/>
                </a:lnTo>
                <a:close/>
              </a:path>
            </a:pathLst>
          </a:custGeom>
          <a:blipFill>
            <a:blip r:embed="rId4"/>
            <a:stretch>
              <a:fillRect/>
            </a:stretch>
          </a:blipFill>
        </p:spPr>
        <p:txBody>
          <a:bodyPr/>
          <a:lstStyle/>
          <a:p>
            <a:pPr defTabSz="609630">
              <a:defRPr/>
            </a:pPr>
            <a:endParaRPr lang="en-US" sz="1200">
              <a:solidFill>
                <a:prstClr val="black"/>
              </a:solidFill>
              <a:latin typeface="Calibri"/>
            </a:endParaRPr>
          </a:p>
        </p:txBody>
      </p:sp>
      <p:sp>
        <p:nvSpPr>
          <p:cNvPr id="44" name="Freeform 14">
            <a:extLst>
              <a:ext uri="{FF2B5EF4-FFF2-40B4-BE49-F238E27FC236}">
                <a16:creationId xmlns:a16="http://schemas.microsoft.com/office/drawing/2014/main" xmlns="" id="{A2BCD26D-EC9E-99CB-C614-0E89F6D1AEE9}"/>
              </a:ext>
            </a:extLst>
          </p:cNvPr>
          <p:cNvSpPr/>
          <p:nvPr/>
        </p:nvSpPr>
        <p:spPr>
          <a:xfrm>
            <a:off x="1334929" y="5710718"/>
            <a:ext cx="935833" cy="922965"/>
          </a:xfrm>
          <a:custGeom>
            <a:avLst/>
            <a:gdLst/>
            <a:ahLst/>
            <a:cxnLst/>
            <a:rect l="l" t="t" r="r" b="b"/>
            <a:pathLst>
              <a:path w="1403750" h="1384448">
                <a:moveTo>
                  <a:pt x="0" y="0"/>
                </a:moveTo>
                <a:lnTo>
                  <a:pt x="1403750" y="0"/>
                </a:lnTo>
                <a:lnTo>
                  <a:pt x="1403750" y="1384448"/>
                </a:lnTo>
                <a:lnTo>
                  <a:pt x="0" y="1384448"/>
                </a:lnTo>
                <a:lnTo>
                  <a:pt x="0" y="0"/>
                </a:lnTo>
                <a:close/>
              </a:path>
            </a:pathLst>
          </a:custGeom>
          <a:blipFill>
            <a:blip r:embed="rId5"/>
            <a:stretch>
              <a:fillRect/>
            </a:stretch>
          </a:blipFill>
        </p:spPr>
        <p:txBody>
          <a:bodyPr/>
          <a:lstStyle/>
          <a:p>
            <a:pPr defTabSz="609630">
              <a:defRPr/>
            </a:pPr>
            <a:endParaRPr lang="en-US" sz="1200">
              <a:solidFill>
                <a:prstClr val="black"/>
              </a:solidFill>
              <a:latin typeface="Calibri"/>
            </a:endParaRPr>
          </a:p>
        </p:txBody>
      </p:sp>
      <p:sp>
        <p:nvSpPr>
          <p:cNvPr id="45" name="Freeform 15">
            <a:extLst>
              <a:ext uri="{FF2B5EF4-FFF2-40B4-BE49-F238E27FC236}">
                <a16:creationId xmlns:a16="http://schemas.microsoft.com/office/drawing/2014/main" xmlns="" id="{43F6A34E-2667-CFBD-4526-CB4F5B8A947D}"/>
              </a:ext>
            </a:extLst>
          </p:cNvPr>
          <p:cNvSpPr/>
          <p:nvPr/>
        </p:nvSpPr>
        <p:spPr>
          <a:xfrm rot="-1715897">
            <a:off x="10872066" y="5294271"/>
            <a:ext cx="539028" cy="1585375"/>
          </a:xfrm>
          <a:custGeom>
            <a:avLst/>
            <a:gdLst/>
            <a:ahLst/>
            <a:cxnLst/>
            <a:rect l="l" t="t" r="r" b="b"/>
            <a:pathLst>
              <a:path w="808542" h="2378063">
                <a:moveTo>
                  <a:pt x="0" y="0"/>
                </a:moveTo>
                <a:lnTo>
                  <a:pt x="808541" y="0"/>
                </a:lnTo>
                <a:lnTo>
                  <a:pt x="808541" y="2378064"/>
                </a:lnTo>
                <a:lnTo>
                  <a:pt x="0" y="2378064"/>
                </a:lnTo>
                <a:lnTo>
                  <a:pt x="0" y="0"/>
                </a:lnTo>
                <a:close/>
              </a:path>
            </a:pathLst>
          </a:custGeom>
          <a:blipFill>
            <a:blip r:embed="rId6"/>
            <a:stretch>
              <a:fillRect/>
            </a:stretch>
          </a:blipFill>
        </p:spPr>
        <p:txBody>
          <a:bodyPr/>
          <a:lstStyle/>
          <a:p>
            <a:pPr defTabSz="609630">
              <a:defRPr/>
            </a:pPr>
            <a:endParaRPr lang="en-US" sz="1200">
              <a:solidFill>
                <a:prstClr val="black"/>
              </a:solidFill>
              <a:latin typeface="Calibri"/>
            </a:endParaRPr>
          </a:p>
        </p:txBody>
      </p:sp>
      <p:sp>
        <p:nvSpPr>
          <p:cNvPr id="46" name="Freeform 16">
            <a:extLst>
              <a:ext uri="{FF2B5EF4-FFF2-40B4-BE49-F238E27FC236}">
                <a16:creationId xmlns:a16="http://schemas.microsoft.com/office/drawing/2014/main" xmlns="" id="{6DE58ECB-46EF-D7A0-DFB9-5F4FCB0095D8}"/>
              </a:ext>
            </a:extLst>
          </p:cNvPr>
          <p:cNvSpPr/>
          <p:nvPr/>
        </p:nvSpPr>
        <p:spPr>
          <a:xfrm rot="-490076">
            <a:off x="10170972" y="5511264"/>
            <a:ext cx="2610667" cy="1856837"/>
          </a:xfrm>
          <a:custGeom>
            <a:avLst/>
            <a:gdLst/>
            <a:ahLst/>
            <a:cxnLst/>
            <a:rect l="l" t="t" r="r" b="b"/>
            <a:pathLst>
              <a:path w="3916000" h="2785255">
                <a:moveTo>
                  <a:pt x="0" y="0"/>
                </a:moveTo>
                <a:lnTo>
                  <a:pt x="3916001" y="0"/>
                </a:lnTo>
                <a:lnTo>
                  <a:pt x="3916001" y="2785255"/>
                </a:lnTo>
                <a:lnTo>
                  <a:pt x="0" y="2785255"/>
                </a:lnTo>
                <a:lnTo>
                  <a:pt x="0" y="0"/>
                </a:lnTo>
                <a:close/>
              </a:path>
            </a:pathLst>
          </a:custGeom>
          <a:blipFill>
            <a:blip r:embed="rId4"/>
            <a:stretch>
              <a:fillRect/>
            </a:stretch>
          </a:blipFill>
        </p:spPr>
        <p:txBody>
          <a:bodyPr/>
          <a:lstStyle/>
          <a:p>
            <a:pPr defTabSz="609630">
              <a:defRPr/>
            </a:pPr>
            <a:endParaRPr lang="en-US" sz="1200">
              <a:solidFill>
                <a:prstClr val="black"/>
              </a:solidFill>
              <a:latin typeface="Calibri"/>
            </a:endParaRPr>
          </a:p>
        </p:txBody>
      </p:sp>
      <p:sp>
        <p:nvSpPr>
          <p:cNvPr id="47" name="Freeform 17">
            <a:extLst>
              <a:ext uri="{FF2B5EF4-FFF2-40B4-BE49-F238E27FC236}">
                <a16:creationId xmlns:a16="http://schemas.microsoft.com/office/drawing/2014/main" xmlns="" id="{A4CED0D0-BF50-AEDB-F45C-DFFAF2B27284}"/>
              </a:ext>
            </a:extLst>
          </p:cNvPr>
          <p:cNvSpPr/>
          <p:nvPr/>
        </p:nvSpPr>
        <p:spPr>
          <a:xfrm rot="-558072">
            <a:off x="11651849" y="5986145"/>
            <a:ext cx="630211" cy="1853563"/>
          </a:xfrm>
          <a:custGeom>
            <a:avLst/>
            <a:gdLst/>
            <a:ahLst/>
            <a:cxnLst/>
            <a:rect l="l" t="t" r="r" b="b"/>
            <a:pathLst>
              <a:path w="945317" h="2780344">
                <a:moveTo>
                  <a:pt x="0" y="0"/>
                </a:moveTo>
                <a:lnTo>
                  <a:pt x="945317" y="0"/>
                </a:lnTo>
                <a:lnTo>
                  <a:pt x="945317" y="2780344"/>
                </a:lnTo>
                <a:lnTo>
                  <a:pt x="0" y="2780344"/>
                </a:lnTo>
                <a:lnTo>
                  <a:pt x="0" y="0"/>
                </a:lnTo>
                <a:close/>
              </a:path>
            </a:pathLst>
          </a:custGeom>
          <a:blipFill>
            <a:blip r:embed="rId6"/>
            <a:stretch>
              <a:fillRect/>
            </a:stretch>
          </a:blipFill>
        </p:spPr>
        <p:txBody>
          <a:bodyPr/>
          <a:lstStyle/>
          <a:p>
            <a:pPr defTabSz="609630">
              <a:defRPr/>
            </a:pPr>
            <a:endParaRPr lang="en-US" sz="1200">
              <a:solidFill>
                <a:prstClr val="black"/>
              </a:solidFill>
              <a:latin typeface="Calibri"/>
            </a:endParaRPr>
          </a:p>
        </p:txBody>
      </p:sp>
      <p:sp>
        <p:nvSpPr>
          <p:cNvPr id="49" name="Freeform 19">
            <a:extLst>
              <a:ext uri="{FF2B5EF4-FFF2-40B4-BE49-F238E27FC236}">
                <a16:creationId xmlns:a16="http://schemas.microsoft.com/office/drawing/2014/main" xmlns="" id="{C17C71D3-89B9-06AE-C65B-51FB1890FFEE}"/>
              </a:ext>
            </a:extLst>
          </p:cNvPr>
          <p:cNvSpPr/>
          <p:nvPr/>
        </p:nvSpPr>
        <p:spPr>
          <a:xfrm>
            <a:off x="6047764" y="252280"/>
            <a:ext cx="516153" cy="343241"/>
          </a:xfrm>
          <a:custGeom>
            <a:avLst/>
            <a:gdLst/>
            <a:ahLst/>
            <a:cxnLst/>
            <a:rect l="l" t="t" r="r" b="b"/>
            <a:pathLst>
              <a:path w="774229" h="514862">
                <a:moveTo>
                  <a:pt x="0" y="0"/>
                </a:moveTo>
                <a:lnTo>
                  <a:pt x="774229" y="0"/>
                </a:lnTo>
                <a:lnTo>
                  <a:pt x="774229" y="514862"/>
                </a:lnTo>
                <a:lnTo>
                  <a:pt x="0" y="514862"/>
                </a:lnTo>
                <a:lnTo>
                  <a:pt x="0" y="0"/>
                </a:lnTo>
                <a:close/>
              </a:path>
            </a:pathLst>
          </a:custGeom>
          <a:blipFill>
            <a:blip r:embed="rId7"/>
            <a:stretch>
              <a:fillRect/>
            </a:stretch>
          </a:blipFill>
        </p:spPr>
        <p:txBody>
          <a:bodyPr/>
          <a:lstStyle/>
          <a:p>
            <a:pPr defTabSz="609630">
              <a:defRPr/>
            </a:pPr>
            <a:endParaRPr lang="en-US" sz="1200">
              <a:solidFill>
                <a:prstClr val="black"/>
              </a:solidFill>
              <a:latin typeface="Calibri"/>
            </a:endParaRPr>
          </a:p>
        </p:txBody>
      </p:sp>
      <p:sp>
        <p:nvSpPr>
          <p:cNvPr id="50" name="Freeform 20">
            <a:extLst>
              <a:ext uri="{FF2B5EF4-FFF2-40B4-BE49-F238E27FC236}">
                <a16:creationId xmlns:a16="http://schemas.microsoft.com/office/drawing/2014/main" xmlns="" id="{5FD99BC2-657E-F6CA-EDBF-FB441E23A1BB}"/>
              </a:ext>
            </a:extLst>
          </p:cNvPr>
          <p:cNvSpPr/>
          <p:nvPr/>
        </p:nvSpPr>
        <p:spPr>
          <a:xfrm>
            <a:off x="685800" y="984502"/>
            <a:ext cx="407605" cy="309440"/>
          </a:xfrm>
          <a:custGeom>
            <a:avLst/>
            <a:gdLst/>
            <a:ahLst/>
            <a:cxnLst/>
            <a:rect l="l" t="t" r="r" b="b"/>
            <a:pathLst>
              <a:path w="611407" h="464160">
                <a:moveTo>
                  <a:pt x="0" y="0"/>
                </a:moveTo>
                <a:lnTo>
                  <a:pt x="611407" y="0"/>
                </a:lnTo>
                <a:lnTo>
                  <a:pt x="611407" y="464160"/>
                </a:lnTo>
                <a:lnTo>
                  <a:pt x="0" y="464160"/>
                </a:lnTo>
                <a:lnTo>
                  <a:pt x="0" y="0"/>
                </a:lnTo>
                <a:close/>
              </a:path>
            </a:pathLst>
          </a:custGeom>
          <a:blipFill>
            <a:blip r:embed="rId8"/>
            <a:stretch>
              <a:fillRect/>
            </a:stretch>
          </a:blipFill>
        </p:spPr>
        <p:txBody>
          <a:bodyPr/>
          <a:lstStyle/>
          <a:p>
            <a:pPr defTabSz="609630">
              <a:defRPr/>
            </a:pPr>
            <a:endParaRPr lang="en-US" sz="1200">
              <a:solidFill>
                <a:prstClr val="black"/>
              </a:solidFill>
              <a:latin typeface="Calibri"/>
            </a:endParaRPr>
          </a:p>
        </p:txBody>
      </p:sp>
      <p:sp>
        <p:nvSpPr>
          <p:cNvPr id="58" name="Freeform 28">
            <a:extLst>
              <a:ext uri="{FF2B5EF4-FFF2-40B4-BE49-F238E27FC236}">
                <a16:creationId xmlns:a16="http://schemas.microsoft.com/office/drawing/2014/main" xmlns="" id="{E5FA6F64-504F-FB53-8C5D-0553DE735ECC}"/>
              </a:ext>
            </a:extLst>
          </p:cNvPr>
          <p:cNvSpPr/>
          <p:nvPr/>
        </p:nvSpPr>
        <p:spPr>
          <a:xfrm>
            <a:off x="10697915" y="4737868"/>
            <a:ext cx="1364223" cy="2403721"/>
          </a:xfrm>
          <a:custGeom>
            <a:avLst/>
            <a:gdLst/>
            <a:ahLst/>
            <a:cxnLst/>
            <a:rect l="l" t="t" r="r" b="b"/>
            <a:pathLst>
              <a:path w="2046334" h="3605582">
                <a:moveTo>
                  <a:pt x="0" y="0"/>
                </a:moveTo>
                <a:lnTo>
                  <a:pt x="2046334" y="0"/>
                </a:lnTo>
                <a:lnTo>
                  <a:pt x="2046334" y="3605582"/>
                </a:lnTo>
                <a:lnTo>
                  <a:pt x="0" y="3605582"/>
                </a:lnTo>
                <a:lnTo>
                  <a:pt x="0" y="0"/>
                </a:lnTo>
                <a:close/>
              </a:path>
            </a:pathLst>
          </a:custGeom>
          <a:blipFill>
            <a:blip r:embed="rId9"/>
            <a:stretch>
              <a:fillRect l="-13106" r="-212681"/>
            </a:stretch>
          </a:blipFill>
        </p:spPr>
        <p:txBody>
          <a:bodyPr/>
          <a:lstStyle/>
          <a:p>
            <a:pPr defTabSz="609630">
              <a:defRPr/>
            </a:pPr>
            <a:endParaRPr lang="en-US" sz="1200">
              <a:solidFill>
                <a:prstClr val="black"/>
              </a:solidFill>
              <a:latin typeface="Calibri"/>
            </a:endParaRPr>
          </a:p>
        </p:txBody>
      </p:sp>
      <p:grpSp>
        <p:nvGrpSpPr>
          <p:cNvPr id="67" name="Group 7">
            <a:extLst>
              <a:ext uri="{FF2B5EF4-FFF2-40B4-BE49-F238E27FC236}">
                <a16:creationId xmlns:a16="http://schemas.microsoft.com/office/drawing/2014/main" xmlns="" id="{EE426D7C-19D2-C109-126A-7325CB5A495B}"/>
              </a:ext>
            </a:extLst>
          </p:cNvPr>
          <p:cNvGrpSpPr/>
          <p:nvPr/>
        </p:nvGrpSpPr>
        <p:grpSpPr>
          <a:xfrm>
            <a:off x="406400" y="635000"/>
            <a:ext cx="5935483" cy="5486400"/>
            <a:chOff x="0" y="0"/>
            <a:chExt cx="2344882" cy="2167467"/>
          </a:xfrm>
        </p:grpSpPr>
        <p:sp>
          <p:nvSpPr>
            <p:cNvPr id="68" name="Freeform 8">
              <a:extLst>
                <a:ext uri="{FF2B5EF4-FFF2-40B4-BE49-F238E27FC236}">
                  <a16:creationId xmlns:a16="http://schemas.microsoft.com/office/drawing/2014/main" xmlns="" id="{6E0E425E-F8F3-E9BC-9447-37F8D154C272}"/>
                </a:ext>
              </a:extLst>
            </p:cNvPr>
            <p:cNvSpPr/>
            <p:nvPr/>
          </p:nvSpPr>
          <p:spPr>
            <a:xfrm>
              <a:off x="0" y="0"/>
              <a:ext cx="2344882" cy="2167467"/>
            </a:xfrm>
            <a:custGeom>
              <a:avLst/>
              <a:gdLst/>
              <a:ahLst/>
              <a:cxnLst/>
              <a:rect l="l" t="t" r="r" b="b"/>
              <a:pathLst>
                <a:path w="2344882" h="2167467">
                  <a:moveTo>
                    <a:pt x="44348" y="0"/>
                  </a:moveTo>
                  <a:lnTo>
                    <a:pt x="2300534" y="0"/>
                  </a:lnTo>
                  <a:cubicBezTo>
                    <a:pt x="2312296" y="0"/>
                    <a:pt x="2323576" y="4672"/>
                    <a:pt x="2331893" y="12989"/>
                  </a:cubicBezTo>
                  <a:cubicBezTo>
                    <a:pt x="2340210" y="21306"/>
                    <a:pt x="2344882" y="32586"/>
                    <a:pt x="2344882" y="44348"/>
                  </a:cubicBezTo>
                  <a:lnTo>
                    <a:pt x="2344882" y="2123119"/>
                  </a:lnTo>
                  <a:cubicBezTo>
                    <a:pt x="2344882" y="2147612"/>
                    <a:pt x="2325027" y="2167467"/>
                    <a:pt x="2300534" y="2167467"/>
                  </a:cubicBezTo>
                  <a:lnTo>
                    <a:pt x="44348" y="2167467"/>
                  </a:lnTo>
                  <a:cubicBezTo>
                    <a:pt x="32586" y="2167467"/>
                    <a:pt x="21306" y="2162794"/>
                    <a:pt x="12989" y="2154478"/>
                  </a:cubicBezTo>
                  <a:cubicBezTo>
                    <a:pt x="4672" y="2146161"/>
                    <a:pt x="0" y="2134881"/>
                    <a:pt x="0" y="2123119"/>
                  </a:cubicBezTo>
                  <a:lnTo>
                    <a:pt x="0" y="44348"/>
                  </a:lnTo>
                  <a:cubicBezTo>
                    <a:pt x="0" y="19855"/>
                    <a:pt x="19855" y="0"/>
                    <a:pt x="44348" y="0"/>
                  </a:cubicBezTo>
                  <a:close/>
                </a:path>
              </a:pathLst>
            </a:custGeom>
            <a:solidFill>
              <a:srgbClr val="FEEDAA"/>
            </a:solidFill>
            <a:ln cap="rnd">
              <a:noFill/>
              <a:prstDash val="solid"/>
              <a:round/>
            </a:ln>
          </p:spPr>
          <p:txBody>
            <a:bodyPr/>
            <a:lstStyle/>
            <a:p>
              <a:pPr defTabSz="609630">
                <a:defRPr/>
              </a:pPr>
              <a:endParaRPr lang="en-US" sz="1200">
                <a:solidFill>
                  <a:prstClr val="black"/>
                </a:solidFill>
                <a:latin typeface="Calibri"/>
              </a:endParaRPr>
            </a:p>
          </p:txBody>
        </p:sp>
        <p:sp>
          <p:nvSpPr>
            <p:cNvPr id="69" name="TextBox 9">
              <a:extLst>
                <a:ext uri="{FF2B5EF4-FFF2-40B4-BE49-F238E27FC236}">
                  <a16:creationId xmlns:a16="http://schemas.microsoft.com/office/drawing/2014/main" xmlns="" id="{0D2B62D6-5194-5C52-7E4D-8F17BE7D4DA5}"/>
                </a:ext>
              </a:extLst>
            </p:cNvPr>
            <p:cNvSpPr txBox="1"/>
            <p:nvPr/>
          </p:nvSpPr>
          <p:spPr>
            <a:xfrm>
              <a:off x="0" y="-38100"/>
              <a:ext cx="2344882" cy="2205567"/>
            </a:xfrm>
            <a:prstGeom prst="rect">
              <a:avLst/>
            </a:prstGeom>
          </p:spPr>
          <p:txBody>
            <a:bodyPr lIns="33867" tIns="33867" rIns="33867" bIns="33867" rtlCol="0" anchor="ctr"/>
            <a:lstStyle/>
            <a:p>
              <a:pPr algn="ctr" defTabSz="609630">
                <a:lnSpc>
                  <a:spcPts val="1773"/>
                </a:lnSpc>
                <a:spcBef>
                  <a:spcPct val="0"/>
                </a:spcBef>
                <a:defRPr/>
              </a:pPr>
              <a:endParaRPr sz="1200">
                <a:solidFill>
                  <a:prstClr val="black"/>
                </a:solidFill>
                <a:latin typeface="Calibri"/>
              </a:endParaRPr>
            </a:p>
          </p:txBody>
        </p:sp>
      </p:grpSp>
      <p:sp>
        <p:nvSpPr>
          <p:cNvPr id="70" name="Freeform 16">
            <a:extLst>
              <a:ext uri="{FF2B5EF4-FFF2-40B4-BE49-F238E27FC236}">
                <a16:creationId xmlns:a16="http://schemas.microsoft.com/office/drawing/2014/main" xmlns="" id="{0401539F-3C42-80B7-0602-07966E6F9387}"/>
              </a:ext>
            </a:extLst>
          </p:cNvPr>
          <p:cNvSpPr/>
          <p:nvPr/>
        </p:nvSpPr>
        <p:spPr>
          <a:xfrm>
            <a:off x="2171867" y="372302"/>
            <a:ext cx="2404549" cy="682018"/>
          </a:xfrm>
          <a:custGeom>
            <a:avLst/>
            <a:gdLst/>
            <a:ahLst/>
            <a:cxnLst/>
            <a:rect l="l" t="t" r="r" b="b"/>
            <a:pathLst>
              <a:path w="3606824" h="1023027">
                <a:moveTo>
                  <a:pt x="0" y="0"/>
                </a:moveTo>
                <a:lnTo>
                  <a:pt x="3606824" y="0"/>
                </a:lnTo>
                <a:lnTo>
                  <a:pt x="3606824" y="1023027"/>
                </a:lnTo>
                <a:lnTo>
                  <a:pt x="0" y="102302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609630">
              <a:defRPr/>
            </a:pPr>
            <a:endParaRPr lang="en-US" sz="1200">
              <a:solidFill>
                <a:prstClr val="black"/>
              </a:solidFill>
              <a:latin typeface="Calibri"/>
            </a:endParaRPr>
          </a:p>
        </p:txBody>
      </p:sp>
      <p:sp>
        <p:nvSpPr>
          <p:cNvPr id="71" name="TextBox 70">
            <a:extLst>
              <a:ext uri="{FF2B5EF4-FFF2-40B4-BE49-F238E27FC236}">
                <a16:creationId xmlns:a16="http://schemas.microsoft.com/office/drawing/2014/main" xmlns="" id="{6DC8F3C5-3509-3076-8E5F-86A79F25B79F}"/>
              </a:ext>
            </a:extLst>
          </p:cNvPr>
          <p:cNvSpPr txBox="1"/>
          <p:nvPr/>
        </p:nvSpPr>
        <p:spPr>
          <a:xfrm>
            <a:off x="457200" y="1752600"/>
            <a:ext cx="5842000" cy="3477875"/>
          </a:xfrm>
          <a:prstGeom prst="rect">
            <a:avLst/>
          </a:prstGeom>
          <a:noFill/>
        </p:spPr>
        <p:txBody>
          <a:bodyPr wrap="square" rtlCol="0">
            <a:spAutoFit/>
          </a:bodyPr>
          <a:lstStyle/>
          <a:p>
            <a:pPr lvl="0" algn="ctr"/>
            <a:r>
              <a:rPr lang="vi-VN" sz="4400" dirty="0">
                <a:solidFill>
                  <a:prstClr val="black"/>
                </a:solidFill>
                <a:latin typeface="Cambria" panose="02040503050406030204" pitchFamily="18" charset="0"/>
                <a:ea typeface="Cambria" panose="02040503050406030204" pitchFamily="18" charset="0"/>
              </a:rPr>
              <a:t>Tôi bao gồm đại dương, sông, suối, hồ, kênh,... có vai trò quan trọng trong việc điều tiết khí hậu, duy trì sự sống.</a:t>
            </a:r>
          </a:p>
        </p:txBody>
      </p:sp>
      <p:grpSp>
        <p:nvGrpSpPr>
          <p:cNvPr id="72" name="Group 37">
            <a:extLst>
              <a:ext uri="{FF2B5EF4-FFF2-40B4-BE49-F238E27FC236}">
                <a16:creationId xmlns:a16="http://schemas.microsoft.com/office/drawing/2014/main" xmlns="" id="{C0AADE21-C8A3-FEF5-7BA3-BB06259E4FF1}"/>
              </a:ext>
            </a:extLst>
          </p:cNvPr>
          <p:cNvGrpSpPr/>
          <p:nvPr/>
        </p:nvGrpSpPr>
        <p:grpSpPr>
          <a:xfrm>
            <a:off x="7112000" y="2260604"/>
            <a:ext cx="4368800" cy="2701770"/>
            <a:chOff x="0" y="-50339"/>
            <a:chExt cx="3612726" cy="328688"/>
          </a:xfrm>
        </p:grpSpPr>
        <p:sp>
          <p:nvSpPr>
            <p:cNvPr id="73" name="Freeform 38">
              <a:extLst>
                <a:ext uri="{FF2B5EF4-FFF2-40B4-BE49-F238E27FC236}">
                  <a16:creationId xmlns:a16="http://schemas.microsoft.com/office/drawing/2014/main" xmlns="" id="{97DB6E9A-A6D0-642B-28BF-715824BD8580}"/>
                </a:ext>
              </a:extLst>
            </p:cNvPr>
            <p:cNvSpPr/>
            <p:nvPr/>
          </p:nvSpPr>
          <p:spPr>
            <a:xfrm>
              <a:off x="0" y="0"/>
              <a:ext cx="3612726" cy="246293"/>
            </a:xfrm>
            <a:custGeom>
              <a:avLst/>
              <a:gdLst/>
              <a:ahLst/>
              <a:cxnLst/>
              <a:rect l="l" t="t" r="r" b="b"/>
              <a:pathLst>
                <a:path w="3612726" h="246293">
                  <a:moveTo>
                    <a:pt x="22012" y="0"/>
                  </a:moveTo>
                  <a:lnTo>
                    <a:pt x="3590715" y="0"/>
                  </a:lnTo>
                  <a:cubicBezTo>
                    <a:pt x="3596553" y="0"/>
                    <a:pt x="3602151" y="2319"/>
                    <a:pt x="3606279" y="6447"/>
                  </a:cubicBezTo>
                  <a:cubicBezTo>
                    <a:pt x="3610407" y="10575"/>
                    <a:pt x="3612726" y="16174"/>
                    <a:pt x="3612726" y="22012"/>
                  </a:cubicBezTo>
                  <a:lnTo>
                    <a:pt x="3612726" y="224281"/>
                  </a:lnTo>
                  <a:cubicBezTo>
                    <a:pt x="3612726" y="230119"/>
                    <a:pt x="3610407" y="235718"/>
                    <a:pt x="3606279" y="239846"/>
                  </a:cubicBezTo>
                  <a:cubicBezTo>
                    <a:pt x="3602151" y="243974"/>
                    <a:pt x="3596553" y="246293"/>
                    <a:pt x="3590715" y="246293"/>
                  </a:cubicBezTo>
                  <a:lnTo>
                    <a:pt x="22012" y="246293"/>
                  </a:lnTo>
                  <a:cubicBezTo>
                    <a:pt x="16174" y="246293"/>
                    <a:pt x="10575" y="243974"/>
                    <a:pt x="6447" y="239846"/>
                  </a:cubicBezTo>
                  <a:cubicBezTo>
                    <a:pt x="2319" y="235718"/>
                    <a:pt x="0" y="230119"/>
                    <a:pt x="0" y="224281"/>
                  </a:cubicBezTo>
                  <a:lnTo>
                    <a:pt x="0" y="22012"/>
                  </a:lnTo>
                  <a:cubicBezTo>
                    <a:pt x="0" y="16174"/>
                    <a:pt x="2319" y="10575"/>
                    <a:pt x="6447" y="6447"/>
                  </a:cubicBezTo>
                  <a:cubicBezTo>
                    <a:pt x="10575" y="2319"/>
                    <a:pt x="16174" y="0"/>
                    <a:pt x="22012" y="0"/>
                  </a:cubicBezTo>
                  <a:close/>
                </a:path>
              </a:pathLst>
            </a:custGeom>
            <a:solidFill>
              <a:srgbClr val="FFFFFF"/>
            </a:solidFill>
            <a:ln w="47625" cap="rnd">
              <a:solidFill>
                <a:srgbClr val="38B6FF"/>
              </a:solidFill>
              <a:prstDash val="lgDash"/>
              <a:round/>
            </a:ln>
          </p:spPr>
          <p:txBody>
            <a:bodyPr/>
            <a:lstStyle/>
            <a:p>
              <a:pPr defTabSz="609630">
                <a:defRPr/>
              </a:pPr>
              <a:endParaRPr lang="en-US" sz="1200" b="1">
                <a:solidFill>
                  <a:prstClr val="black"/>
                </a:solidFill>
                <a:latin typeface="Calibri"/>
              </a:endParaRPr>
            </a:p>
          </p:txBody>
        </p:sp>
        <p:sp>
          <p:nvSpPr>
            <p:cNvPr id="74" name="TextBox 39">
              <a:extLst>
                <a:ext uri="{FF2B5EF4-FFF2-40B4-BE49-F238E27FC236}">
                  <a16:creationId xmlns:a16="http://schemas.microsoft.com/office/drawing/2014/main" xmlns="" id="{2C51B1EA-2BBE-63E7-B739-A02C6313B4F8}"/>
                </a:ext>
              </a:extLst>
            </p:cNvPr>
            <p:cNvSpPr txBox="1"/>
            <p:nvPr/>
          </p:nvSpPr>
          <p:spPr>
            <a:xfrm>
              <a:off x="0" y="-50339"/>
              <a:ext cx="3612726" cy="328688"/>
            </a:xfrm>
            <a:prstGeom prst="rect">
              <a:avLst/>
            </a:prstGeom>
          </p:spPr>
          <p:txBody>
            <a:bodyPr lIns="33867" tIns="33867" rIns="33867" bIns="33867" rtlCol="0" anchor="ctr"/>
            <a:lstStyle/>
            <a:p>
              <a:pPr algn="ctr">
                <a:lnSpc>
                  <a:spcPct val="120000"/>
                </a:lnSpc>
              </a:pPr>
              <a:r>
                <a:rPr lang="en-US" sz="4800" b="1" dirty="0" err="1">
                  <a:solidFill>
                    <a:srgbClr val="FF0000"/>
                  </a:solidFill>
                  <a:latin typeface="Cambria" panose="02040503050406030204" pitchFamily="18" charset="0"/>
                  <a:ea typeface="Cambria" panose="02040503050406030204" pitchFamily="18" charset="0"/>
                </a:rPr>
                <a:t>Tôi</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là</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môi</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trường</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nước</a:t>
              </a:r>
              <a:r>
                <a:rPr lang="en-US" sz="4800" b="1" dirty="0">
                  <a:solidFill>
                    <a:srgbClr val="FF0000"/>
                  </a:solidFill>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254139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wipe(down)">
                                      <p:cBhvr>
                                        <p:cTn id="7" dur="500"/>
                                        <p:tgtEl>
                                          <p:spTgt spid="71"/>
                                        </p:tgtEl>
                                      </p:cBhvr>
                                    </p:animEffect>
                                  </p:childTnLst>
                                </p:cTn>
                              </p:par>
                              <p:par>
                                <p:cTn id="8" presetID="22" presetClass="entr" presetSubtype="4" fill="hold"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wipe(down)">
                                      <p:cBhvr>
                                        <p:cTn id="10" dur="500"/>
                                        <p:tgtEl>
                                          <p:spTgt spid="6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0"/>
                                        </p:tgtEl>
                                        <p:attrNameLst>
                                          <p:attrName>style.visibility</p:attrName>
                                        </p:attrNameLst>
                                      </p:cBhvr>
                                      <p:to>
                                        <p:strVal val="visible"/>
                                      </p:to>
                                    </p:set>
                                    <p:animEffect transition="in" filter="wipe(down)">
                                      <p:cBhvr>
                                        <p:cTn id="13" dur="500"/>
                                        <p:tgtEl>
                                          <p:spTgt spid="7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2"/>
                                        </p:tgtEl>
                                        <p:attrNameLst>
                                          <p:attrName>style.visibility</p:attrName>
                                        </p:attrNameLst>
                                      </p:cBhvr>
                                      <p:to>
                                        <p:strVal val="visible"/>
                                      </p:to>
                                    </p:set>
                                    <p:animEffect transition="in" filter="wipe(down)">
                                      <p:cBhvr>
                                        <p:cTn id="18"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2">
            <a:extLst>
              <a:ext uri="{FF2B5EF4-FFF2-40B4-BE49-F238E27FC236}">
                <a16:creationId xmlns:a16="http://schemas.microsoft.com/office/drawing/2014/main" xmlns="" id="{09616E21-E204-DF12-727B-2B1754204ED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904" r="-5513" b="-17148"/>
            </a:stretch>
          </a:blipFill>
        </p:spPr>
        <p:txBody>
          <a:bodyPr/>
          <a:lstStyle/>
          <a:p>
            <a:pPr defTabSz="609630">
              <a:defRPr/>
            </a:pPr>
            <a:endParaRPr lang="en-US" sz="1200">
              <a:solidFill>
                <a:prstClr val="black"/>
              </a:solidFill>
              <a:latin typeface="Calibri"/>
            </a:endParaRPr>
          </a:p>
        </p:txBody>
      </p:sp>
      <p:sp>
        <p:nvSpPr>
          <p:cNvPr id="33" name="Freeform 3">
            <a:extLst>
              <a:ext uri="{FF2B5EF4-FFF2-40B4-BE49-F238E27FC236}">
                <a16:creationId xmlns:a16="http://schemas.microsoft.com/office/drawing/2014/main" xmlns="" id="{86E86BA0-E5BD-D054-AFB7-552A10FFA831}"/>
              </a:ext>
            </a:extLst>
          </p:cNvPr>
          <p:cNvSpPr/>
          <p:nvPr/>
        </p:nvSpPr>
        <p:spPr>
          <a:xfrm rot="480260">
            <a:off x="-1608436" y="5540053"/>
            <a:ext cx="16263355" cy="6302050"/>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pPr defTabSz="609630">
              <a:defRPr/>
            </a:pPr>
            <a:endParaRPr lang="en-US" sz="1200">
              <a:solidFill>
                <a:prstClr val="black"/>
              </a:solidFill>
              <a:latin typeface="Calibri"/>
            </a:endParaRPr>
          </a:p>
        </p:txBody>
      </p:sp>
      <p:sp>
        <p:nvSpPr>
          <p:cNvPr id="43" name="Freeform 13">
            <a:extLst>
              <a:ext uri="{FF2B5EF4-FFF2-40B4-BE49-F238E27FC236}">
                <a16:creationId xmlns:a16="http://schemas.microsoft.com/office/drawing/2014/main" xmlns="" id="{0601AC5D-894D-1CF7-5446-88ED0DBDC00D}"/>
              </a:ext>
            </a:extLst>
          </p:cNvPr>
          <p:cNvSpPr/>
          <p:nvPr/>
        </p:nvSpPr>
        <p:spPr>
          <a:xfrm>
            <a:off x="681116" y="5639684"/>
            <a:ext cx="1307625" cy="930049"/>
          </a:xfrm>
          <a:custGeom>
            <a:avLst/>
            <a:gdLst/>
            <a:ahLst/>
            <a:cxnLst/>
            <a:rect l="l" t="t" r="r" b="b"/>
            <a:pathLst>
              <a:path w="1961438" h="1395073">
                <a:moveTo>
                  <a:pt x="0" y="0"/>
                </a:moveTo>
                <a:lnTo>
                  <a:pt x="1961438" y="0"/>
                </a:lnTo>
                <a:lnTo>
                  <a:pt x="1961438" y="1395073"/>
                </a:lnTo>
                <a:lnTo>
                  <a:pt x="0" y="1395073"/>
                </a:lnTo>
                <a:lnTo>
                  <a:pt x="0" y="0"/>
                </a:lnTo>
                <a:close/>
              </a:path>
            </a:pathLst>
          </a:custGeom>
          <a:blipFill>
            <a:blip r:embed="rId4"/>
            <a:stretch>
              <a:fillRect/>
            </a:stretch>
          </a:blipFill>
        </p:spPr>
        <p:txBody>
          <a:bodyPr/>
          <a:lstStyle/>
          <a:p>
            <a:pPr defTabSz="609630">
              <a:defRPr/>
            </a:pPr>
            <a:endParaRPr lang="en-US" sz="1200">
              <a:solidFill>
                <a:prstClr val="black"/>
              </a:solidFill>
              <a:latin typeface="Calibri"/>
            </a:endParaRPr>
          </a:p>
        </p:txBody>
      </p:sp>
      <p:sp>
        <p:nvSpPr>
          <p:cNvPr id="44" name="Freeform 14">
            <a:extLst>
              <a:ext uri="{FF2B5EF4-FFF2-40B4-BE49-F238E27FC236}">
                <a16:creationId xmlns:a16="http://schemas.microsoft.com/office/drawing/2014/main" xmlns="" id="{A2BCD26D-EC9E-99CB-C614-0E89F6D1AEE9}"/>
              </a:ext>
            </a:extLst>
          </p:cNvPr>
          <p:cNvSpPr/>
          <p:nvPr/>
        </p:nvSpPr>
        <p:spPr>
          <a:xfrm>
            <a:off x="1334929" y="5710718"/>
            <a:ext cx="935833" cy="922965"/>
          </a:xfrm>
          <a:custGeom>
            <a:avLst/>
            <a:gdLst/>
            <a:ahLst/>
            <a:cxnLst/>
            <a:rect l="l" t="t" r="r" b="b"/>
            <a:pathLst>
              <a:path w="1403750" h="1384448">
                <a:moveTo>
                  <a:pt x="0" y="0"/>
                </a:moveTo>
                <a:lnTo>
                  <a:pt x="1403750" y="0"/>
                </a:lnTo>
                <a:lnTo>
                  <a:pt x="1403750" y="1384448"/>
                </a:lnTo>
                <a:lnTo>
                  <a:pt x="0" y="1384448"/>
                </a:lnTo>
                <a:lnTo>
                  <a:pt x="0" y="0"/>
                </a:lnTo>
                <a:close/>
              </a:path>
            </a:pathLst>
          </a:custGeom>
          <a:blipFill>
            <a:blip r:embed="rId5"/>
            <a:stretch>
              <a:fillRect/>
            </a:stretch>
          </a:blipFill>
        </p:spPr>
        <p:txBody>
          <a:bodyPr/>
          <a:lstStyle/>
          <a:p>
            <a:pPr defTabSz="609630">
              <a:defRPr/>
            </a:pPr>
            <a:endParaRPr lang="en-US" sz="1200">
              <a:solidFill>
                <a:prstClr val="black"/>
              </a:solidFill>
              <a:latin typeface="Calibri"/>
            </a:endParaRPr>
          </a:p>
        </p:txBody>
      </p:sp>
      <p:sp>
        <p:nvSpPr>
          <p:cNvPr id="45" name="Freeform 15">
            <a:extLst>
              <a:ext uri="{FF2B5EF4-FFF2-40B4-BE49-F238E27FC236}">
                <a16:creationId xmlns:a16="http://schemas.microsoft.com/office/drawing/2014/main" xmlns="" id="{43F6A34E-2667-CFBD-4526-CB4F5B8A947D}"/>
              </a:ext>
            </a:extLst>
          </p:cNvPr>
          <p:cNvSpPr/>
          <p:nvPr/>
        </p:nvSpPr>
        <p:spPr>
          <a:xfrm rot="-1715897">
            <a:off x="10872066" y="5294271"/>
            <a:ext cx="539028" cy="1585375"/>
          </a:xfrm>
          <a:custGeom>
            <a:avLst/>
            <a:gdLst/>
            <a:ahLst/>
            <a:cxnLst/>
            <a:rect l="l" t="t" r="r" b="b"/>
            <a:pathLst>
              <a:path w="808542" h="2378063">
                <a:moveTo>
                  <a:pt x="0" y="0"/>
                </a:moveTo>
                <a:lnTo>
                  <a:pt x="808541" y="0"/>
                </a:lnTo>
                <a:lnTo>
                  <a:pt x="808541" y="2378064"/>
                </a:lnTo>
                <a:lnTo>
                  <a:pt x="0" y="2378064"/>
                </a:lnTo>
                <a:lnTo>
                  <a:pt x="0" y="0"/>
                </a:lnTo>
                <a:close/>
              </a:path>
            </a:pathLst>
          </a:custGeom>
          <a:blipFill>
            <a:blip r:embed="rId6"/>
            <a:stretch>
              <a:fillRect/>
            </a:stretch>
          </a:blipFill>
        </p:spPr>
        <p:txBody>
          <a:bodyPr/>
          <a:lstStyle/>
          <a:p>
            <a:pPr defTabSz="609630">
              <a:defRPr/>
            </a:pPr>
            <a:endParaRPr lang="en-US" sz="1200">
              <a:solidFill>
                <a:prstClr val="black"/>
              </a:solidFill>
              <a:latin typeface="Calibri"/>
            </a:endParaRPr>
          </a:p>
        </p:txBody>
      </p:sp>
      <p:sp>
        <p:nvSpPr>
          <p:cNvPr id="46" name="Freeform 16">
            <a:extLst>
              <a:ext uri="{FF2B5EF4-FFF2-40B4-BE49-F238E27FC236}">
                <a16:creationId xmlns:a16="http://schemas.microsoft.com/office/drawing/2014/main" xmlns="" id="{6DE58ECB-46EF-D7A0-DFB9-5F4FCB0095D8}"/>
              </a:ext>
            </a:extLst>
          </p:cNvPr>
          <p:cNvSpPr/>
          <p:nvPr/>
        </p:nvSpPr>
        <p:spPr>
          <a:xfrm rot="-490076">
            <a:off x="10170972" y="5511264"/>
            <a:ext cx="2610667" cy="1856837"/>
          </a:xfrm>
          <a:custGeom>
            <a:avLst/>
            <a:gdLst/>
            <a:ahLst/>
            <a:cxnLst/>
            <a:rect l="l" t="t" r="r" b="b"/>
            <a:pathLst>
              <a:path w="3916000" h="2785255">
                <a:moveTo>
                  <a:pt x="0" y="0"/>
                </a:moveTo>
                <a:lnTo>
                  <a:pt x="3916001" y="0"/>
                </a:lnTo>
                <a:lnTo>
                  <a:pt x="3916001" y="2785255"/>
                </a:lnTo>
                <a:lnTo>
                  <a:pt x="0" y="2785255"/>
                </a:lnTo>
                <a:lnTo>
                  <a:pt x="0" y="0"/>
                </a:lnTo>
                <a:close/>
              </a:path>
            </a:pathLst>
          </a:custGeom>
          <a:blipFill>
            <a:blip r:embed="rId4"/>
            <a:stretch>
              <a:fillRect/>
            </a:stretch>
          </a:blipFill>
        </p:spPr>
        <p:txBody>
          <a:bodyPr/>
          <a:lstStyle/>
          <a:p>
            <a:pPr defTabSz="609630">
              <a:defRPr/>
            </a:pPr>
            <a:endParaRPr lang="en-US" sz="1200">
              <a:solidFill>
                <a:prstClr val="black"/>
              </a:solidFill>
              <a:latin typeface="Calibri"/>
            </a:endParaRPr>
          </a:p>
        </p:txBody>
      </p:sp>
      <p:sp>
        <p:nvSpPr>
          <p:cNvPr id="47" name="Freeform 17">
            <a:extLst>
              <a:ext uri="{FF2B5EF4-FFF2-40B4-BE49-F238E27FC236}">
                <a16:creationId xmlns:a16="http://schemas.microsoft.com/office/drawing/2014/main" xmlns="" id="{A4CED0D0-BF50-AEDB-F45C-DFFAF2B27284}"/>
              </a:ext>
            </a:extLst>
          </p:cNvPr>
          <p:cNvSpPr/>
          <p:nvPr/>
        </p:nvSpPr>
        <p:spPr>
          <a:xfrm rot="-558072">
            <a:off x="11651849" y="5986145"/>
            <a:ext cx="630211" cy="1853563"/>
          </a:xfrm>
          <a:custGeom>
            <a:avLst/>
            <a:gdLst/>
            <a:ahLst/>
            <a:cxnLst/>
            <a:rect l="l" t="t" r="r" b="b"/>
            <a:pathLst>
              <a:path w="945317" h="2780344">
                <a:moveTo>
                  <a:pt x="0" y="0"/>
                </a:moveTo>
                <a:lnTo>
                  <a:pt x="945317" y="0"/>
                </a:lnTo>
                <a:lnTo>
                  <a:pt x="945317" y="2780344"/>
                </a:lnTo>
                <a:lnTo>
                  <a:pt x="0" y="2780344"/>
                </a:lnTo>
                <a:lnTo>
                  <a:pt x="0" y="0"/>
                </a:lnTo>
                <a:close/>
              </a:path>
            </a:pathLst>
          </a:custGeom>
          <a:blipFill>
            <a:blip r:embed="rId6"/>
            <a:stretch>
              <a:fillRect/>
            </a:stretch>
          </a:blipFill>
        </p:spPr>
        <p:txBody>
          <a:bodyPr/>
          <a:lstStyle/>
          <a:p>
            <a:pPr defTabSz="609630">
              <a:defRPr/>
            </a:pPr>
            <a:endParaRPr lang="en-US" sz="1200">
              <a:solidFill>
                <a:prstClr val="black"/>
              </a:solidFill>
              <a:latin typeface="Calibri"/>
            </a:endParaRPr>
          </a:p>
        </p:txBody>
      </p:sp>
      <p:sp>
        <p:nvSpPr>
          <p:cNvPr id="49" name="Freeform 19">
            <a:extLst>
              <a:ext uri="{FF2B5EF4-FFF2-40B4-BE49-F238E27FC236}">
                <a16:creationId xmlns:a16="http://schemas.microsoft.com/office/drawing/2014/main" xmlns="" id="{C17C71D3-89B9-06AE-C65B-51FB1890FFEE}"/>
              </a:ext>
            </a:extLst>
          </p:cNvPr>
          <p:cNvSpPr/>
          <p:nvPr/>
        </p:nvSpPr>
        <p:spPr>
          <a:xfrm>
            <a:off x="6047764" y="252280"/>
            <a:ext cx="516153" cy="343241"/>
          </a:xfrm>
          <a:custGeom>
            <a:avLst/>
            <a:gdLst/>
            <a:ahLst/>
            <a:cxnLst/>
            <a:rect l="l" t="t" r="r" b="b"/>
            <a:pathLst>
              <a:path w="774229" h="514862">
                <a:moveTo>
                  <a:pt x="0" y="0"/>
                </a:moveTo>
                <a:lnTo>
                  <a:pt x="774229" y="0"/>
                </a:lnTo>
                <a:lnTo>
                  <a:pt x="774229" y="514862"/>
                </a:lnTo>
                <a:lnTo>
                  <a:pt x="0" y="514862"/>
                </a:lnTo>
                <a:lnTo>
                  <a:pt x="0" y="0"/>
                </a:lnTo>
                <a:close/>
              </a:path>
            </a:pathLst>
          </a:custGeom>
          <a:blipFill>
            <a:blip r:embed="rId7"/>
            <a:stretch>
              <a:fillRect/>
            </a:stretch>
          </a:blipFill>
        </p:spPr>
        <p:txBody>
          <a:bodyPr/>
          <a:lstStyle/>
          <a:p>
            <a:pPr defTabSz="609630">
              <a:defRPr/>
            </a:pPr>
            <a:endParaRPr lang="en-US" sz="1200">
              <a:solidFill>
                <a:prstClr val="black"/>
              </a:solidFill>
              <a:latin typeface="Calibri"/>
            </a:endParaRPr>
          </a:p>
        </p:txBody>
      </p:sp>
      <p:sp>
        <p:nvSpPr>
          <p:cNvPr id="50" name="Freeform 20">
            <a:extLst>
              <a:ext uri="{FF2B5EF4-FFF2-40B4-BE49-F238E27FC236}">
                <a16:creationId xmlns:a16="http://schemas.microsoft.com/office/drawing/2014/main" xmlns="" id="{5FD99BC2-657E-F6CA-EDBF-FB441E23A1BB}"/>
              </a:ext>
            </a:extLst>
          </p:cNvPr>
          <p:cNvSpPr/>
          <p:nvPr/>
        </p:nvSpPr>
        <p:spPr>
          <a:xfrm>
            <a:off x="685800" y="984502"/>
            <a:ext cx="407605" cy="309440"/>
          </a:xfrm>
          <a:custGeom>
            <a:avLst/>
            <a:gdLst/>
            <a:ahLst/>
            <a:cxnLst/>
            <a:rect l="l" t="t" r="r" b="b"/>
            <a:pathLst>
              <a:path w="611407" h="464160">
                <a:moveTo>
                  <a:pt x="0" y="0"/>
                </a:moveTo>
                <a:lnTo>
                  <a:pt x="611407" y="0"/>
                </a:lnTo>
                <a:lnTo>
                  <a:pt x="611407" y="464160"/>
                </a:lnTo>
                <a:lnTo>
                  <a:pt x="0" y="464160"/>
                </a:lnTo>
                <a:lnTo>
                  <a:pt x="0" y="0"/>
                </a:lnTo>
                <a:close/>
              </a:path>
            </a:pathLst>
          </a:custGeom>
          <a:blipFill>
            <a:blip r:embed="rId8"/>
            <a:stretch>
              <a:fillRect/>
            </a:stretch>
          </a:blipFill>
        </p:spPr>
        <p:txBody>
          <a:bodyPr/>
          <a:lstStyle/>
          <a:p>
            <a:pPr defTabSz="609630">
              <a:defRPr/>
            </a:pPr>
            <a:endParaRPr lang="en-US" sz="1200">
              <a:solidFill>
                <a:prstClr val="black"/>
              </a:solidFill>
              <a:latin typeface="Calibri"/>
            </a:endParaRPr>
          </a:p>
        </p:txBody>
      </p:sp>
      <p:sp>
        <p:nvSpPr>
          <p:cNvPr id="58" name="Freeform 28">
            <a:extLst>
              <a:ext uri="{FF2B5EF4-FFF2-40B4-BE49-F238E27FC236}">
                <a16:creationId xmlns:a16="http://schemas.microsoft.com/office/drawing/2014/main" xmlns="" id="{E5FA6F64-504F-FB53-8C5D-0553DE735ECC}"/>
              </a:ext>
            </a:extLst>
          </p:cNvPr>
          <p:cNvSpPr/>
          <p:nvPr/>
        </p:nvSpPr>
        <p:spPr>
          <a:xfrm>
            <a:off x="10697915" y="4737868"/>
            <a:ext cx="1364223" cy="2403721"/>
          </a:xfrm>
          <a:custGeom>
            <a:avLst/>
            <a:gdLst/>
            <a:ahLst/>
            <a:cxnLst/>
            <a:rect l="l" t="t" r="r" b="b"/>
            <a:pathLst>
              <a:path w="2046334" h="3605582">
                <a:moveTo>
                  <a:pt x="0" y="0"/>
                </a:moveTo>
                <a:lnTo>
                  <a:pt x="2046334" y="0"/>
                </a:lnTo>
                <a:lnTo>
                  <a:pt x="2046334" y="3605582"/>
                </a:lnTo>
                <a:lnTo>
                  <a:pt x="0" y="3605582"/>
                </a:lnTo>
                <a:lnTo>
                  <a:pt x="0" y="0"/>
                </a:lnTo>
                <a:close/>
              </a:path>
            </a:pathLst>
          </a:custGeom>
          <a:blipFill>
            <a:blip r:embed="rId9"/>
            <a:stretch>
              <a:fillRect l="-13106" r="-212681"/>
            </a:stretch>
          </a:blipFill>
        </p:spPr>
        <p:txBody>
          <a:bodyPr/>
          <a:lstStyle/>
          <a:p>
            <a:pPr defTabSz="609630">
              <a:defRPr/>
            </a:pPr>
            <a:endParaRPr lang="en-US" sz="1200">
              <a:solidFill>
                <a:prstClr val="black"/>
              </a:solidFill>
              <a:latin typeface="Calibri"/>
            </a:endParaRPr>
          </a:p>
        </p:txBody>
      </p:sp>
      <p:grpSp>
        <p:nvGrpSpPr>
          <p:cNvPr id="67" name="Group 7">
            <a:extLst>
              <a:ext uri="{FF2B5EF4-FFF2-40B4-BE49-F238E27FC236}">
                <a16:creationId xmlns:a16="http://schemas.microsoft.com/office/drawing/2014/main" xmlns="" id="{EE426D7C-19D2-C109-126A-7325CB5A495B}"/>
              </a:ext>
            </a:extLst>
          </p:cNvPr>
          <p:cNvGrpSpPr/>
          <p:nvPr/>
        </p:nvGrpSpPr>
        <p:grpSpPr>
          <a:xfrm>
            <a:off x="406400" y="635000"/>
            <a:ext cx="5935483" cy="5486400"/>
            <a:chOff x="0" y="0"/>
            <a:chExt cx="2344882" cy="2167467"/>
          </a:xfrm>
        </p:grpSpPr>
        <p:sp>
          <p:nvSpPr>
            <p:cNvPr id="68" name="Freeform 8">
              <a:extLst>
                <a:ext uri="{FF2B5EF4-FFF2-40B4-BE49-F238E27FC236}">
                  <a16:creationId xmlns:a16="http://schemas.microsoft.com/office/drawing/2014/main" xmlns="" id="{6E0E425E-F8F3-E9BC-9447-37F8D154C272}"/>
                </a:ext>
              </a:extLst>
            </p:cNvPr>
            <p:cNvSpPr/>
            <p:nvPr/>
          </p:nvSpPr>
          <p:spPr>
            <a:xfrm>
              <a:off x="0" y="0"/>
              <a:ext cx="2344882" cy="2167467"/>
            </a:xfrm>
            <a:custGeom>
              <a:avLst/>
              <a:gdLst/>
              <a:ahLst/>
              <a:cxnLst/>
              <a:rect l="l" t="t" r="r" b="b"/>
              <a:pathLst>
                <a:path w="2344882" h="2167467">
                  <a:moveTo>
                    <a:pt x="44348" y="0"/>
                  </a:moveTo>
                  <a:lnTo>
                    <a:pt x="2300534" y="0"/>
                  </a:lnTo>
                  <a:cubicBezTo>
                    <a:pt x="2312296" y="0"/>
                    <a:pt x="2323576" y="4672"/>
                    <a:pt x="2331893" y="12989"/>
                  </a:cubicBezTo>
                  <a:cubicBezTo>
                    <a:pt x="2340210" y="21306"/>
                    <a:pt x="2344882" y="32586"/>
                    <a:pt x="2344882" y="44348"/>
                  </a:cubicBezTo>
                  <a:lnTo>
                    <a:pt x="2344882" y="2123119"/>
                  </a:lnTo>
                  <a:cubicBezTo>
                    <a:pt x="2344882" y="2147612"/>
                    <a:pt x="2325027" y="2167467"/>
                    <a:pt x="2300534" y="2167467"/>
                  </a:cubicBezTo>
                  <a:lnTo>
                    <a:pt x="44348" y="2167467"/>
                  </a:lnTo>
                  <a:cubicBezTo>
                    <a:pt x="32586" y="2167467"/>
                    <a:pt x="21306" y="2162794"/>
                    <a:pt x="12989" y="2154478"/>
                  </a:cubicBezTo>
                  <a:cubicBezTo>
                    <a:pt x="4672" y="2146161"/>
                    <a:pt x="0" y="2134881"/>
                    <a:pt x="0" y="2123119"/>
                  </a:cubicBezTo>
                  <a:lnTo>
                    <a:pt x="0" y="44348"/>
                  </a:lnTo>
                  <a:cubicBezTo>
                    <a:pt x="0" y="19855"/>
                    <a:pt x="19855" y="0"/>
                    <a:pt x="44348" y="0"/>
                  </a:cubicBezTo>
                  <a:close/>
                </a:path>
              </a:pathLst>
            </a:custGeom>
            <a:solidFill>
              <a:srgbClr val="FEEDAA"/>
            </a:solidFill>
            <a:ln cap="rnd">
              <a:noFill/>
              <a:prstDash val="solid"/>
              <a:round/>
            </a:ln>
          </p:spPr>
          <p:txBody>
            <a:bodyPr/>
            <a:lstStyle/>
            <a:p>
              <a:pPr defTabSz="609630">
                <a:defRPr/>
              </a:pPr>
              <a:endParaRPr lang="en-US" sz="1200">
                <a:solidFill>
                  <a:prstClr val="black"/>
                </a:solidFill>
                <a:latin typeface="Calibri"/>
              </a:endParaRPr>
            </a:p>
          </p:txBody>
        </p:sp>
        <p:sp>
          <p:nvSpPr>
            <p:cNvPr id="69" name="TextBox 9">
              <a:extLst>
                <a:ext uri="{FF2B5EF4-FFF2-40B4-BE49-F238E27FC236}">
                  <a16:creationId xmlns:a16="http://schemas.microsoft.com/office/drawing/2014/main" xmlns="" id="{0D2B62D6-5194-5C52-7E4D-8F17BE7D4DA5}"/>
                </a:ext>
              </a:extLst>
            </p:cNvPr>
            <p:cNvSpPr txBox="1"/>
            <p:nvPr/>
          </p:nvSpPr>
          <p:spPr>
            <a:xfrm>
              <a:off x="0" y="-38100"/>
              <a:ext cx="2344882" cy="2205567"/>
            </a:xfrm>
            <a:prstGeom prst="rect">
              <a:avLst/>
            </a:prstGeom>
          </p:spPr>
          <p:txBody>
            <a:bodyPr lIns="33867" tIns="33867" rIns="33867" bIns="33867" rtlCol="0" anchor="ctr"/>
            <a:lstStyle/>
            <a:p>
              <a:pPr algn="ctr" defTabSz="609630">
                <a:lnSpc>
                  <a:spcPts val="1773"/>
                </a:lnSpc>
                <a:spcBef>
                  <a:spcPct val="0"/>
                </a:spcBef>
                <a:defRPr/>
              </a:pPr>
              <a:endParaRPr sz="1200">
                <a:solidFill>
                  <a:prstClr val="black"/>
                </a:solidFill>
                <a:latin typeface="Calibri"/>
              </a:endParaRPr>
            </a:p>
          </p:txBody>
        </p:sp>
      </p:grpSp>
      <p:sp>
        <p:nvSpPr>
          <p:cNvPr id="70" name="Freeform 16">
            <a:extLst>
              <a:ext uri="{FF2B5EF4-FFF2-40B4-BE49-F238E27FC236}">
                <a16:creationId xmlns:a16="http://schemas.microsoft.com/office/drawing/2014/main" xmlns="" id="{0401539F-3C42-80B7-0602-07966E6F9387}"/>
              </a:ext>
            </a:extLst>
          </p:cNvPr>
          <p:cNvSpPr/>
          <p:nvPr/>
        </p:nvSpPr>
        <p:spPr>
          <a:xfrm>
            <a:off x="2171867" y="372302"/>
            <a:ext cx="2404549" cy="682018"/>
          </a:xfrm>
          <a:custGeom>
            <a:avLst/>
            <a:gdLst/>
            <a:ahLst/>
            <a:cxnLst/>
            <a:rect l="l" t="t" r="r" b="b"/>
            <a:pathLst>
              <a:path w="3606824" h="1023027">
                <a:moveTo>
                  <a:pt x="0" y="0"/>
                </a:moveTo>
                <a:lnTo>
                  <a:pt x="3606824" y="0"/>
                </a:lnTo>
                <a:lnTo>
                  <a:pt x="3606824" y="1023027"/>
                </a:lnTo>
                <a:lnTo>
                  <a:pt x="0" y="102302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609630">
              <a:defRPr/>
            </a:pPr>
            <a:endParaRPr lang="en-US" sz="1200">
              <a:solidFill>
                <a:prstClr val="black"/>
              </a:solidFill>
              <a:latin typeface="Calibri"/>
            </a:endParaRPr>
          </a:p>
        </p:txBody>
      </p:sp>
      <p:sp>
        <p:nvSpPr>
          <p:cNvPr id="71" name="TextBox 70">
            <a:extLst>
              <a:ext uri="{FF2B5EF4-FFF2-40B4-BE49-F238E27FC236}">
                <a16:creationId xmlns:a16="http://schemas.microsoft.com/office/drawing/2014/main" xmlns="" id="{6DC8F3C5-3509-3076-8E5F-86A79F25B79F}"/>
              </a:ext>
            </a:extLst>
          </p:cNvPr>
          <p:cNvSpPr txBox="1"/>
          <p:nvPr/>
        </p:nvSpPr>
        <p:spPr>
          <a:xfrm>
            <a:off x="457200" y="1752600"/>
            <a:ext cx="5842000" cy="2800767"/>
          </a:xfrm>
          <a:prstGeom prst="rect">
            <a:avLst/>
          </a:prstGeom>
          <a:noFill/>
        </p:spPr>
        <p:txBody>
          <a:bodyPr wrap="square" rtlCol="0">
            <a:spAutoFit/>
          </a:bodyPr>
          <a:lstStyle/>
          <a:p>
            <a:pPr algn="ctr" defTabSz="609630">
              <a:defRPr/>
            </a:pPr>
            <a:r>
              <a:rPr lang="vi-VN" sz="4400" dirty="0">
                <a:solidFill>
                  <a:prstClr val="black"/>
                </a:solidFill>
                <a:latin typeface="Cambria" panose="02040503050406030204" pitchFamily="18" charset="0"/>
                <a:ea typeface="Cambria" panose="02040503050406030204" pitchFamily="18" charset="0"/>
              </a:rPr>
              <a:t>Tôi bao gồm</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oxi</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ni</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tơ</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cacbonic</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cung</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cấp</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sự</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sống</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cho</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các</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loài</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sinh</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vật</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trên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Trái</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Đất</a:t>
            </a:r>
            <a:r>
              <a:rPr lang="en-US" sz="4400" dirty="0">
                <a:solidFill>
                  <a:prstClr val="black"/>
                </a:solidFill>
                <a:latin typeface="Cambria" panose="02040503050406030204" pitchFamily="18" charset="0"/>
                <a:ea typeface="Cambria" panose="02040503050406030204" pitchFamily="18" charset="0"/>
              </a:rPr>
              <a:t>.</a:t>
            </a:r>
            <a:endParaRPr lang="vi-VN" sz="4400" dirty="0">
              <a:solidFill>
                <a:prstClr val="black"/>
              </a:solidFill>
              <a:latin typeface="Cambria" panose="02040503050406030204" pitchFamily="18" charset="0"/>
              <a:ea typeface="Cambria" panose="02040503050406030204" pitchFamily="18" charset="0"/>
            </a:endParaRPr>
          </a:p>
        </p:txBody>
      </p:sp>
      <p:grpSp>
        <p:nvGrpSpPr>
          <p:cNvPr id="72" name="Group 37">
            <a:extLst>
              <a:ext uri="{FF2B5EF4-FFF2-40B4-BE49-F238E27FC236}">
                <a16:creationId xmlns:a16="http://schemas.microsoft.com/office/drawing/2014/main" xmlns="" id="{C0AADE21-C8A3-FEF5-7BA3-BB06259E4FF1}"/>
              </a:ext>
            </a:extLst>
          </p:cNvPr>
          <p:cNvGrpSpPr/>
          <p:nvPr/>
        </p:nvGrpSpPr>
        <p:grpSpPr>
          <a:xfrm>
            <a:off x="7112000" y="2260604"/>
            <a:ext cx="4368800" cy="2701770"/>
            <a:chOff x="0" y="-50339"/>
            <a:chExt cx="3612726" cy="328688"/>
          </a:xfrm>
        </p:grpSpPr>
        <p:sp>
          <p:nvSpPr>
            <p:cNvPr id="73" name="Freeform 38">
              <a:extLst>
                <a:ext uri="{FF2B5EF4-FFF2-40B4-BE49-F238E27FC236}">
                  <a16:creationId xmlns:a16="http://schemas.microsoft.com/office/drawing/2014/main" xmlns="" id="{97DB6E9A-A6D0-642B-28BF-715824BD8580}"/>
                </a:ext>
              </a:extLst>
            </p:cNvPr>
            <p:cNvSpPr/>
            <p:nvPr/>
          </p:nvSpPr>
          <p:spPr>
            <a:xfrm>
              <a:off x="0" y="0"/>
              <a:ext cx="3612726" cy="246293"/>
            </a:xfrm>
            <a:custGeom>
              <a:avLst/>
              <a:gdLst/>
              <a:ahLst/>
              <a:cxnLst/>
              <a:rect l="l" t="t" r="r" b="b"/>
              <a:pathLst>
                <a:path w="3612726" h="246293">
                  <a:moveTo>
                    <a:pt x="22012" y="0"/>
                  </a:moveTo>
                  <a:lnTo>
                    <a:pt x="3590715" y="0"/>
                  </a:lnTo>
                  <a:cubicBezTo>
                    <a:pt x="3596553" y="0"/>
                    <a:pt x="3602151" y="2319"/>
                    <a:pt x="3606279" y="6447"/>
                  </a:cubicBezTo>
                  <a:cubicBezTo>
                    <a:pt x="3610407" y="10575"/>
                    <a:pt x="3612726" y="16174"/>
                    <a:pt x="3612726" y="22012"/>
                  </a:cubicBezTo>
                  <a:lnTo>
                    <a:pt x="3612726" y="224281"/>
                  </a:lnTo>
                  <a:cubicBezTo>
                    <a:pt x="3612726" y="230119"/>
                    <a:pt x="3610407" y="235718"/>
                    <a:pt x="3606279" y="239846"/>
                  </a:cubicBezTo>
                  <a:cubicBezTo>
                    <a:pt x="3602151" y="243974"/>
                    <a:pt x="3596553" y="246293"/>
                    <a:pt x="3590715" y="246293"/>
                  </a:cubicBezTo>
                  <a:lnTo>
                    <a:pt x="22012" y="246293"/>
                  </a:lnTo>
                  <a:cubicBezTo>
                    <a:pt x="16174" y="246293"/>
                    <a:pt x="10575" y="243974"/>
                    <a:pt x="6447" y="239846"/>
                  </a:cubicBezTo>
                  <a:cubicBezTo>
                    <a:pt x="2319" y="235718"/>
                    <a:pt x="0" y="230119"/>
                    <a:pt x="0" y="224281"/>
                  </a:cubicBezTo>
                  <a:lnTo>
                    <a:pt x="0" y="22012"/>
                  </a:lnTo>
                  <a:cubicBezTo>
                    <a:pt x="0" y="16174"/>
                    <a:pt x="2319" y="10575"/>
                    <a:pt x="6447" y="6447"/>
                  </a:cubicBezTo>
                  <a:cubicBezTo>
                    <a:pt x="10575" y="2319"/>
                    <a:pt x="16174" y="0"/>
                    <a:pt x="22012" y="0"/>
                  </a:cubicBezTo>
                  <a:close/>
                </a:path>
              </a:pathLst>
            </a:custGeom>
            <a:solidFill>
              <a:srgbClr val="FFFFFF"/>
            </a:solidFill>
            <a:ln w="47625" cap="rnd">
              <a:solidFill>
                <a:srgbClr val="38B6FF"/>
              </a:solidFill>
              <a:prstDash val="lgDash"/>
              <a:round/>
            </a:ln>
          </p:spPr>
          <p:txBody>
            <a:bodyPr/>
            <a:lstStyle/>
            <a:p>
              <a:pPr defTabSz="609630">
                <a:defRPr/>
              </a:pPr>
              <a:endParaRPr lang="en-US" sz="1200" b="1">
                <a:solidFill>
                  <a:prstClr val="black"/>
                </a:solidFill>
                <a:latin typeface="Calibri"/>
              </a:endParaRPr>
            </a:p>
          </p:txBody>
        </p:sp>
        <p:sp>
          <p:nvSpPr>
            <p:cNvPr id="74" name="TextBox 39">
              <a:extLst>
                <a:ext uri="{FF2B5EF4-FFF2-40B4-BE49-F238E27FC236}">
                  <a16:creationId xmlns:a16="http://schemas.microsoft.com/office/drawing/2014/main" xmlns="" id="{2C51B1EA-2BBE-63E7-B739-A02C6313B4F8}"/>
                </a:ext>
              </a:extLst>
            </p:cNvPr>
            <p:cNvSpPr txBox="1"/>
            <p:nvPr/>
          </p:nvSpPr>
          <p:spPr>
            <a:xfrm>
              <a:off x="0" y="-50339"/>
              <a:ext cx="3612726" cy="328688"/>
            </a:xfrm>
            <a:prstGeom prst="rect">
              <a:avLst/>
            </a:prstGeom>
          </p:spPr>
          <p:txBody>
            <a:bodyPr lIns="33867" tIns="33867" rIns="33867" bIns="33867" rtlCol="0" anchor="ctr"/>
            <a:lstStyle/>
            <a:p>
              <a:pPr algn="ctr" defTabSz="609630">
                <a:lnSpc>
                  <a:spcPct val="120000"/>
                </a:lnSpc>
                <a:defRPr/>
              </a:pPr>
              <a:r>
                <a:rPr lang="en-US" sz="4000" b="1" dirty="0" err="1">
                  <a:solidFill>
                    <a:srgbClr val="FF0000"/>
                  </a:solidFill>
                  <a:latin typeface="Cambria" panose="02040503050406030204" pitchFamily="18" charset="0"/>
                  <a:ea typeface="Cambria" panose="02040503050406030204" pitchFamily="18" charset="0"/>
                </a:rPr>
                <a:t>Tôi</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là</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môi</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trường</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không</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khí</a:t>
              </a:r>
              <a:endParaRPr lang="en-US" sz="4000" b="1" dirty="0">
                <a:solidFill>
                  <a:srgbClr val="FF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646620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wipe(down)">
                                      <p:cBhvr>
                                        <p:cTn id="7" dur="500"/>
                                        <p:tgtEl>
                                          <p:spTgt spid="71"/>
                                        </p:tgtEl>
                                      </p:cBhvr>
                                    </p:animEffect>
                                  </p:childTnLst>
                                </p:cTn>
                              </p:par>
                              <p:par>
                                <p:cTn id="8" presetID="22" presetClass="entr" presetSubtype="4" fill="hold"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wipe(down)">
                                      <p:cBhvr>
                                        <p:cTn id="10" dur="500"/>
                                        <p:tgtEl>
                                          <p:spTgt spid="6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0"/>
                                        </p:tgtEl>
                                        <p:attrNameLst>
                                          <p:attrName>style.visibility</p:attrName>
                                        </p:attrNameLst>
                                      </p:cBhvr>
                                      <p:to>
                                        <p:strVal val="visible"/>
                                      </p:to>
                                    </p:set>
                                    <p:animEffect transition="in" filter="wipe(down)">
                                      <p:cBhvr>
                                        <p:cTn id="13" dur="500"/>
                                        <p:tgtEl>
                                          <p:spTgt spid="7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2"/>
                                        </p:tgtEl>
                                        <p:attrNameLst>
                                          <p:attrName>style.visibility</p:attrName>
                                        </p:attrNameLst>
                                      </p:cBhvr>
                                      <p:to>
                                        <p:strVal val="visible"/>
                                      </p:to>
                                    </p:set>
                                    <p:animEffect transition="in" filter="wipe(down)">
                                      <p:cBhvr>
                                        <p:cTn id="18"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2">
            <a:extLst>
              <a:ext uri="{FF2B5EF4-FFF2-40B4-BE49-F238E27FC236}">
                <a16:creationId xmlns:a16="http://schemas.microsoft.com/office/drawing/2014/main" xmlns="" id="{09616E21-E204-DF12-727B-2B1754204ED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904" r="-5513" b="-17148"/>
            </a:stretch>
          </a:blipFill>
        </p:spPr>
        <p:txBody>
          <a:bodyPr/>
          <a:lstStyle/>
          <a:p>
            <a:pPr defTabSz="609630">
              <a:defRPr/>
            </a:pPr>
            <a:endParaRPr lang="en-US" sz="1200">
              <a:solidFill>
                <a:prstClr val="black"/>
              </a:solidFill>
              <a:latin typeface="Calibri"/>
            </a:endParaRPr>
          </a:p>
        </p:txBody>
      </p:sp>
      <p:sp>
        <p:nvSpPr>
          <p:cNvPr id="33" name="Freeform 3">
            <a:extLst>
              <a:ext uri="{FF2B5EF4-FFF2-40B4-BE49-F238E27FC236}">
                <a16:creationId xmlns:a16="http://schemas.microsoft.com/office/drawing/2014/main" xmlns="" id="{86E86BA0-E5BD-D054-AFB7-552A10FFA831}"/>
              </a:ext>
            </a:extLst>
          </p:cNvPr>
          <p:cNvSpPr/>
          <p:nvPr/>
        </p:nvSpPr>
        <p:spPr>
          <a:xfrm rot="480260">
            <a:off x="-1608436" y="5540053"/>
            <a:ext cx="16263355" cy="6302050"/>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pPr defTabSz="609630">
              <a:defRPr/>
            </a:pPr>
            <a:endParaRPr lang="en-US" sz="1200">
              <a:solidFill>
                <a:prstClr val="black"/>
              </a:solidFill>
              <a:latin typeface="Calibri"/>
            </a:endParaRPr>
          </a:p>
        </p:txBody>
      </p:sp>
      <p:sp>
        <p:nvSpPr>
          <p:cNvPr id="43" name="Freeform 13">
            <a:extLst>
              <a:ext uri="{FF2B5EF4-FFF2-40B4-BE49-F238E27FC236}">
                <a16:creationId xmlns:a16="http://schemas.microsoft.com/office/drawing/2014/main" xmlns="" id="{0601AC5D-894D-1CF7-5446-88ED0DBDC00D}"/>
              </a:ext>
            </a:extLst>
          </p:cNvPr>
          <p:cNvSpPr/>
          <p:nvPr/>
        </p:nvSpPr>
        <p:spPr>
          <a:xfrm>
            <a:off x="681116" y="5639684"/>
            <a:ext cx="1307625" cy="930049"/>
          </a:xfrm>
          <a:custGeom>
            <a:avLst/>
            <a:gdLst/>
            <a:ahLst/>
            <a:cxnLst/>
            <a:rect l="l" t="t" r="r" b="b"/>
            <a:pathLst>
              <a:path w="1961438" h="1395073">
                <a:moveTo>
                  <a:pt x="0" y="0"/>
                </a:moveTo>
                <a:lnTo>
                  <a:pt x="1961438" y="0"/>
                </a:lnTo>
                <a:lnTo>
                  <a:pt x="1961438" y="1395073"/>
                </a:lnTo>
                <a:lnTo>
                  <a:pt x="0" y="1395073"/>
                </a:lnTo>
                <a:lnTo>
                  <a:pt x="0" y="0"/>
                </a:lnTo>
                <a:close/>
              </a:path>
            </a:pathLst>
          </a:custGeom>
          <a:blipFill>
            <a:blip r:embed="rId4"/>
            <a:stretch>
              <a:fillRect/>
            </a:stretch>
          </a:blipFill>
        </p:spPr>
        <p:txBody>
          <a:bodyPr/>
          <a:lstStyle/>
          <a:p>
            <a:pPr defTabSz="609630">
              <a:defRPr/>
            </a:pPr>
            <a:endParaRPr lang="en-US" sz="1200">
              <a:solidFill>
                <a:prstClr val="black"/>
              </a:solidFill>
              <a:latin typeface="Calibri"/>
            </a:endParaRPr>
          </a:p>
        </p:txBody>
      </p:sp>
      <p:sp>
        <p:nvSpPr>
          <p:cNvPr id="44" name="Freeform 14">
            <a:extLst>
              <a:ext uri="{FF2B5EF4-FFF2-40B4-BE49-F238E27FC236}">
                <a16:creationId xmlns:a16="http://schemas.microsoft.com/office/drawing/2014/main" xmlns="" id="{A2BCD26D-EC9E-99CB-C614-0E89F6D1AEE9}"/>
              </a:ext>
            </a:extLst>
          </p:cNvPr>
          <p:cNvSpPr/>
          <p:nvPr/>
        </p:nvSpPr>
        <p:spPr>
          <a:xfrm>
            <a:off x="1334929" y="5710718"/>
            <a:ext cx="935833" cy="922965"/>
          </a:xfrm>
          <a:custGeom>
            <a:avLst/>
            <a:gdLst/>
            <a:ahLst/>
            <a:cxnLst/>
            <a:rect l="l" t="t" r="r" b="b"/>
            <a:pathLst>
              <a:path w="1403750" h="1384448">
                <a:moveTo>
                  <a:pt x="0" y="0"/>
                </a:moveTo>
                <a:lnTo>
                  <a:pt x="1403750" y="0"/>
                </a:lnTo>
                <a:lnTo>
                  <a:pt x="1403750" y="1384448"/>
                </a:lnTo>
                <a:lnTo>
                  <a:pt x="0" y="1384448"/>
                </a:lnTo>
                <a:lnTo>
                  <a:pt x="0" y="0"/>
                </a:lnTo>
                <a:close/>
              </a:path>
            </a:pathLst>
          </a:custGeom>
          <a:blipFill>
            <a:blip r:embed="rId5"/>
            <a:stretch>
              <a:fillRect/>
            </a:stretch>
          </a:blipFill>
        </p:spPr>
        <p:txBody>
          <a:bodyPr/>
          <a:lstStyle/>
          <a:p>
            <a:pPr defTabSz="609630">
              <a:defRPr/>
            </a:pPr>
            <a:endParaRPr lang="en-US" sz="1200">
              <a:solidFill>
                <a:prstClr val="black"/>
              </a:solidFill>
              <a:latin typeface="Calibri"/>
            </a:endParaRPr>
          </a:p>
        </p:txBody>
      </p:sp>
      <p:sp>
        <p:nvSpPr>
          <p:cNvPr id="45" name="Freeform 15">
            <a:extLst>
              <a:ext uri="{FF2B5EF4-FFF2-40B4-BE49-F238E27FC236}">
                <a16:creationId xmlns:a16="http://schemas.microsoft.com/office/drawing/2014/main" xmlns="" id="{43F6A34E-2667-CFBD-4526-CB4F5B8A947D}"/>
              </a:ext>
            </a:extLst>
          </p:cNvPr>
          <p:cNvSpPr/>
          <p:nvPr/>
        </p:nvSpPr>
        <p:spPr>
          <a:xfrm rot="-1715897">
            <a:off x="10872066" y="5294271"/>
            <a:ext cx="539028" cy="1585375"/>
          </a:xfrm>
          <a:custGeom>
            <a:avLst/>
            <a:gdLst/>
            <a:ahLst/>
            <a:cxnLst/>
            <a:rect l="l" t="t" r="r" b="b"/>
            <a:pathLst>
              <a:path w="808542" h="2378063">
                <a:moveTo>
                  <a:pt x="0" y="0"/>
                </a:moveTo>
                <a:lnTo>
                  <a:pt x="808541" y="0"/>
                </a:lnTo>
                <a:lnTo>
                  <a:pt x="808541" y="2378064"/>
                </a:lnTo>
                <a:lnTo>
                  <a:pt x="0" y="2378064"/>
                </a:lnTo>
                <a:lnTo>
                  <a:pt x="0" y="0"/>
                </a:lnTo>
                <a:close/>
              </a:path>
            </a:pathLst>
          </a:custGeom>
          <a:blipFill>
            <a:blip r:embed="rId6"/>
            <a:stretch>
              <a:fillRect/>
            </a:stretch>
          </a:blipFill>
        </p:spPr>
        <p:txBody>
          <a:bodyPr/>
          <a:lstStyle/>
          <a:p>
            <a:pPr defTabSz="609630">
              <a:defRPr/>
            </a:pPr>
            <a:endParaRPr lang="en-US" sz="1200">
              <a:solidFill>
                <a:prstClr val="black"/>
              </a:solidFill>
              <a:latin typeface="Calibri"/>
            </a:endParaRPr>
          </a:p>
        </p:txBody>
      </p:sp>
      <p:sp>
        <p:nvSpPr>
          <p:cNvPr id="46" name="Freeform 16">
            <a:extLst>
              <a:ext uri="{FF2B5EF4-FFF2-40B4-BE49-F238E27FC236}">
                <a16:creationId xmlns:a16="http://schemas.microsoft.com/office/drawing/2014/main" xmlns="" id="{6DE58ECB-46EF-D7A0-DFB9-5F4FCB0095D8}"/>
              </a:ext>
            </a:extLst>
          </p:cNvPr>
          <p:cNvSpPr/>
          <p:nvPr/>
        </p:nvSpPr>
        <p:spPr>
          <a:xfrm rot="-490076">
            <a:off x="10170972" y="5511264"/>
            <a:ext cx="2610667" cy="1856837"/>
          </a:xfrm>
          <a:custGeom>
            <a:avLst/>
            <a:gdLst/>
            <a:ahLst/>
            <a:cxnLst/>
            <a:rect l="l" t="t" r="r" b="b"/>
            <a:pathLst>
              <a:path w="3916000" h="2785255">
                <a:moveTo>
                  <a:pt x="0" y="0"/>
                </a:moveTo>
                <a:lnTo>
                  <a:pt x="3916001" y="0"/>
                </a:lnTo>
                <a:lnTo>
                  <a:pt x="3916001" y="2785255"/>
                </a:lnTo>
                <a:lnTo>
                  <a:pt x="0" y="2785255"/>
                </a:lnTo>
                <a:lnTo>
                  <a:pt x="0" y="0"/>
                </a:lnTo>
                <a:close/>
              </a:path>
            </a:pathLst>
          </a:custGeom>
          <a:blipFill>
            <a:blip r:embed="rId4"/>
            <a:stretch>
              <a:fillRect/>
            </a:stretch>
          </a:blipFill>
        </p:spPr>
        <p:txBody>
          <a:bodyPr/>
          <a:lstStyle/>
          <a:p>
            <a:pPr defTabSz="609630">
              <a:defRPr/>
            </a:pPr>
            <a:endParaRPr lang="en-US" sz="1200">
              <a:solidFill>
                <a:prstClr val="black"/>
              </a:solidFill>
              <a:latin typeface="Calibri"/>
            </a:endParaRPr>
          </a:p>
        </p:txBody>
      </p:sp>
      <p:sp>
        <p:nvSpPr>
          <p:cNvPr id="47" name="Freeform 17">
            <a:extLst>
              <a:ext uri="{FF2B5EF4-FFF2-40B4-BE49-F238E27FC236}">
                <a16:creationId xmlns:a16="http://schemas.microsoft.com/office/drawing/2014/main" xmlns="" id="{A4CED0D0-BF50-AEDB-F45C-DFFAF2B27284}"/>
              </a:ext>
            </a:extLst>
          </p:cNvPr>
          <p:cNvSpPr/>
          <p:nvPr/>
        </p:nvSpPr>
        <p:spPr>
          <a:xfrm rot="-558072">
            <a:off x="11651849" y="5986145"/>
            <a:ext cx="630211" cy="1853563"/>
          </a:xfrm>
          <a:custGeom>
            <a:avLst/>
            <a:gdLst/>
            <a:ahLst/>
            <a:cxnLst/>
            <a:rect l="l" t="t" r="r" b="b"/>
            <a:pathLst>
              <a:path w="945317" h="2780344">
                <a:moveTo>
                  <a:pt x="0" y="0"/>
                </a:moveTo>
                <a:lnTo>
                  <a:pt x="945317" y="0"/>
                </a:lnTo>
                <a:lnTo>
                  <a:pt x="945317" y="2780344"/>
                </a:lnTo>
                <a:lnTo>
                  <a:pt x="0" y="2780344"/>
                </a:lnTo>
                <a:lnTo>
                  <a:pt x="0" y="0"/>
                </a:lnTo>
                <a:close/>
              </a:path>
            </a:pathLst>
          </a:custGeom>
          <a:blipFill>
            <a:blip r:embed="rId6"/>
            <a:stretch>
              <a:fillRect/>
            </a:stretch>
          </a:blipFill>
        </p:spPr>
        <p:txBody>
          <a:bodyPr/>
          <a:lstStyle/>
          <a:p>
            <a:pPr defTabSz="609630">
              <a:defRPr/>
            </a:pPr>
            <a:endParaRPr lang="en-US" sz="1200">
              <a:solidFill>
                <a:prstClr val="black"/>
              </a:solidFill>
              <a:latin typeface="Calibri"/>
            </a:endParaRPr>
          </a:p>
        </p:txBody>
      </p:sp>
      <p:sp>
        <p:nvSpPr>
          <p:cNvPr id="49" name="Freeform 19">
            <a:extLst>
              <a:ext uri="{FF2B5EF4-FFF2-40B4-BE49-F238E27FC236}">
                <a16:creationId xmlns:a16="http://schemas.microsoft.com/office/drawing/2014/main" xmlns="" id="{C17C71D3-89B9-06AE-C65B-51FB1890FFEE}"/>
              </a:ext>
            </a:extLst>
          </p:cNvPr>
          <p:cNvSpPr/>
          <p:nvPr/>
        </p:nvSpPr>
        <p:spPr>
          <a:xfrm>
            <a:off x="6047764" y="252280"/>
            <a:ext cx="516153" cy="343241"/>
          </a:xfrm>
          <a:custGeom>
            <a:avLst/>
            <a:gdLst/>
            <a:ahLst/>
            <a:cxnLst/>
            <a:rect l="l" t="t" r="r" b="b"/>
            <a:pathLst>
              <a:path w="774229" h="514862">
                <a:moveTo>
                  <a:pt x="0" y="0"/>
                </a:moveTo>
                <a:lnTo>
                  <a:pt x="774229" y="0"/>
                </a:lnTo>
                <a:lnTo>
                  <a:pt x="774229" y="514862"/>
                </a:lnTo>
                <a:lnTo>
                  <a:pt x="0" y="514862"/>
                </a:lnTo>
                <a:lnTo>
                  <a:pt x="0" y="0"/>
                </a:lnTo>
                <a:close/>
              </a:path>
            </a:pathLst>
          </a:custGeom>
          <a:blipFill>
            <a:blip r:embed="rId7"/>
            <a:stretch>
              <a:fillRect/>
            </a:stretch>
          </a:blipFill>
        </p:spPr>
        <p:txBody>
          <a:bodyPr/>
          <a:lstStyle/>
          <a:p>
            <a:pPr defTabSz="609630">
              <a:defRPr/>
            </a:pPr>
            <a:endParaRPr lang="en-US" sz="1200">
              <a:solidFill>
                <a:prstClr val="black"/>
              </a:solidFill>
              <a:latin typeface="Calibri"/>
            </a:endParaRPr>
          </a:p>
        </p:txBody>
      </p:sp>
      <p:sp>
        <p:nvSpPr>
          <p:cNvPr id="50" name="Freeform 20">
            <a:extLst>
              <a:ext uri="{FF2B5EF4-FFF2-40B4-BE49-F238E27FC236}">
                <a16:creationId xmlns:a16="http://schemas.microsoft.com/office/drawing/2014/main" xmlns="" id="{5FD99BC2-657E-F6CA-EDBF-FB441E23A1BB}"/>
              </a:ext>
            </a:extLst>
          </p:cNvPr>
          <p:cNvSpPr/>
          <p:nvPr/>
        </p:nvSpPr>
        <p:spPr>
          <a:xfrm>
            <a:off x="685800" y="984502"/>
            <a:ext cx="407605" cy="309440"/>
          </a:xfrm>
          <a:custGeom>
            <a:avLst/>
            <a:gdLst/>
            <a:ahLst/>
            <a:cxnLst/>
            <a:rect l="l" t="t" r="r" b="b"/>
            <a:pathLst>
              <a:path w="611407" h="464160">
                <a:moveTo>
                  <a:pt x="0" y="0"/>
                </a:moveTo>
                <a:lnTo>
                  <a:pt x="611407" y="0"/>
                </a:lnTo>
                <a:lnTo>
                  <a:pt x="611407" y="464160"/>
                </a:lnTo>
                <a:lnTo>
                  <a:pt x="0" y="464160"/>
                </a:lnTo>
                <a:lnTo>
                  <a:pt x="0" y="0"/>
                </a:lnTo>
                <a:close/>
              </a:path>
            </a:pathLst>
          </a:custGeom>
          <a:blipFill>
            <a:blip r:embed="rId8"/>
            <a:stretch>
              <a:fillRect/>
            </a:stretch>
          </a:blipFill>
        </p:spPr>
        <p:txBody>
          <a:bodyPr/>
          <a:lstStyle/>
          <a:p>
            <a:pPr defTabSz="609630">
              <a:defRPr/>
            </a:pPr>
            <a:endParaRPr lang="en-US" sz="1200">
              <a:solidFill>
                <a:prstClr val="black"/>
              </a:solidFill>
              <a:latin typeface="Calibri"/>
            </a:endParaRPr>
          </a:p>
        </p:txBody>
      </p:sp>
      <p:grpSp>
        <p:nvGrpSpPr>
          <p:cNvPr id="2" name="Group 7">
            <a:extLst>
              <a:ext uri="{FF2B5EF4-FFF2-40B4-BE49-F238E27FC236}">
                <a16:creationId xmlns:a16="http://schemas.microsoft.com/office/drawing/2014/main" xmlns="" id="{198920B5-10BF-D35C-0679-026944150DF3}"/>
              </a:ext>
            </a:extLst>
          </p:cNvPr>
          <p:cNvGrpSpPr/>
          <p:nvPr/>
        </p:nvGrpSpPr>
        <p:grpSpPr>
          <a:xfrm>
            <a:off x="1895031" y="1295849"/>
            <a:ext cx="8593667" cy="1980752"/>
            <a:chOff x="0" y="0"/>
            <a:chExt cx="4002211" cy="1956034"/>
          </a:xfrm>
        </p:grpSpPr>
        <p:sp>
          <p:nvSpPr>
            <p:cNvPr id="3" name="Freeform 8">
              <a:extLst>
                <a:ext uri="{FF2B5EF4-FFF2-40B4-BE49-F238E27FC236}">
                  <a16:creationId xmlns:a16="http://schemas.microsoft.com/office/drawing/2014/main" xmlns="" id="{C4E5958D-8FCF-3536-F8CA-ED4C65B038F7}"/>
                </a:ext>
              </a:extLst>
            </p:cNvPr>
            <p:cNvSpPr/>
            <p:nvPr/>
          </p:nvSpPr>
          <p:spPr>
            <a:xfrm>
              <a:off x="0" y="0"/>
              <a:ext cx="4002211" cy="1956034"/>
            </a:xfrm>
            <a:custGeom>
              <a:avLst/>
              <a:gdLst/>
              <a:ahLst/>
              <a:cxnLst/>
              <a:rect l="l" t="t" r="r" b="b"/>
              <a:pathLst>
                <a:path w="4002211" h="1956034">
                  <a:moveTo>
                    <a:pt x="30630" y="0"/>
                  </a:moveTo>
                  <a:lnTo>
                    <a:pt x="3971580" y="0"/>
                  </a:lnTo>
                  <a:cubicBezTo>
                    <a:pt x="3979704" y="0"/>
                    <a:pt x="3987495" y="3227"/>
                    <a:pt x="3993240" y="8971"/>
                  </a:cubicBezTo>
                  <a:cubicBezTo>
                    <a:pt x="3998984" y="14716"/>
                    <a:pt x="4002211" y="22507"/>
                    <a:pt x="4002211" y="30630"/>
                  </a:cubicBezTo>
                  <a:lnTo>
                    <a:pt x="4002211" y="1925403"/>
                  </a:lnTo>
                  <a:cubicBezTo>
                    <a:pt x="4002211" y="1942320"/>
                    <a:pt x="3988497" y="1956034"/>
                    <a:pt x="3971580" y="1956034"/>
                  </a:cubicBezTo>
                  <a:lnTo>
                    <a:pt x="30630" y="1956034"/>
                  </a:lnTo>
                  <a:cubicBezTo>
                    <a:pt x="22507" y="1956034"/>
                    <a:pt x="14716" y="1952806"/>
                    <a:pt x="8971" y="1947062"/>
                  </a:cubicBezTo>
                  <a:cubicBezTo>
                    <a:pt x="3227" y="1941318"/>
                    <a:pt x="0" y="1933527"/>
                    <a:pt x="0" y="1925403"/>
                  </a:cubicBezTo>
                  <a:lnTo>
                    <a:pt x="0" y="30630"/>
                  </a:lnTo>
                  <a:cubicBezTo>
                    <a:pt x="0" y="22507"/>
                    <a:pt x="3227" y="14716"/>
                    <a:pt x="8971" y="8971"/>
                  </a:cubicBezTo>
                  <a:cubicBezTo>
                    <a:pt x="14716" y="3227"/>
                    <a:pt x="22507" y="0"/>
                    <a:pt x="30630" y="0"/>
                  </a:cubicBezTo>
                  <a:close/>
                </a:path>
              </a:pathLst>
            </a:custGeom>
            <a:solidFill>
              <a:srgbClr val="FFE9E4"/>
            </a:solidFill>
            <a:ln cap="rnd">
              <a:noFill/>
              <a:prstDash val="solid"/>
              <a:round/>
            </a:ln>
          </p:spPr>
          <p:txBody>
            <a:bodyPr/>
            <a:lstStyle/>
            <a:p>
              <a:pPr defTabSz="609630">
                <a:defRPr/>
              </a:pPr>
              <a:endParaRPr lang="en-US" sz="1200">
                <a:solidFill>
                  <a:prstClr val="black"/>
                </a:solidFill>
                <a:latin typeface="Calibri"/>
              </a:endParaRPr>
            </a:p>
          </p:txBody>
        </p:sp>
        <p:sp>
          <p:nvSpPr>
            <p:cNvPr id="4" name="TextBox 9">
              <a:extLst>
                <a:ext uri="{FF2B5EF4-FFF2-40B4-BE49-F238E27FC236}">
                  <a16:creationId xmlns:a16="http://schemas.microsoft.com/office/drawing/2014/main" xmlns="" id="{7B0BCB67-4868-754B-5951-CF28F16158F4}"/>
                </a:ext>
              </a:extLst>
            </p:cNvPr>
            <p:cNvSpPr txBox="1"/>
            <p:nvPr/>
          </p:nvSpPr>
          <p:spPr>
            <a:xfrm>
              <a:off x="0" y="-38100"/>
              <a:ext cx="4002211" cy="1994134"/>
            </a:xfrm>
            <a:prstGeom prst="rect">
              <a:avLst/>
            </a:prstGeom>
          </p:spPr>
          <p:txBody>
            <a:bodyPr lIns="28729" tIns="28729" rIns="28729" bIns="28729" rtlCol="0" anchor="ctr"/>
            <a:lstStyle/>
            <a:p>
              <a:pPr algn="ctr" defTabSz="609630">
                <a:lnSpc>
                  <a:spcPts val="1773"/>
                </a:lnSpc>
                <a:spcBef>
                  <a:spcPct val="0"/>
                </a:spcBef>
                <a:defRPr/>
              </a:pPr>
              <a:endParaRPr sz="1200">
                <a:solidFill>
                  <a:prstClr val="black"/>
                </a:solidFill>
                <a:latin typeface="Calibri"/>
              </a:endParaRPr>
            </a:p>
          </p:txBody>
        </p:sp>
      </p:grpSp>
      <p:sp>
        <p:nvSpPr>
          <p:cNvPr id="5" name="Freeform 10">
            <a:extLst>
              <a:ext uri="{FF2B5EF4-FFF2-40B4-BE49-F238E27FC236}">
                <a16:creationId xmlns:a16="http://schemas.microsoft.com/office/drawing/2014/main" xmlns="" id="{A630E03C-DC7C-8FA9-16FF-78ADC76B0C7E}"/>
              </a:ext>
            </a:extLst>
          </p:cNvPr>
          <p:cNvSpPr/>
          <p:nvPr/>
        </p:nvSpPr>
        <p:spPr>
          <a:xfrm rot="-1507447">
            <a:off x="1721633" y="1526958"/>
            <a:ext cx="1387921" cy="334836"/>
          </a:xfrm>
          <a:custGeom>
            <a:avLst/>
            <a:gdLst/>
            <a:ahLst/>
            <a:cxnLst/>
            <a:rect l="l" t="t" r="r" b="b"/>
            <a:pathLst>
              <a:path w="2081881" h="502254">
                <a:moveTo>
                  <a:pt x="0" y="0"/>
                </a:moveTo>
                <a:lnTo>
                  <a:pt x="2081881" y="0"/>
                </a:lnTo>
                <a:lnTo>
                  <a:pt x="2081881" y="502253"/>
                </a:lnTo>
                <a:lnTo>
                  <a:pt x="0" y="50225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defTabSz="609630">
              <a:defRPr/>
            </a:pPr>
            <a:endParaRPr lang="en-US" sz="1200">
              <a:solidFill>
                <a:prstClr val="black"/>
              </a:solidFill>
              <a:latin typeface="Calibri"/>
            </a:endParaRPr>
          </a:p>
        </p:txBody>
      </p:sp>
      <p:sp>
        <p:nvSpPr>
          <p:cNvPr id="6" name="Freeform 21">
            <a:extLst>
              <a:ext uri="{FF2B5EF4-FFF2-40B4-BE49-F238E27FC236}">
                <a16:creationId xmlns:a16="http://schemas.microsoft.com/office/drawing/2014/main" xmlns="" id="{EB8286ED-860D-1976-790A-6AC1B8B6BB8C}"/>
              </a:ext>
            </a:extLst>
          </p:cNvPr>
          <p:cNvSpPr/>
          <p:nvPr/>
        </p:nvSpPr>
        <p:spPr>
          <a:xfrm>
            <a:off x="-279207" y="3276600"/>
            <a:ext cx="3886007" cy="3644189"/>
          </a:xfrm>
          <a:custGeom>
            <a:avLst/>
            <a:gdLst/>
            <a:ahLst/>
            <a:cxnLst/>
            <a:rect l="l" t="t" r="r" b="b"/>
            <a:pathLst>
              <a:path w="4844241" h="4844241">
                <a:moveTo>
                  <a:pt x="0" y="0"/>
                </a:moveTo>
                <a:lnTo>
                  <a:pt x="4844241" y="0"/>
                </a:lnTo>
                <a:lnTo>
                  <a:pt x="4844241" y="4844241"/>
                </a:lnTo>
                <a:lnTo>
                  <a:pt x="0" y="4844241"/>
                </a:lnTo>
                <a:lnTo>
                  <a:pt x="0" y="0"/>
                </a:lnTo>
                <a:close/>
              </a:path>
            </a:pathLst>
          </a:custGeom>
          <a:blipFill>
            <a:blip r:embed="rId11"/>
            <a:stretch>
              <a:fillRect/>
            </a:stretch>
          </a:blipFill>
        </p:spPr>
        <p:txBody>
          <a:bodyPr/>
          <a:lstStyle/>
          <a:p>
            <a:pPr defTabSz="609630">
              <a:defRPr/>
            </a:pPr>
            <a:endParaRPr lang="en-US" sz="1200">
              <a:solidFill>
                <a:prstClr val="black"/>
              </a:solidFill>
              <a:latin typeface="Calibri"/>
            </a:endParaRPr>
          </a:p>
        </p:txBody>
      </p:sp>
      <p:sp>
        <p:nvSpPr>
          <p:cNvPr id="7" name="TextBox 26">
            <a:extLst>
              <a:ext uri="{FF2B5EF4-FFF2-40B4-BE49-F238E27FC236}">
                <a16:creationId xmlns:a16="http://schemas.microsoft.com/office/drawing/2014/main" xmlns="" id="{5B07A719-AB1D-7E07-FC68-37177F10C6AD}"/>
              </a:ext>
            </a:extLst>
          </p:cNvPr>
          <p:cNvSpPr txBox="1"/>
          <p:nvPr/>
        </p:nvSpPr>
        <p:spPr>
          <a:xfrm>
            <a:off x="2387600" y="1752600"/>
            <a:ext cx="7975600" cy="1107996"/>
          </a:xfrm>
          <a:prstGeom prst="rect">
            <a:avLst/>
          </a:prstGeom>
        </p:spPr>
        <p:txBody>
          <a:bodyPr wrap="square" lIns="0" tIns="0" rIns="0" bIns="0" rtlCol="0" anchor="t">
            <a:spAutoFit/>
          </a:bodyPr>
          <a:lstStyle/>
          <a:p>
            <a:pPr lvl="0" algn="ctr">
              <a:spcBef>
                <a:spcPct val="0"/>
              </a:spcBef>
            </a:pPr>
            <a:r>
              <a:rPr lang="vi-VN" sz="3600" b="1" dirty="0">
                <a:solidFill>
                  <a:srgbClr val="000000"/>
                </a:solidFill>
                <a:latin typeface="Cambria" panose="02040503050406030204" pitchFamily="18" charset="0"/>
                <a:ea typeface="Cambria" panose="02040503050406030204" pitchFamily="18" charset="0"/>
              </a:rPr>
              <a:t>Theo em, có các loại môi trường sống chủ yếu nào trong bức tranh trên?</a:t>
            </a:r>
            <a:endParaRPr lang="en-US" sz="3600" b="1" dirty="0">
              <a:solidFill>
                <a:srgbClr val="000000"/>
              </a:solidFill>
              <a:latin typeface="Cambria" panose="02040503050406030204" pitchFamily="18" charset="0"/>
              <a:ea typeface="Cambria" panose="02040503050406030204" pitchFamily="18" charset="0"/>
            </a:endParaRPr>
          </a:p>
        </p:txBody>
      </p:sp>
      <p:grpSp>
        <p:nvGrpSpPr>
          <p:cNvPr id="8" name="Group 37">
            <a:extLst>
              <a:ext uri="{FF2B5EF4-FFF2-40B4-BE49-F238E27FC236}">
                <a16:creationId xmlns:a16="http://schemas.microsoft.com/office/drawing/2014/main" xmlns="" id="{A2C355B8-2833-F235-42EA-E0C73A08E831}"/>
              </a:ext>
            </a:extLst>
          </p:cNvPr>
          <p:cNvGrpSpPr/>
          <p:nvPr/>
        </p:nvGrpSpPr>
        <p:grpSpPr>
          <a:xfrm>
            <a:off x="3454400" y="3124200"/>
            <a:ext cx="7924800" cy="3810000"/>
            <a:chOff x="0" y="-50339"/>
            <a:chExt cx="3612726" cy="328688"/>
          </a:xfrm>
        </p:grpSpPr>
        <p:sp>
          <p:nvSpPr>
            <p:cNvPr id="9" name="Freeform 38">
              <a:extLst>
                <a:ext uri="{FF2B5EF4-FFF2-40B4-BE49-F238E27FC236}">
                  <a16:creationId xmlns:a16="http://schemas.microsoft.com/office/drawing/2014/main" xmlns="" id="{1AE5E670-92E3-5ACF-9CDA-6F6BAB3A8B7A}"/>
                </a:ext>
              </a:extLst>
            </p:cNvPr>
            <p:cNvSpPr/>
            <p:nvPr/>
          </p:nvSpPr>
          <p:spPr>
            <a:xfrm>
              <a:off x="0" y="0"/>
              <a:ext cx="3612726" cy="246293"/>
            </a:xfrm>
            <a:custGeom>
              <a:avLst/>
              <a:gdLst/>
              <a:ahLst/>
              <a:cxnLst/>
              <a:rect l="l" t="t" r="r" b="b"/>
              <a:pathLst>
                <a:path w="3612726" h="246293">
                  <a:moveTo>
                    <a:pt x="22012" y="0"/>
                  </a:moveTo>
                  <a:lnTo>
                    <a:pt x="3590715" y="0"/>
                  </a:lnTo>
                  <a:cubicBezTo>
                    <a:pt x="3596553" y="0"/>
                    <a:pt x="3602151" y="2319"/>
                    <a:pt x="3606279" y="6447"/>
                  </a:cubicBezTo>
                  <a:cubicBezTo>
                    <a:pt x="3610407" y="10575"/>
                    <a:pt x="3612726" y="16174"/>
                    <a:pt x="3612726" y="22012"/>
                  </a:cubicBezTo>
                  <a:lnTo>
                    <a:pt x="3612726" y="224281"/>
                  </a:lnTo>
                  <a:cubicBezTo>
                    <a:pt x="3612726" y="230119"/>
                    <a:pt x="3610407" y="235718"/>
                    <a:pt x="3606279" y="239846"/>
                  </a:cubicBezTo>
                  <a:cubicBezTo>
                    <a:pt x="3602151" y="243974"/>
                    <a:pt x="3596553" y="246293"/>
                    <a:pt x="3590715" y="246293"/>
                  </a:cubicBezTo>
                  <a:lnTo>
                    <a:pt x="22012" y="246293"/>
                  </a:lnTo>
                  <a:cubicBezTo>
                    <a:pt x="16174" y="246293"/>
                    <a:pt x="10575" y="243974"/>
                    <a:pt x="6447" y="239846"/>
                  </a:cubicBezTo>
                  <a:cubicBezTo>
                    <a:pt x="2319" y="235718"/>
                    <a:pt x="0" y="230119"/>
                    <a:pt x="0" y="224281"/>
                  </a:cubicBezTo>
                  <a:lnTo>
                    <a:pt x="0" y="22012"/>
                  </a:lnTo>
                  <a:cubicBezTo>
                    <a:pt x="0" y="16174"/>
                    <a:pt x="2319" y="10575"/>
                    <a:pt x="6447" y="6447"/>
                  </a:cubicBezTo>
                  <a:cubicBezTo>
                    <a:pt x="10575" y="2319"/>
                    <a:pt x="16174" y="0"/>
                    <a:pt x="22012" y="0"/>
                  </a:cubicBezTo>
                  <a:close/>
                </a:path>
              </a:pathLst>
            </a:custGeom>
            <a:solidFill>
              <a:srgbClr val="FFFFFF"/>
            </a:solidFill>
            <a:ln w="47625" cap="rnd">
              <a:solidFill>
                <a:srgbClr val="38B6FF"/>
              </a:solidFill>
              <a:prstDash val="lgDash"/>
              <a:round/>
            </a:ln>
          </p:spPr>
          <p:txBody>
            <a:bodyPr/>
            <a:lstStyle/>
            <a:p>
              <a:pPr defTabSz="609630">
                <a:defRPr/>
              </a:pPr>
              <a:endParaRPr lang="en-US" sz="733" b="1">
                <a:solidFill>
                  <a:prstClr val="black"/>
                </a:solidFill>
                <a:latin typeface="Calibri"/>
              </a:endParaRPr>
            </a:p>
          </p:txBody>
        </p:sp>
        <p:sp>
          <p:nvSpPr>
            <p:cNvPr id="10" name="TextBox 39">
              <a:extLst>
                <a:ext uri="{FF2B5EF4-FFF2-40B4-BE49-F238E27FC236}">
                  <a16:creationId xmlns:a16="http://schemas.microsoft.com/office/drawing/2014/main" xmlns="" id="{F15CF566-3A75-704D-9EDC-D61DCD9443C6}"/>
                </a:ext>
              </a:extLst>
            </p:cNvPr>
            <p:cNvSpPr txBox="1"/>
            <p:nvPr/>
          </p:nvSpPr>
          <p:spPr>
            <a:xfrm>
              <a:off x="0" y="-50339"/>
              <a:ext cx="3612726" cy="328688"/>
            </a:xfrm>
            <a:prstGeom prst="rect">
              <a:avLst/>
            </a:prstGeom>
          </p:spPr>
          <p:txBody>
            <a:bodyPr lIns="33867" tIns="33867" rIns="33867" bIns="33867" rtlCol="0" anchor="ctr"/>
            <a:lstStyle/>
            <a:p>
              <a:pPr algn="just">
                <a:lnSpc>
                  <a:spcPct val="120000"/>
                </a:lnSpc>
              </a:pPr>
              <a:r>
                <a:rPr lang="en-US" sz="4000" i="1" dirty="0">
                  <a:solidFill>
                    <a:srgbClr val="FF0000"/>
                  </a:solidFill>
                  <a:latin typeface="Cambria" panose="02040503050406030204" pitchFamily="18" charset="0"/>
                  <a:ea typeface="Cambria" panose="02040503050406030204" pitchFamily="18" charset="0"/>
                </a:rPr>
                <a:t>Trong </a:t>
              </a:r>
              <a:r>
                <a:rPr lang="en-US" sz="4000" i="1" dirty="0" err="1">
                  <a:solidFill>
                    <a:srgbClr val="FF0000"/>
                  </a:solidFill>
                  <a:latin typeface="Cambria" panose="02040503050406030204" pitchFamily="18" charset="0"/>
                  <a:ea typeface="Cambria" panose="02040503050406030204" pitchFamily="18" charset="0"/>
                </a:rPr>
                <a:t>bức</a:t>
              </a:r>
              <a:r>
                <a:rPr lang="en-US" sz="4000" i="1" dirty="0">
                  <a:solidFill>
                    <a:srgbClr val="FF0000"/>
                  </a:solidFill>
                  <a:latin typeface="Cambria" panose="02040503050406030204" pitchFamily="18" charset="0"/>
                  <a:ea typeface="Cambria" panose="02040503050406030204" pitchFamily="18" charset="0"/>
                </a:rPr>
                <a:t> </a:t>
              </a:r>
              <a:r>
                <a:rPr lang="en-US" sz="4000" i="1" dirty="0" err="1">
                  <a:solidFill>
                    <a:srgbClr val="FF0000"/>
                  </a:solidFill>
                  <a:latin typeface="Cambria" panose="02040503050406030204" pitchFamily="18" charset="0"/>
                  <a:ea typeface="Cambria" panose="02040503050406030204" pitchFamily="18" charset="0"/>
                </a:rPr>
                <a:t>tranh</a:t>
              </a:r>
              <a:r>
                <a:rPr lang="en-US" sz="4000" i="1" dirty="0">
                  <a:solidFill>
                    <a:srgbClr val="FF0000"/>
                  </a:solidFill>
                  <a:latin typeface="Cambria" panose="02040503050406030204" pitchFamily="18" charset="0"/>
                  <a:ea typeface="Cambria" panose="02040503050406030204" pitchFamily="18" charset="0"/>
                </a:rPr>
                <a:t> </a:t>
              </a:r>
              <a:r>
                <a:rPr lang="en-US" sz="4000" i="1" dirty="0" err="1">
                  <a:solidFill>
                    <a:srgbClr val="FF0000"/>
                  </a:solidFill>
                  <a:latin typeface="Cambria" panose="02040503050406030204" pitchFamily="18" charset="0"/>
                  <a:ea typeface="Cambria" panose="02040503050406030204" pitchFamily="18" charset="0"/>
                </a:rPr>
                <a:t>có</a:t>
              </a:r>
              <a:r>
                <a:rPr lang="en-US" sz="4000" i="1" dirty="0">
                  <a:solidFill>
                    <a:srgbClr val="FF0000"/>
                  </a:solidFill>
                  <a:latin typeface="Cambria" panose="02040503050406030204" pitchFamily="18" charset="0"/>
                  <a:ea typeface="Cambria" panose="02040503050406030204" pitchFamily="18" charset="0"/>
                </a:rPr>
                <a:t> </a:t>
              </a:r>
              <a:r>
                <a:rPr lang="en-US" sz="4000" i="1" dirty="0" err="1">
                  <a:solidFill>
                    <a:srgbClr val="FF0000"/>
                  </a:solidFill>
                  <a:latin typeface="Cambria" panose="02040503050406030204" pitchFamily="18" charset="0"/>
                  <a:ea typeface="Cambria" panose="02040503050406030204" pitchFamily="18" charset="0"/>
                </a:rPr>
                <a:t>các</a:t>
              </a:r>
              <a:r>
                <a:rPr lang="en-US" sz="4000" i="1" dirty="0">
                  <a:solidFill>
                    <a:srgbClr val="FF0000"/>
                  </a:solidFill>
                  <a:latin typeface="Cambria" panose="02040503050406030204" pitchFamily="18" charset="0"/>
                  <a:ea typeface="Cambria" panose="02040503050406030204" pitchFamily="18" charset="0"/>
                </a:rPr>
                <a:t> </a:t>
              </a:r>
              <a:r>
                <a:rPr lang="en-US" sz="4000" i="1" dirty="0" err="1">
                  <a:solidFill>
                    <a:srgbClr val="FF0000"/>
                  </a:solidFill>
                  <a:latin typeface="Cambria" panose="02040503050406030204" pitchFamily="18" charset="0"/>
                  <a:ea typeface="Cambria" panose="02040503050406030204" pitchFamily="18" charset="0"/>
                </a:rPr>
                <a:t>loại</a:t>
              </a:r>
              <a:r>
                <a:rPr lang="en-US" sz="4000" i="1" dirty="0">
                  <a:solidFill>
                    <a:srgbClr val="FF0000"/>
                  </a:solidFill>
                  <a:latin typeface="Cambria" panose="02040503050406030204" pitchFamily="18" charset="0"/>
                  <a:ea typeface="Cambria" panose="02040503050406030204" pitchFamily="18" charset="0"/>
                </a:rPr>
                <a:t> </a:t>
              </a:r>
              <a:r>
                <a:rPr lang="en-US" sz="4000" i="1" dirty="0" err="1">
                  <a:solidFill>
                    <a:srgbClr val="FF0000"/>
                  </a:solidFill>
                  <a:latin typeface="Cambria" panose="02040503050406030204" pitchFamily="18" charset="0"/>
                  <a:ea typeface="Cambria" panose="02040503050406030204" pitchFamily="18" charset="0"/>
                </a:rPr>
                <a:t>môi</a:t>
              </a:r>
              <a:r>
                <a:rPr lang="en-US" sz="4000" i="1" dirty="0">
                  <a:solidFill>
                    <a:srgbClr val="FF0000"/>
                  </a:solidFill>
                  <a:latin typeface="Cambria" panose="02040503050406030204" pitchFamily="18" charset="0"/>
                  <a:ea typeface="Cambria" panose="02040503050406030204" pitchFamily="18" charset="0"/>
                </a:rPr>
                <a:t> </a:t>
              </a:r>
              <a:r>
                <a:rPr lang="en-US" sz="4000" i="1" dirty="0" err="1">
                  <a:solidFill>
                    <a:srgbClr val="FF0000"/>
                  </a:solidFill>
                  <a:latin typeface="Cambria" panose="02040503050406030204" pitchFamily="18" charset="0"/>
                  <a:ea typeface="Cambria" panose="02040503050406030204" pitchFamily="18" charset="0"/>
                </a:rPr>
                <a:t>trường</a:t>
              </a:r>
              <a:r>
                <a:rPr lang="en-US" sz="4000" i="1" dirty="0">
                  <a:solidFill>
                    <a:srgbClr val="FF0000"/>
                  </a:solidFill>
                  <a:latin typeface="Cambria" panose="02040503050406030204" pitchFamily="18" charset="0"/>
                  <a:ea typeface="Cambria" panose="02040503050406030204" pitchFamily="18" charset="0"/>
                </a:rPr>
                <a:t> </a:t>
              </a:r>
              <a:r>
                <a:rPr lang="en-US" sz="4000" i="1" dirty="0" err="1">
                  <a:solidFill>
                    <a:srgbClr val="FF0000"/>
                  </a:solidFill>
                  <a:latin typeface="Cambria" panose="02040503050406030204" pitchFamily="18" charset="0"/>
                  <a:ea typeface="Cambria" panose="02040503050406030204" pitchFamily="18" charset="0"/>
                </a:rPr>
                <a:t>sống</a:t>
              </a:r>
              <a:r>
                <a:rPr lang="en-US" sz="4000" i="1" dirty="0">
                  <a:solidFill>
                    <a:srgbClr val="FF0000"/>
                  </a:solidFill>
                  <a:latin typeface="Cambria" panose="02040503050406030204" pitchFamily="18" charset="0"/>
                  <a:ea typeface="Cambria" panose="02040503050406030204" pitchFamily="18" charset="0"/>
                </a:rPr>
                <a:t> </a:t>
              </a:r>
              <a:r>
                <a:rPr lang="en-US" sz="4000" i="1" dirty="0" err="1">
                  <a:solidFill>
                    <a:srgbClr val="FF0000"/>
                  </a:solidFill>
                  <a:latin typeface="Cambria" panose="02040503050406030204" pitchFamily="18" charset="0"/>
                  <a:ea typeface="Cambria" panose="02040503050406030204" pitchFamily="18" charset="0"/>
                </a:rPr>
                <a:t>chủ</a:t>
              </a:r>
              <a:r>
                <a:rPr lang="en-US" sz="4000" i="1" dirty="0">
                  <a:solidFill>
                    <a:srgbClr val="FF0000"/>
                  </a:solidFill>
                  <a:latin typeface="Cambria" panose="02040503050406030204" pitchFamily="18" charset="0"/>
                  <a:ea typeface="Cambria" panose="02040503050406030204" pitchFamily="18" charset="0"/>
                </a:rPr>
                <a:t> </a:t>
              </a:r>
              <a:r>
                <a:rPr lang="en-US" sz="4000" i="1" dirty="0" err="1">
                  <a:solidFill>
                    <a:srgbClr val="FF0000"/>
                  </a:solidFill>
                  <a:latin typeface="Cambria" panose="02040503050406030204" pitchFamily="18" charset="0"/>
                  <a:ea typeface="Cambria" panose="02040503050406030204" pitchFamily="18" charset="0"/>
                </a:rPr>
                <a:t>yếu</a:t>
              </a:r>
              <a:r>
                <a:rPr lang="en-US" sz="4000" i="1" dirty="0">
                  <a:solidFill>
                    <a:srgbClr val="FF0000"/>
                  </a:solidFill>
                  <a:latin typeface="Cambria" panose="02040503050406030204" pitchFamily="18" charset="0"/>
                  <a:ea typeface="Cambria" panose="02040503050406030204" pitchFamily="18" charset="0"/>
                </a:rPr>
                <a:t> </a:t>
              </a:r>
              <a:r>
                <a:rPr lang="en-US" sz="4000" i="1" dirty="0" err="1">
                  <a:solidFill>
                    <a:srgbClr val="FF0000"/>
                  </a:solidFill>
                  <a:latin typeface="Cambria" panose="02040503050406030204" pitchFamily="18" charset="0"/>
                  <a:ea typeface="Cambria" panose="02040503050406030204" pitchFamily="18" charset="0"/>
                </a:rPr>
                <a:t>là</a:t>
              </a:r>
              <a:r>
                <a:rPr lang="en-US" sz="4000" i="1" dirty="0">
                  <a:solidFill>
                    <a:srgbClr val="FF0000"/>
                  </a:solidFill>
                  <a:latin typeface="Cambria" panose="02040503050406030204" pitchFamily="18" charset="0"/>
                  <a:ea typeface="Cambria" panose="02040503050406030204" pitchFamily="18" charset="0"/>
                </a:rPr>
                <a:t> </a:t>
              </a:r>
              <a:r>
                <a:rPr lang="en-US" sz="4000" i="1" dirty="0" err="1">
                  <a:solidFill>
                    <a:srgbClr val="FF0000"/>
                  </a:solidFill>
                  <a:latin typeface="Cambria" panose="02040503050406030204" pitchFamily="18" charset="0"/>
                  <a:ea typeface="Cambria" panose="02040503050406030204" pitchFamily="18" charset="0"/>
                </a:rPr>
                <a:t>môi</a:t>
              </a:r>
              <a:r>
                <a:rPr lang="en-US" sz="4000" i="1" dirty="0">
                  <a:solidFill>
                    <a:srgbClr val="FF0000"/>
                  </a:solidFill>
                  <a:latin typeface="Cambria" panose="02040503050406030204" pitchFamily="18" charset="0"/>
                  <a:ea typeface="Cambria" panose="02040503050406030204" pitchFamily="18" charset="0"/>
                </a:rPr>
                <a:t> </a:t>
              </a:r>
              <a:r>
                <a:rPr lang="en-US" sz="4000" i="1" dirty="0" err="1">
                  <a:solidFill>
                    <a:srgbClr val="FF0000"/>
                  </a:solidFill>
                  <a:latin typeface="Cambria" panose="02040503050406030204" pitchFamily="18" charset="0"/>
                  <a:ea typeface="Cambria" panose="02040503050406030204" pitchFamily="18" charset="0"/>
                </a:rPr>
                <a:t>trường</a:t>
              </a:r>
              <a:r>
                <a:rPr lang="en-US" sz="4000" i="1" dirty="0">
                  <a:solidFill>
                    <a:srgbClr val="FF0000"/>
                  </a:solidFill>
                  <a:latin typeface="Cambria" panose="02040503050406030204" pitchFamily="18" charset="0"/>
                  <a:ea typeface="Cambria" panose="02040503050406030204" pitchFamily="18" charset="0"/>
                </a:rPr>
                <a:t> </a:t>
              </a:r>
              <a:r>
                <a:rPr lang="en-US" sz="4000" i="1" dirty="0" err="1">
                  <a:solidFill>
                    <a:srgbClr val="FF0000"/>
                  </a:solidFill>
                  <a:latin typeface="Cambria" panose="02040503050406030204" pitchFamily="18" charset="0"/>
                  <a:ea typeface="Cambria" panose="02040503050406030204" pitchFamily="18" charset="0"/>
                </a:rPr>
                <a:t>đất</a:t>
              </a:r>
              <a:r>
                <a:rPr lang="en-US" sz="4000" i="1" dirty="0">
                  <a:solidFill>
                    <a:srgbClr val="FF0000"/>
                  </a:solidFill>
                  <a:latin typeface="Cambria" panose="02040503050406030204" pitchFamily="18" charset="0"/>
                  <a:ea typeface="Cambria" panose="02040503050406030204" pitchFamily="18" charset="0"/>
                </a:rPr>
                <a:t>, </a:t>
              </a:r>
              <a:r>
                <a:rPr lang="en-US" sz="4000" i="1" dirty="0" err="1">
                  <a:solidFill>
                    <a:srgbClr val="FF0000"/>
                  </a:solidFill>
                  <a:latin typeface="Cambria" panose="02040503050406030204" pitchFamily="18" charset="0"/>
                  <a:ea typeface="Cambria" panose="02040503050406030204" pitchFamily="18" charset="0"/>
                </a:rPr>
                <a:t>môi</a:t>
              </a:r>
              <a:r>
                <a:rPr lang="en-US" sz="4000" i="1" dirty="0">
                  <a:solidFill>
                    <a:srgbClr val="FF0000"/>
                  </a:solidFill>
                  <a:latin typeface="Cambria" panose="02040503050406030204" pitchFamily="18" charset="0"/>
                  <a:ea typeface="Cambria" panose="02040503050406030204" pitchFamily="18" charset="0"/>
                </a:rPr>
                <a:t> </a:t>
              </a:r>
              <a:r>
                <a:rPr lang="en-US" sz="4000" i="1" dirty="0" err="1">
                  <a:solidFill>
                    <a:srgbClr val="FF0000"/>
                  </a:solidFill>
                  <a:latin typeface="Cambria" panose="02040503050406030204" pitchFamily="18" charset="0"/>
                  <a:ea typeface="Cambria" panose="02040503050406030204" pitchFamily="18" charset="0"/>
                </a:rPr>
                <a:t>trường</a:t>
              </a:r>
              <a:r>
                <a:rPr lang="en-US" sz="4000" i="1" dirty="0">
                  <a:solidFill>
                    <a:srgbClr val="FF0000"/>
                  </a:solidFill>
                  <a:latin typeface="Cambria" panose="02040503050406030204" pitchFamily="18" charset="0"/>
                  <a:ea typeface="Cambria" panose="02040503050406030204" pitchFamily="18" charset="0"/>
                </a:rPr>
                <a:t> </a:t>
              </a:r>
              <a:r>
                <a:rPr lang="en-US" sz="4000" i="1" dirty="0" err="1">
                  <a:solidFill>
                    <a:srgbClr val="FF0000"/>
                  </a:solidFill>
                  <a:latin typeface="Cambria" panose="02040503050406030204" pitchFamily="18" charset="0"/>
                  <a:ea typeface="Cambria" panose="02040503050406030204" pitchFamily="18" charset="0"/>
                </a:rPr>
                <a:t>nước</a:t>
              </a:r>
              <a:r>
                <a:rPr lang="en-US" sz="4000" i="1" dirty="0">
                  <a:solidFill>
                    <a:srgbClr val="FF0000"/>
                  </a:solidFill>
                  <a:latin typeface="Cambria" panose="02040503050406030204" pitchFamily="18" charset="0"/>
                  <a:ea typeface="Cambria" panose="02040503050406030204" pitchFamily="18" charset="0"/>
                </a:rPr>
                <a:t> </a:t>
              </a:r>
              <a:r>
                <a:rPr lang="en-US" sz="4000" i="1" dirty="0" err="1">
                  <a:solidFill>
                    <a:srgbClr val="FF0000"/>
                  </a:solidFill>
                  <a:latin typeface="Cambria" panose="02040503050406030204" pitchFamily="18" charset="0"/>
                  <a:ea typeface="Cambria" panose="02040503050406030204" pitchFamily="18" charset="0"/>
                </a:rPr>
                <a:t>và</a:t>
              </a:r>
              <a:r>
                <a:rPr lang="en-US" sz="4000" i="1" dirty="0">
                  <a:solidFill>
                    <a:srgbClr val="FF0000"/>
                  </a:solidFill>
                  <a:latin typeface="Cambria" panose="02040503050406030204" pitchFamily="18" charset="0"/>
                  <a:ea typeface="Cambria" panose="02040503050406030204" pitchFamily="18" charset="0"/>
                </a:rPr>
                <a:t> </a:t>
              </a:r>
              <a:r>
                <a:rPr lang="en-US" sz="4000" i="1" dirty="0" err="1">
                  <a:solidFill>
                    <a:srgbClr val="FF0000"/>
                  </a:solidFill>
                  <a:latin typeface="Cambria" panose="02040503050406030204" pitchFamily="18" charset="0"/>
                  <a:ea typeface="Cambria" panose="02040503050406030204" pitchFamily="18" charset="0"/>
                </a:rPr>
                <a:t>môi</a:t>
              </a:r>
              <a:r>
                <a:rPr lang="en-US" sz="4000" i="1" dirty="0">
                  <a:solidFill>
                    <a:srgbClr val="FF0000"/>
                  </a:solidFill>
                  <a:latin typeface="Cambria" panose="02040503050406030204" pitchFamily="18" charset="0"/>
                  <a:ea typeface="Cambria" panose="02040503050406030204" pitchFamily="18" charset="0"/>
                </a:rPr>
                <a:t> </a:t>
              </a:r>
              <a:r>
                <a:rPr lang="en-US" sz="4000" i="1" dirty="0" err="1">
                  <a:solidFill>
                    <a:srgbClr val="FF0000"/>
                  </a:solidFill>
                  <a:latin typeface="Cambria" panose="02040503050406030204" pitchFamily="18" charset="0"/>
                  <a:ea typeface="Cambria" panose="02040503050406030204" pitchFamily="18" charset="0"/>
                </a:rPr>
                <a:t>trường</a:t>
              </a:r>
              <a:r>
                <a:rPr lang="en-US" sz="4000" i="1" dirty="0">
                  <a:solidFill>
                    <a:srgbClr val="FF0000"/>
                  </a:solidFill>
                  <a:latin typeface="Cambria" panose="02040503050406030204" pitchFamily="18" charset="0"/>
                  <a:ea typeface="Cambria" panose="02040503050406030204" pitchFamily="18" charset="0"/>
                </a:rPr>
                <a:t> </a:t>
              </a:r>
              <a:r>
                <a:rPr lang="en-US" sz="4000" i="1" dirty="0" err="1">
                  <a:solidFill>
                    <a:srgbClr val="FF0000"/>
                  </a:solidFill>
                  <a:latin typeface="Cambria" panose="02040503050406030204" pitchFamily="18" charset="0"/>
                  <a:ea typeface="Cambria" panose="02040503050406030204" pitchFamily="18" charset="0"/>
                </a:rPr>
                <a:t>không</a:t>
              </a:r>
              <a:r>
                <a:rPr lang="en-US" sz="4000" i="1" dirty="0">
                  <a:solidFill>
                    <a:srgbClr val="FF0000"/>
                  </a:solidFill>
                  <a:latin typeface="Cambria" panose="02040503050406030204" pitchFamily="18" charset="0"/>
                  <a:ea typeface="Cambria" panose="02040503050406030204" pitchFamily="18" charset="0"/>
                </a:rPr>
                <a:t> </a:t>
              </a:r>
              <a:r>
                <a:rPr lang="en-US" sz="4000" i="1" dirty="0" err="1">
                  <a:solidFill>
                    <a:srgbClr val="FF0000"/>
                  </a:solidFill>
                  <a:latin typeface="Cambria" panose="02040503050406030204" pitchFamily="18" charset="0"/>
                  <a:ea typeface="Cambria" panose="02040503050406030204" pitchFamily="18" charset="0"/>
                </a:rPr>
                <a:t>khí</a:t>
              </a:r>
              <a:r>
                <a:rPr lang="en-US" sz="4000" i="1" dirty="0">
                  <a:solidFill>
                    <a:srgbClr val="FF0000"/>
                  </a:solidFill>
                  <a:latin typeface="Cambria" panose="02040503050406030204" pitchFamily="18" charset="0"/>
                  <a:ea typeface="Cambria" panose="02040503050406030204" pitchFamily="18" charset="0"/>
                </a:rPr>
                <a:t>.</a:t>
              </a:r>
              <a:endParaRPr lang="en-US" sz="4000" dirty="0">
                <a:solidFill>
                  <a:srgbClr val="FF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518435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2">
            <a:extLst>
              <a:ext uri="{FF2B5EF4-FFF2-40B4-BE49-F238E27FC236}">
                <a16:creationId xmlns:a16="http://schemas.microsoft.com/office/drawing/2014/main" xmlns="" id="{09616E21-E204-DF12-727B-2B1754204ED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904" r="-5513" b="-17148"/>
            </a:stretch>
          </a:blipFill>
        </p:spPr>
        <p:txBody>
          <a:bodyPr/>
          <a:lstStyle/>
          <a:p>
            <a:pPr defTabSz="609630">
              <a:defRPr/>
            </a:pPr>
            <a:endParaRPr lang="en-US" sz="1200">
              <a:solidFill>
                <a:prstClr val="black"/>
              </a:solidFill>
              <a:latin typeface="Calibri"/>
            </a:endParaRPr>
          </a:p>
        </p:txBody>
      </p:sp>
      <p:sp>
        <p:nvSpPr>
          <p:cNvPr id="33" name="Freeform 3">
            <a:extLst>
              <a:ext uri="{FF2B5EF4-FFF2-40B4-BE49-F238E27FC236}">
                <a16:creationId xmlns:a16="http://schemas.microsoft.com/office/drawing/2014/main" xmlns="" id="{86E86BA0-E5BD-D054-AFB7-552A10FFA831}"/>
              </a:ext>
            </a:extLst>
          </p:cNvPr>
          <p:cNvSpPr/>
          <p:nvPr/>
        </p:nvSpPr>
        <p:spPr>
          <a:xfrm rot="480260">
            <a:off x="-1608436" y="5540053"/>
            <a:ext cx="16263355" cy="6302050"/>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pPr defTabSz="609630">
              <a:defRPr/>
            </a:pPr>
            <a:endParaRPr lang="en-US" sz="1200">
              <a:solidFill>
                <a:prstClr val="black"/>
              </a:solidFill>
              <a:latin typeface="Calibri"/>
            </a:endParaRPr>
          </a:p>
        </p:txBody>
      </p:sp>
      <p:sp>
        <p:nvSpPr>
          <p:cNvPr id="43" name="Freeform 13">
            <a:extLst>
              <a:ext uri="{FF2B5EF4-FFF2-40B4-BE49-F238E27FC236}">
                <a16:creationId xmlns:a16="http://schemas.microsoft.com/office/drawing/2014/main" xmlns="" id="{0601AC5D-894D-1CF7-5446-88ED0DBDC00D}"/>
              </a:ext>
            </a:extLst>
          </p:cNvPr>
          <p:cNvSpPr/>
          <p:nvPr/>
        </p:nvSpPr>
        <p:spPr>
          <a:xfrm>
            <a:off x="681116" y="5639684"/>
            <a:ext cx="1307625" cy="930049"/>
          </a:xfrm>
          <a:custGeom>
            <a:avLst/>
            <a:gdLst/>
            <a:ahLst/>
            <a:cxnLst/>
            <a:rect l="l" t="t" r="r" b="b"/>
            <a:pathLst>
              <a:path w="1961438" h="1395073">
                <a:moveTo>
                  <a:pt x="0" y="0"/>
                </a:moveTo>
                <a:lnTo>
                  <a:pt x="1961438" y="0"/>
                </a:lnTo>
                <a:lnTo>
                  <a:pt x="1961438" y="1395073"/>
                </a:lnTo>
                <a:lnTo>
                  <a:pt x="0" y="1395073"/>
                </a:lnTo>
                <a:lnTo>
                  <a:pt x="0" y="0"/>
                </a:lnTo>
                <a:close/>
              </a:path>
            </a:pathLst>
          </a:custGeom>
          <a:blipFill>
            <a:blip r:embed="rId4"/>
            <a:stretch>
              <a:fillRect/>
            </a:stretch>
          </a:blipFill>
        </p:spPr>
        <p:txBody>
          <a:bodyPr/>
          <a:lstStyle/>
          <a:p>
            <a:pPr defTabSz="609630">
              <a:defRPr/>
            </a:pPr>
            <a:endParaRPr lang="en-US" sz="1200">
              <a:solidFill>
                <a:prstClr val="black"/>
              </a:solidFill>
              <a:latin typeface="Calibri"/>
            </a:endParaRPr>
          </a:p>
        </p:txBody>
      </p:sp>
      <p:sp>
        <p:nvSpPr>
          <p:cNvPr id="44" name="Freeform 14">
            <a:extLst>
              <a:ext uri="{FF2B5EF4-FFF2-40B4-BE49-F238E27FC236}">
                <a16:creationId xmlns:a16="http://schemas.microsoft.com/office/drawing/2014/main" xmlns="" id="{A2BCD26D-EC9E-99CB-C614-0E89F6D1AEE9}"/>
              </a:ext>
            </a:extLst>
          </p:cNvPr>
          <p:cNvSpPr/>
          <p:nvPr/>
        </p:nvSpPr>
        <p:spPr>
          <a:xfrm>
            <a:off x="1334929" y="5710718"/>
            <a:ext cx="935833" cy="922965"/>
          </a:xfrm>
          <a:custGeom>
            <a:avLst/>
            <a:gdLst/>
            <a:ahLst/>
            <a:cxnLst/>
            <a:rect l="l" t="t" r="r" b="b"/>
            <a:pathLst>
              <a:path w="1403750" h="1384448">
                <a:moveTo>
                  <a:pt x="0" y="0"/>
                </a:moveTo>
                <a:lnTo>
                  <a:pt x="1403750" y="0"/>
                </a:lnTo>
                <a:lnTo>
                  <a:pt x="1403750" y="1384448"/>
                </a:lnTo>
                <a:lnTo>
                  <a:pt x="0" y="1384448"/>
                </a:lnTo>
                <a:lnTo>
                  <a:pt x="0" y="0"/>
                </a:lnTo>
                <a:close/>
              </a:path>
            </a:pathLst>
          </a:custGeom>
          <a:blipFill>
            <a:blip r:embed="rId5"/>
            <a:stretch>
              <a:fillRect/>
            </a:stretch>
          </a:blipFill>
        </p:spPr>
        <p:txBody>
          <a:bodyPr/>
          <a:lstStyle/>
          <a:p>
            <a:pPr defTabSz="609630">
              <a:defRPr/>
            </a:pPr>
            <a:endParaRPr lang="en-US" sz="1200">
              <a:solidFill>
                <a:prstClr val="black"/>
              </a:solidFill>
              <a:latin typeface="Calibri"/>
            </a:endParaRPr>
          </a:p>
        </p:txBody>
      </p:sp>
      <p:sp>
        <p:nvSpPr>
          <p:cNvPr id="45" name="Freeform 15">
            <a:extLst>
              <a:ext uri="{FF2B5EF4-FFF2-40B4-BE49-F238E27FC236}">
                <a16:creationId xmlns:a16="http://schemas.microsoft.com/office/drawing/2014/main" xmlns="" id="{43F6A34E-2667-CFBD-4526-CB4F5B8A947D}"/>
              </a:ext>
            </a:extLst>
          </p:cNvPr>
          <p:cNvSpPr/>
          <p:nvPr/>
        </p:nvSpPr>
        <p:spPr>
          <a:xfrm rot="-1715897">
            <a:off x="10872066" y="5294271"/>
            <a:ext cx="539028" cy="1585375"/>
          </a:xfrm>
          <a:custGeom>
            <a:avLst/>
            <a:gdLst/>
            <a:ahLst/>
            <a:cxnLst/>
            <a:rect l="l" t="t" r="r" b="b"/>
            <a:pathLst>
              <a:path w="808542" h="2378063">
                <a:moveTo>
                  <a:pt x="0" y="0"/>
                </a:moveTo>
                <a:lnTo>
                  <a:pt x="808541" y="0"/>
                </a:lnTo>
                <a:lnTo>
                  <a:pt x="808541" y="2378064"/>
                </a:lnTo>
                <a:lnTo>
                  <a:pt x="0" y="2378064"/>
                </a:lnTo>
                <a:lnTo>
                  <a:pt x="0" y="0"/>
                </a:lnTo>
                <a:close/>
              </a:path>
            </a:pathLst>
          </a:custGeom>
          <a:blipFill>
            <a:blip r:embed="rId6"/>
            <a:stretch>
              <a:fillRect/>
            </a:stretch>
          </a:blipFill>
        </p:spPr>
        <p:txBody>
          <a:bodyPr/>
          <a:lstStyle/>
          <a:p>
            <a:pPr defTabSz="609630">
              <a:defRPr/>
            </a:pPr>
            <a:endParaRPr lang="en-US" sz="1200">
              <a:solidFill>
                <a:prstClr val="black"/>
              </a:solidFill>
              <a:latin typeface="Calibri"/>
            </a:endParaRPr>
          </a:p>
        </p:txBody>
      </p:sp>
      <p:sp>
        <p:nvSpPr>
          <p:cNvPr id="46" name="Freeform 16">
            <a:extLst>
              <a:ext uri="{FF2B5EF4-FFF2-40B4-BE49-F238E27FC236}">
                <a16:creationId xmlns:a16="http://schemas.microsoft.com/office/drawing/2014/main" xmlns="" id="{6DE58ECB-46EF-D7A0-DFB9-5F4FCB0095D8}"/>
              </a:ext>
            </a:extLst>
          </p:cNvPr>
          <p:cNvSpPr/>
          <p:nvPr/>
        </p:nvSpPr>
        <p:spPr>
          <a:xfrm rot="-490076">
            <a:off x="10170972" y="5511264"/>
            <a:ext cx="2610667" cy="1856837"/>
          </a:xfrm>
          <a:custGeom>
            <a:avLst/>
            <a:gdLst/>
            <a:ahLst/>
            <a:cxnLst/>
            <a:rect l="l" t="t" r="r" b="b"/>
            <a:pathLst>
              <a:path w="3916000" h="2785255">
                <a:moveTo>
                  <a:pt x="0" y="0"/>
                </a:moveTo>
                <a:lnTo>
                  <a:pt x="3916001" y="0"/>
                </a:lnTo>
                <a:lnTo>
                  <a:pt x="3916001" y="2785255"/>
                </a:lnTo>
                <a:lnTo>
                  <a:pt x="0" y="2785255"/>
                </a:lnTo>
                <a:lnTo>
                  <a:pt x="0" y="0"/>
                </a:lnTo>
                <a:close/>
              </a:path>
            </a:pathLst>
          </a:custGeom>
          <a:blipFill>
            <a:blip r:embed="rId4"/>
            <a:stretch>
              <a:fillRect/>
            </a:stretch>
          </a:blipFill>
        </p:spPr>
        <p:txBody>
          <a:bodyPr/>
          <a:lstStyle/>
          <a:p>
            <a:pPr defTabSz="609630">
              <a:defRPr/>
            </a:pPr>
            <a:endParaRPr lang="en-US" sz="1200">
              <a:solidFill>
                <a:prstClr val="black"/>
              </a:solidFill>
              <a:latin typeface="Calibri"/>
            </a:endParaRPr>
          </a:p>
        </p:txBody>
      </p:sp>
      <p:sp>
        <p:nvSpPr>
          <p:cNvPr id="47" name="Freeform 17">
            <a:extLst>
              <a:ext uri="{FF2B5EF4-FFF2-40B4-BE49-F238E27FC236}">
                <a16:creationId xmlns:a16="http://schemas.microsoft.com/office/drawing/2014/main" xmlns="" id="{A4CED0D0-BF50-AEDB-F45C-DFFAF2B27284}"/>
              </a:ext>
            </a:extLst>
          </p:cNvPr>
          <p:cNvSpPr/>
          <p:nvPr/>
        </p:nvSpPr>
        <p:spPr>
          <a:xfrm rot="-558072">
            <a:off x="11651849" y="5986145"/>
            <a:ext cx="630211" cy="1853563"/>
          </a:xfrm>
          <a:custGeom>
            <a:avLst/>
            <a:gdLst/>
            <a:ahLst/>
            <a:cxnLst/>
            <a:rect l="l" t="t" r="r" b="b"/>
            <a:pathLst>
              <a:path w="945317" h="2780344">
                <a:moveTo>
                  <a:pt x="0" y="0"/>
                </a:moveTo>
                <a:lnTo>
                  <a:pt x="945317" y="0"/>
                </a:lnTo>
                <a:lnTo>
                  <a:pt x="945317" y="2780344"/>
                </a:lnTo>
                <a:lnTo>
                  <a:pt x="0" y="2780344"/>
                </a:lnTo>
                <a:lnTo>
                  <a:pt x="0" y="0"/>
                </a:lnTo>
                <a:close/>
              </a:path>
            </a:pathLst>
          </a:custGeom>
          <a:blipFill>
            <a:blip r:embed="rId6"/>
            <a:stretch>
              <a:fillRect/>
            </a:stretch>
          </a:blipFill>
        </p:spPr>
        <p:txBody>
          <a:bodyPr/>
          <a:lstStyle/>
          <a:p>
            <a:pPr defTabSz="609630">
              <a:defRPr/>
            </a:pPr>
            <a:endParaRPr lang="en-US" sz="1200">
              <a:solidFill>
                <a:prstClr val="black"/>
              </a:solidFill>
              <a:latin typeface="Calibri"/>
            </a:endParaRPr>
          </a:p>
        </p:txBody>
      </p:sp>
      <p:sp>
        <p:nvSpPr>
          <p:cNvPr id="49" name="Freeform 19">
            <a:extLst>
              <a:ext uri="{FF2B5EF4-FFF2-40B4-BE49-F238E27FC236}">
                <a16:creationId xmlns:a16="http://schemas.microsoft.com/office/drawing/2014/main" xmlns="" id="{C17C71D3-89B9-06AE-C65B-51FB1890FFEE}"/>
              </a:ext>
            </a:extLst>
          </p:cNvPr>
          <p:cNvSpPr/>
          <p:nvPr/>
        </p:nvSpPr>
        <p:spPr>
          <a:xfrm>
            <a:off x="6047764" y="252280"/>
            <a:ext cx="516153" cy="343241"/>
          </a:xfrm>
          <a:custGeom>
            <a:avLst/>
            <a:gdLst/>
            <a:ahLst/>
            <a:cxnLst/>
            <a:rect l="l" t="t" r="r" b="b"/>
            <a:pathLst>
              <a:path w="774229" h="514862">
                <a:moveTo>
                  <a:pt x="0" y="0"/>
                </a:moveTo>
                <a:lnTo>
                  <a:pt x="774229" y="0"/>
                </a:lnTo>
                <a:lnTo>
                  <a:pt x="774229" y="514862"/>
                </a:lnTo>
                <a:lnTo>
                  <a:pt x="0" y="514862"/>
                </a:lnTo>
                <a:lnTo>
                  <a:pt x="0" y="0"/>
                </a:lnTo>
                <a:close/>
              </a:path>
            </a:pathLst>
          </a:custGeom>
          <a:blipFill>
            <a:blip r:embed="rId7"/>
            <a:stretch>
              <a:fillRect/>
            </a:stretch>
          </a:blipFill>
        </p:spPr>
        <p:txBody>
          <a:bodyPr/>
          <a:lstStyle/>
          <a:p>
            <a:pPr defTabSz="609630">
              <a:defRPr/>
            </a:pPr>
            <a:endParaRPr lang="en-US" sz="1200">
              <a:solidFill>
                <a:prstClr val="black"/>
              </a:solidFill>
              <a:latin typeface="Calibri"/>
            </a:endParaRPr>
          </a:p>
        </p:txBody>
      </p:sp>
      <p:sp>
        <p:nvSpPr>
          <p:cNvPr id="50" name="Freeform 20">
            <a:extLst>
              <a:ext uri="{FF2B5EF4-FFF2-40B4-BE49-F238E27FC236}">
                <a16:creationId xmlns:a16="http://schemas.microsoft.com/office/drawing/2014/main" xmlns="" id="{5FD99BC2-657E-F6CA-EDBF-FB441E23A1BB}"/>
              </a:ext>
            </a:extLst>
          </p:cNvPr>
          <p:cNvSpPr/>
          <p:nvPr/>
        </p:nvSpPr>
        <p:spPr>
          <a:xfrm>
            <a:off x="685800" y="984502"/>
            <a:ext cx="407605" cy="309440"/>
          </a:xfrm>
          <a:custGeom>
            <a:avLst/>
            <a:gdLst/>
            <a:ahLst/>
            <a:cxnLst/>
            <a:rect l="l" t="t" r="r" b="b"/>
            <a:pathLst>
              <a:path w="611407" h="464160">
                <a:moveTo>
                  <a:pt x="0" y="0"/>
                </a:moveTo>
                <a:lnTo>
                  <a:pt x="611407" y="0"/>
                </a:lnTo>
                <a:lnTo>
                  <a:pt x="611407" y="464160"/>
                </a:lnTo>
                <a:lnTo>
                  <a:pt x="0" y="464160"/>
                </a:lnTo>
                <a:lnTo>
                  <a:pt x="0" y="0"/>
                </a:lnTo>
                <a:close/>
              </a:path>
            </a:pathLst>
          </a:custGeom>
          <a:blipFill>
            <a:blip r:embed="rId8"/>
            <a:stretch>
              <a:fillRect/>
            </a:stretch>
          </a:blipFill>
        </p:spPr>
        <p:txBody>
          <a:bodyPr/>
          <a:lstStyle/>
          <a:p>
            <a:pPr defTabSz="609630">
              <a:defRPr/>
            </a:pPr>
            <a:endParaRPr lang="en-US" sz="1200">
              <a:solidFill>
                <a:prstClr val="black"/>
              </a:solidFill>
              <a:latin typeface="Calibri"/>
            </a:endParaRPr>
          </a:p>
        </p:txBody>
      </p:sp>
      <p:grpSp>
        <p:nvGrpSpPr>
          <p:cNvPr id="2" name="Group 7">
            <a:extLst>
              <a:ext uri="{FF2B5EF4-FFF2-40B4-BE49-F238E27FC236}">
                <a16:creationId xmlns:a16="http://schemas.microsoft.com/office/drawing/2014/main" xmlns="" id="{198920B5-10BF-D35C-0679-026944150DF3}"/>
              </a:ext>
            </a:extLst>
          </p:cNvPr>
          <p:cNvGrpSpPr/>
          <p:nvPr/>
        </p:nvGrpSpPr>
        <p:grpSpPr>
          <a:xfrm>
            <a:off x="1895031" y="1295849"/>
            <a:ext cx="8593667" cy="1980752"/>
            <a:chOff x="0" y="0"/>
            <a:chExt cx="4002211" cy="1956034"/>
          </a:xfrm>
        </p:grpSpPr>
        <p:sp>
          <p:nvSpPr>
            <p:cNvPr id="3" name="Freeform 8">
              <a:extLst>
                <a:ext uri="{FF2B5EF4-FFF2-40B4-BE49-F238E27FC236}">
                  <a16:creationId xmlns:a16="http://schemas.microsoft.com/office/drawing/2014/main" xmlns="" id="{C4E5958D-8FCF-3536-F8CA-ED4C65B038F7}"/>
                </a:ext>
              </a:extLst>
            </p:cNvPr>
            <p:cNvSpPr/>
            <p:nvPr/>
          </p:nvSpPr>
          <p:spPr>
            <a:xfrm>
              <a:off x="0" y="0"/>
              <a:ext cx="4002211" cy="1956034"/>
            </a:xfrm>
            <a:custGeom>
              <a:avLst/>
              <a:gdLst/>
              <a:ahLst/>
              <a:cxnLst/>
              <a:rect l="l" t="t" r="r" b="b"/>
              <a:pathLst>
                <a:path w="4002211" h="1956034">
                  <a:moveTo>
                    <a:pt x="30630" y="0"/>
                  </a:moveTo>
                  <a:lnTo>
                    <a:pt x="3971580" y="0"/>
                  </a:lnTo>
                  <a:cubicBezTo>
                    <a:pt x="3979704" y="0"/>
                    <a:pt x="3987495" y="3227"/>
                    <a:pt x="3993240" y="8971"/>
                  </a:cubicBezTo>
                  <a:cubicBezTo>
                    <a:pt x="3998984" y="14716"/>
                    <a:pt x="4002211" y="22507"/>
                    <a:pt x="4002211" y="30630"/>
                  </a:cubicBezTo>
                  <a:lnTo>
                    <a:pt x="4002211" y="1925403"/>
                  </a:lnTo>
                  <a:cubicBezTo>
                    <a:pt x="4002211" y="1942320"/>
                    <a:pt x="3988497" y="1956034"/>
                    <a:pt x="3971580" y="1956034"/>
                  </a:cubicBezTo>
                  <a:lnTo>
                    <a:pt x="30630" y="1956034"/>
                  </a:lnTo>
                  <a:cubicBezTo>
                    <a:pt x="22507" y="1956034"/>
                    <a:pt x="14716" y="1952806"/>
                    <a:pt x="8971" y="1947062"/>
                  </a:cubicBezTo>
                  <a:cubicBezTo>
                    <a:pt x="3227" y="1941318"/>
                    <a:pt x="0" y="1933527"/>
                    <a:pt x="0" y="1925403"/>
                  </a:cubicBezTo>
                  <a:lnTo>
                    <a:pt x="0" y="30630"/>
                  </a:lnTo>
                  <a:cubicBezTo>
                    <a:pt x="0" y="22507"/>
                    <a:pt x="3227" y="14716"/>
                    <a:pt x="8971" y="8971"/>
                  </a:cubicBezTo>
                  <a:cubicBezTo>
                    <a:pt x="14716" y="3227"/>
                    <a:pt x="22507" y="0"/>
                    <a:pt x="30630" y="0"/>
                  </a:cubicBezTo>
                  <a:close/>
                </a:path>
              </a:pathLst>
            </a:custGeom>
            <a:solidFill>
              <a:srgbClr val="FFE9E4"/>
            </a:solidFill>
            <a:ln cap="rnd">
              <a:noFill/>
              <a:prstDash val="solid"/>
              <a:round/>
            </a:ln>
          </p:spPr>
          <p:txBody>
            <a:bodyPr/>
            <a:lstStyle/>
            <a:p>
              <a:endParaRPr lang="en-US" sz="1200"/>
            </a:p>
          </p:txBody>
        </p:sp>
        <p:sp>
          <p:nvSpPr>
            <p:cNvPr id="4" name="TextBox 9">
              <a:extLst>
                <a:ext uri="{FF2B5EF4-FFF2-40B4-BE49-F238E27FC236}">
                  <a16:creationId xmlns:a16="http://schemas.microsoft.com/office/drawing/2014/main" xmlns="" id="{7B0BCB67-4868-754B-5951-CF28F16158F4}"/>
                </a:ext>
              </a:extLst>
            </p:cNvPr>
            <p:cNvSpPr txBox="1"/>
            <p:nvPr/>
          </p:nvSpPr>
          <p:spPr>
            <a:xfrm>
              <a:off x="0" y="-38100"/>
              <a:ext cx="4002211" cy="1994134"/>
            </a:xfrm>
            <a:prstGeom prst="rect">
              <a:avLst/>
            </a:prstGeom>
          </p:spPr>
          <p:txBody>
            <a:bodyPr lIns="28729" tIns="28729" rIns="28729" bIns="28729" rtlCol="0" anchor="ctr"/>
            <a:lstStyle/>
            <a:p>
              <a:pPr algn="ctr">
                <a:lnSpc>
                  <a:spcPts val="1773"/>
                </a:lnSpc>
                <a:spcBef>
                  <a:spcPct val="0"/>
                </a:spcBef>
              </a:pPr>
              <a:endParaRPr sz="1200"/>
            </a:p>
          </p:txBody>
        </p:sp>
      </p:grpSp>
      <p:sp>
        <p:nvSpPr>
          <p:cNvPr id="5" name="Freeform 10">
            <a:extLst>
              <a:ext uri="{FF2B5EF4-FFF2-40B4-BE49-F238E27FC236}">
                <a16:creationId xmlns:a16="http://schemas.microsoft.com/office/drawing/2014/main" xmlns="" id="{A630E03C-DC7C-8FA9-16FF-78ADC76B0C7E}"/>
              </a:ext>
            </a:extLst>
          </p:cNvPr>
          <p:cNvSpPr/>
          <p:nvPr/>
        </p:nvSpPr>
        <p:spPr>
          <a:xfrm rot="-1507447">
            <a:off x="1721633" y="1526958"/>
            <a:ext cx="1387921" cy="334836"/>
          </a:xfrm>
          <a:custGeom>
            <a:avLst/>
            <a:gdLst/>
            <a:ahLst/>
            <a:cxnLst/>
            <a:rect l="l" t="t" r="r" b="b"/>
            <a:pathLst>
              <a:path w="2081881" h="502254">
                <a:moveTo>
                  <a:pt x="0" y="0"/>
                </a:moveTo>
                <a:lnTo>
                  <a:pt x="2081881" y="0"/>
                </a:lnTo>
                <a:lnTo>
                  <a:pt x="2081881" y="502253"/>
                </a:lnTo>
                <a:lnTo>
                  <a:pt x="0" y="50225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sz="1200"/>
          </a:p>
        </p:txBody>
      </p:sp>
      <p:sp>
        <p:nvSpPr>
          <p:cNvPr id="6" name="Freeform 21">
            <a:extLst>
              <a:ext uri="{FF2B5EF4-FFF2-40B4-BE49-F238E27FC236}">
                <a16:creationId xmlns:a16="http://schemas.microsoft.com/office/drawing/2014/main" xmlns="" id="{EB8286ED-860D-1976-790A-6AC1B8B6BB8C}"/>
              </a:ext>
            </a:extLst>
          </p:cNvPr>
          <p:cNvSpPr/>
          <p:nvPr/>
        </p:nvSpPr>
        <p:spPr>
          <a:xfrm>
            <a:off x="-279207" y="3276600"/>
            <a:ext cx="3886007" cy="3644189"/>
          </a:xfrm>
          <a:custGeom>
            <a:avLst/>
            <a:gdLst/>
            <a:ahLst/>
            <a:cxnLst/>
            <a:rect l="l" t="t" r="r" b="b"/>
            <a:pathLst>
              <a:path w="4844241" h="4844241">
                <a:moveTo>
                  <a:pt x="0" y="0"/>
                </a:moveTo>
                <a:lnTo>
                  <a:pt x="4844241" y="0"/>
                </a:lnTo>
                <a:lnTo>
                  <a:pt x="4844241" y="4844241"/>
                </a:lnTo>
                <a:lnTo>
                  <a:pt x="0" y="4844241"/>
                </a:lnTo>
                <a:lnTo>
                  <a:pt x="0" y="0"/>
                </a:lnTo>
                <a:close/>
              </a:path>
            </a:pathLst>
          </a:custGeom>
          <a:blipFill>
            <a:blip r:embed="rId11"/>
            <a:stretch>
              <a:fillRect/>
            </a:stretch>
          </a:blipFill>
        </p:spPr>
        <p:txBody>
          <a:bodyPr/>
          <a:lstStyle/>
          <a:p>
            <a:endParaRPr lang="en-US" sz="1200"/>
          </a:p>
        </p:txBody>
      </p:sp>
      <p:sp>
        <p:nvSpPr>
          <p:cNvPr id="7" name="TextBox 26">
            <a:extLst>
              <a:ext uri="{FF2B5EF4-FFF2-40B4-BE49-F238E27FC236}">
                <a16:creationId xmlns:a16="http://schemas.microsoft.com/office/drawing/2014/main" xmlns="" id="{5B07A719-AB1D-7E07-FC68-37177F10C6AD}"/>
              </a:ext>
            </a:extLst>
          </p:cNvPr>
          <p:cNvSpPr txBox="1"/>
          <p:nvPr/>
        </p:nvSpPr>
        <p:spPr>
          <a:xfrm>
            <a:off x="2336800" y="1600201"/>
            <a:ext cx="7975600" cy="1354217"/>
          </a:xfrm>
          <a:prstGeom prst="rect">
            <a:avLst/>
          </a:prstGeom>
        </p:spPr>
        <p:txBody>
          <a:bodyPr wrap="square" lIns="0" tIns="0" rIns="0" bIns="0" rtlCol="0" anchor="t">
            <a:spAutoFit/>
          </a:bodyPr>
          <a:lstStyle/>
          <a:p>
            <a:pPr algn="ctr">
              <a:spcBef>
                <a:spcPct val="0"/>
              </a:spcBef>
            </a:pPr>
            <a:r>
              <a:rPr lang="vi-VN" sz="4400" b="1" dirty="0">
                <a:solidFill>
                  <a:srgbClr val="000000"/>
                </a:solidFill>
                <a:latin typeface="Cambria" panose="02040503050406030204" pitchFamily="18" charset="0"/>
                <a:ea typeface="Cambria" panose="02040503050406030204" pitchFamily="18" charset="0"/>
              </a:rPr>
              <a:t>Hãy kể thêm các loại môi trường sống khác mà em biết.</a:t>
            </a:r>
            <a:endParaRPr lang="en-US" sz="4400" b="1" dirty="0">
              <a:solidFill>
                <a:srgbClr val="000000"/>
              </a:solidFill>
              <a:latin typeface="Cambria" panose="02040503050406030204" pitchFamily="18" charset="0"/>
              <a:ea typeface="Cambria" panose="02040503050406030204" pitchFamily="18" charset="0"/>
            </a:endParaRPr>
          </a:p>
        </p:txBody>
      </p:sp>
      <p:grpSp>
        <p:nvGrpSpPr>
          <p:cNvPr id="8" name="Group 37">
            <a:extLst>
              <a:ext uri="{FF2B5EF4-FFF2-40B4-BE49-F238E27FC236}">
                <a16:creationId xmlns:a16="http://schemas.microsoft.com/office/drawing/2014/main" xmlns="" id="{A2C355B8-2833-F235-42EA-E0C73A08E831}"/>
              </a:ext>
            </a:extLst>
          </p:cNvPr>
          <p:cNvGrpSpPr/>
          <p:nvPr/>
        </p:nvGrpSpPr>
        <p:grpSpPr>
          <a:xfrm>
            <a:off x="3454400" y="3124200"/>
            <a:ext cx="7924800" cy="3810000"/>
            <a:chOff x="0" y="-50339"/>
            <a:chExt cx="3612726" cy="328688"/>
          </a:xfrm>
        </p:grpSpPr>
        <p:sp>
          <p:nvSpPr>
            <p:cNvPr id="9" name="Freeform 38">
              <a:extLst>
                <a:ext uri="{FF2B5EF4-FFF2-40B4-BE49-F238E27FC236}">
                  <a16:creationId xmlns:a16="http://schemas.microsoft.com/office/drawing/2014/main" xmlns="" id="{1AE5E670-92E3-5ACF-9CDA-6F6BAB3A8B7A}"/>
                </a:ext>
              </a:extLst>
            </p:cNvPr>
            <p:cNvSpPr/>
            <p:nvPr/>
          </p:nvSpPr>
          <p:spPr>
            <a:xfrm>
              <a:off x="0" y="0"/>
              <a:ext cx="3612726" cy="246293"/>
            </a:xfrm>
            <a:custGeom>
              <a:avLst/>
              <a:gdLst/>
              <a:ahLst/>
              <a:cxnLst/>
              <a:rect l="l" t="t" r="r" b="b"/>
              <a:pathLst>
                <a:path w="3612726" h="246293">
                  <a:moveTo>
                    <a:pt x="22012" y="0"/>
                  </a:moveTo>
                  <a:lnTo>
                    <a:pt x="3590715" y="0"/>
                  </a:lnTo>
                  <a:cubicBezTo>
                    <a:pt x="3596553" y="0"/>
                    <a:pt x="3602151" y="2319"/>
                    <a:pt x="3606279" y="6447"/>
                  </a:cubicBezTo>
                  <a:cubicBezTo>
                    <a:pt x="3610407" y="10575"/>
                    <a:pt x="3612726" y="16174"/>
                    <a:pt x="3612726" y="22012"/>
                  </a:cubicBezTo>
                  <a:lnTo>
                    <a:pt x="3612726" y="224281"/>
                  </a:lnTo>
                  <a:cubicBezTo>
                    <a:pt x="3612726" y="230119"/>
                    <a:pt x="3610407" y="235718"/>
                    <a:pt x="3606279" y="239846"/>
                  </a:cubicBezTo>
                  <a:cubicBezTo>
                    <a:pt x="3602151" y="243974"/>
                    <a:pt x="3596553" y="246293"/>
                    <a:pt x="3590715" y="246293"/>
                  </a:cubicBezTo>
                  <a:lnTo>
                    <a:pt x="22012" y="246293"/>
                  </a:lnTo>
                  <a:cubicBezTo>
                    <a:pt x="16174" y="246293"/>
                    <a:pt x="10575" y="243974"/>
                    <a:pt x="6447" y="239846"/>
                  </a:cubicBezTo>
                  <a:cubicBezTo>
                    <a:pt x="2319" y="235718"/>
                    <a:pt x="0" y="230119"/>
                    <a:pt x="0" y="224281"/>
                  </a:cubicBezTo>
                  <a:lnTo>
                    <a:pt x="0" y="22012"/>
                  </a:lnTo>
                  <a:cubicBezTo>
                    <a:pt x="0" y="16174"/>
                    <a:pt x="2319" y="10575"/>
                    <a:pt x="6447" y="6447"/>
                  </a:cubicBezTo>
                  <a:cubicBezTo>
                    <a:pt x="10575" y="2319"/>
                    <a:pt x="16174" y="0"/>
                    <a:pt x="22012" y="0"/>
                  </a:cubicBezTo>
                  <a:close/>
                </a:path>
              </a:pathLst>
            </a:custGeom>
            <a:solidFill>
              <a:srgbClr val="FFFFFF"/>
            </a:solidFill>
            <a:ln w="47625" cap="rnd">
              <a:solidFill>
                <a:srgbClr val="38B6FF"/>
              </a:solidFill>
              <a:prstDash val="lgDash"/>
              <a:round/>
            </a:ln>
          </p:spPr>
          <p:txBody>
            <a:bodyPr/>
            <a:lstStyle/>
            <a:p>
              <a:pPr defTabSz="609630">
                <a:defRPr/>
              </a:pPr>
              <a:endParaRPr lang="en-US" sz="733" b="1">
                <a:solidFill>
                  <a:prstClr val="black"/>
                </a:solidFill>
                <a:latin typeface="Calibri"/>
              </a:endParaRPr>
            </a:p>
          </p:txBody>
        </p:sp>
        <p:sp>
          <p:nvSpPr>
            <p:cNvPr id="10" name="TextBox 39">
              <a:extLst>
                <a:ext uri="{FF2B5EF4-FFF2-40B4-BE49-F238E27FC236}">
                  <a16:creationId xmlns:a16="http://schemas.microsoft.com/office/drawing/2014/main" xmlns="" id="{F15CF566-3A75-704D-9EDC-D61DCD9443C6}"/>
                </a:ext>
              </a:extLst>
            </p:cNvPr>
            <p:cNvSpPr txBox="1"/>
            <p:nvPr/>
          </p:nvSpPr>
          <p:spPr>
            <a:xfrm>
              <a:off x="0" y="-50339"/>
              <a:ext cx="3612726" cy="328688"/>
            </a:xfrm>
            <a:prstGeom prst="rect">
              <a:avLst/>
            </a:prstGeom>
          </p:spPr>
          <p:txBody>
            <a:bodyPr lIns="33867" tIns="33867" rIns="33867" bIns="33867" rtlCol="0" anchor="ctr"/>
            <a:lstStyle/>
            <a:p>
              <a:pPr algn="ctr">
                <a:lnSpc>
                  <a:spcPct val="120000"/>
                </a:lnSpc>
              </a:pPr>
              <a:r>
                <a:rPr lang="en-US" sz="2933" b="1" i="1" dirty="0" err="1">
                  <a:solidFill>
                    <a:srgbClr val="FF0000"/>
                  </a:solidFill>
                  <a:latin typeface="Cambria" panose="02040503050406030204" pitchFamily="18" charset="0"/>
                  <a:ea typeface="Cambria" panose="02040503050406030204" pitchFamily="18" charset="0"/>
                </a:rPr>
                <a:t>Ngoài</a:t>
              </a:r>
              <a:r>
                <a:rPr lang="en-US" sz="2933" b="1" i="1" dirty="0">
                  <a:solidFill>
                    <a:srgbClr val="FF0000"/>
                  </a:solidFill>
                  <a:latin typeface="Cambria" panose="02040503050406030204" pitchFamily="18" charset="0"/>
                  <a:ea typeface="Cambria" panose="02040503050406030204" pitchFamily="18" charset="0"/>
                </a:rPr>
                <a:t> </a:t>
              </a:r>
              <a:r>
                <a:rPr lang="en-US" sz="2933" b="1" i="1" dirty="0" err="1">
                  <a:solidFill>
                    <a:srgbClr val="FF0000"/>
                  </a:solidFill>
                  <a:latin typeface="Cambria" panose="02040503050406030204" pitchFamily="18" charset="0"/>
                  <a:ea typeface="Cambria" panose="02040503050406030204" pitchFamily="18" charset="0"/>
                </a:rPr>
                <a:t>môi</a:t>
              </a:r>
              <a:r>
                <a:rPr lang="en-US" sz="2933" b="1" i="1" dirty="0">
                  <a:solidFill>
                    <a:srgbClr val="FF0000"/>
                  </a:solidFill>
                  <a:latin typeface="Cambria" panose="02040503050406030204" pitchFamily="18" charset="0"/>
                  <a:ea typeface="Cambria" panose="02040503050406030204" pitchFamily="18" charset="0"/>
                </a:rPr>
                <a:t> </a:t>
              </a:r>
              <a:r>
                <a:rPr lang="en-US" sz="2933" b="1" i="1" dirty="0" err="1">
                  <a:solidFill>
                    <a:srgbClr val="FF0000"/>
                  </a:solidFill>
                  <a:latin typeface="Cambria" panose="02040503050406030204" pitchFamily="18" charset="0"/>
                  <a:ea typeface="Cambria" panose="02040503050406030204" pitchFamily="18" charset="0"/>
                </a:rPr>
                <a:t>trường</a:t>
              </a:r>
              <a:r>
                <a:rPr lang="en-US" sz="2933" b="1" i="1" dirty="0">
                  <a:solidFill>
                    <a:srgbClr val="FF0000"/>
                  </a:solidFill>
                  <a:latin typeface="Cambria" panose="02040503050406030204" pitchFamily="18" charset="0"/>
                  <a:ea typeface="Cambria" panose="02040503050406030204" pitchFamily="18" charset="0"/>
                </a:rPr>
                <a:t> </a:t>
              </a:r>
              <a:r>
                <a:rPr lang="en-US" sz="2933" b="1" i="1" dirty="0" err="1">
                  <a:solidFill>
                    <a:srgbClr val="FF0000"/>
                  </a:solidFill>
                  <a:latin typeface="Cambria" panose="02040503050406030204" pitchFamily="18" charset="0"/>
                  <a:ea typeface="Cambria" panose="02040503050406030204" pitchFamily="18" charset="0"/>
                </a:rPr>
                <a:t>đất</a:t>
              </a:r>
              <a:r>
                <a:rPr lang="en-US" sz="2933" b="1" i="1" dirty="0">
                  <a:solidFill>
                    <a:srgbClr val="FF0000"/>
                  </a:solidFill>
                  <a:latin typeface="Cambria" panose="02040503050406030204" pitchFamily="18" charset="0"/>
                  <a:ea typeface="Cambria" panose="02040503050406030204" pitchFamily="18" charset="0"/>
                </a:rPr>
                <a:t>, </a:t>
              </a:r>
              <a:r>
                <a:rPr lang="en-US" sz="2933" b="1" i="1" dirty="0" err="1">
                  <a:solidFill>
                    <a:srgbClr val="FF0000"/>
                  </a:solidFill>
                  <a:latin typeface="Cambria" panose="02040503050406030204" pitchFamily="18" charset="0"/>
                  <a:ea typeface="Cambria" panose="02040503050406030204" pitchFamily="18" charset="0"/>
                </a:rPr>
                <a:t>môi</a:t>
              </a:r>
              <a:r>
                <a:rPr lang="en-US" sz="2933" b="1" i="1" dirty="0">
                  <a:solidFill>
                    <a:srgbClr val="FF0000"/>
                  </a:solidFill>
                  <a:latin typeface="Cambria" panose="02040503050406030204" pitchFamily="18" charset="0"/>
                  <a:ea typeface="Cambria" panose="02040503050406030204" pitchFamily="18" charset="0"/>
                </a:rPr>
                <a:t> </a:t>
              </a:r>
              <a:r>
                <a:rPr lang="en-US" sz="2933" b="1" i="1" dirty="0" err="1">
                  <a:solidFill>
                    <a:srgbClr val="FF0000"/>
                  </a:solidFill>
                  <a:latin typeface="Cambria" panose="02040503050406030204" pitchFamily="18" charset="0"/>
                  <a:ea typeface="Cambria" panose="02040503050406030204" pitchFamily="18" charset="0"/>
                </a:rPr>
                <a:t>trường</a:t>
              </a:r>
              <a:r>
                <a:rPr lang="en-US" sz="2933" b="1" i="1" dirty="0">
                  <a:solidFill>
                    <a:srgbClr val="FF0000"/>
                  </a:solidFill>
                  <a:latin typeface="Cambria" panose="02040503050406030204" pitchFamily="18" charset="0"/>
                  <a:ea typeface="Cambria" panose="02040503050406030204" pitchFamily="18" charset="0"/>
                </a:rPr>
                <a:t> </a:t>
              </a:r>
              <a:r>
                <a:rPr lang="en-US" sz="2933" b="1" i="1" dirty="0" err="1">
                  <a:solidFill>
                    <a:srgbClr val="FF0000"/>
                  </a:solidFill>
                  <a:latin typeface="Cambria" panose="02040503050406030204" pitchFamily="18" charset="0"/>
                  <a:ea typeface="Cambria" panose="02040503050406030204" pitchFamily="18" charset="0"/>
                </a:rPr>
                <a:t>nước</a:t>
              </a:r>
              <a:r>
                <a:rPr lang="en-US" sz="2933" b="1" i="1" dirty="0">
                  <a:solidFill>
                    <a:srgbClr val="FF0000"/>
                  </a:solidFill>
                  <a:latin typeface="Cambria" panose="02040503050406030204" pitchFamily="18" charset="0"/>
                  <a:ea typeface="Cambria" panose="02040503050406030204" pitchFamily="18" charset="0"/>
                </a:rPr>
                <a:t> </a:t>
              </a:r>
              <a:r>
                <a:rPr lang="en-US" sz="2933" b="1" i="1" dirty="0" err="1">
                  <a:solidFill>
                    <a:srgbClr val="FF0000"/>
                  </a:solidFill>
                  <a:latin typeface="Cambria" panose="02040503050406030204" pitchFamily="18" charset="0"/>
                  <a:ea typeface="Cambria" panose="02040503050406030204" pitchFamily="18" charset="0"/>
                </a:rPr>
                <a:t>và</a:t>
              </a:r>
              <a:r>
                <a:rPr lang="en-US" sz="2933" b="1" i="1" dirty="0">
                  <a:solidFill>
                    <a:srgbClr val="FF0000"/>
                  </a:solidFill>
                  <a:latin typeface="Cambria" panose="02040503050406030204" pitchFamily="18" charset="0"/>
                  <a:ea typeface="Cambria" panose="02040503050406030204" pitchFamily="18" charset="0"/>
                </a:rPr>
                <a:t> </a:t>
              </a:r>
              <a:r>
                <a:rPr lang="en-US" sz="2933" b="1" i="1" dirty="0" err="1">
                  <a:solidFill>
                    <a:srgbClr val="FF0000"/>
                  </a:solidFill>
                  <a:latin typeface="Cambria" panose="02040503050406030204" pitchFamily="18" charset="0"/>
                  <a:ea typeface="Cambria" panose="02040503050406030204" pitchFamily="18" charset="0"/>
                </a:rPr>
                <a:t>môi</a:t>
              </a:r>
              <a:r>
                <a:rPr lang="en-US" sz="2933" b="1" i="1" dirty="0">
                  <a:solidFill>
                    <a:srgbClr val="FF0000"/>
                  </a:solidFill>
                  <a:latin typeface="Cambria" panose="02040503050406030204" pitchFamily="18" charset="0"/>
                  <a:ea typeface="Cambria" panose="02040503050406030204" pitchFamily="18" charset="0"/>
                </a:rPr>
                <a:t> </a:t>
              </a:r>
              <a:r>
                <a:rPr lang="en-US" sz="2933" b="1" i="1" dirty="0" err="1">
                  <a:solidFill>
                    <a:srgbClr val="FF0000"/>
                  </a:solidFill>
                  <a:latin typeface="Cambria" panose="02040503050406030204" pitchFamily="18" charset="0"/>
                  <a:ea typeface="Cambria" panose="02040503050406030204" pitchFamily="18" charset="0"/>
                </a:rPr>
                <a:t>trường</a:t>
              </a:r>
              <a:r>
                <a:rPr lang="en-US" sz="2933" b="1" i="1" dirty="0">
                  <a:solidFill>
                    <a:srgbClr val="FF0000"/>
                  </a:solidFill>
                  <a:latin typeface="Cambria" panose="02040503050406030204" pitchFamily="18" charset="0"/>
                  <a:ea typeface="Cambria" panose="02040503050406030204" pitchFamily="18" charset="0"/>
                </a:rPr>
                <a:t> </a:t>
              </a:r>
              <a:r>
                <a:rPr lang="en-US" sz="2933" b="1" i="1" dirty="0" err="1">
                  <a:solidFill>
                    <a:srgbClr val="FF0000"/>
                  </a:solidFill>
                  <a:latin typeface="Cambria" panose="02040503050406030204" pitchFamily="18" charset="0"/>
                  <a:ea typeface="Cambria" panose="02040503050406030204" pitchFamily="18" charset="0"/>
                </a:rPr>
                <a:t>không</a:t>
              </a:r>
              <a:r>
                <a:rPr lang="en-US" sz="2933" b="1" i="1" dirty="0">
                  <a:solidFill>
                    <a:srgbClr val="FF0000"/>
                  </a:solidFill>
                  <a:latin typeface="Cambria" panose="02040503050406030204" pitchFamily="18" charset="0"/>
                  <a:ea typeface="Cambria" panose="02040503050406030204" pitchFamily="18" charset="0"/>
                </a:rPr>
                <a:t> </a:t>
              </a:r>
              <a:r>
                <a:rPr lang="en-US" sz="2933" b="1" i="1" dirty="0" err="1">
                  <a:solidFill>
                    <a:srgbClr val="FF0000"/>
                  </a:solidFill>
                  <a:latin typeface="Cambria" panose="02040503050406030204" pitchFamily="18" charset="0"/>
                  <a:ea typeface="Cambria" panose="02040503050406030204" pitchFamily="18" charset="0"/>
                </a:rPr>
                <a:t>khí</a:t>
              </a:r>
              <a:r>
                <a:rPr lang="en-US" sz="2933" b="1" i="1" dirty="0">
                  <a:solidFill>
                    <a:srgbClr val="FF0000"/>
                  </a:solidFill>
                  <a:latin typeface="Cambria" panose="02040503050406030204" pitchFamily="18" charset="0"/>
                  <a:ea typeface="Cambria" panose="02040503050406030204" pitchFamily="18" charset="0"/>
                </a:rPr>
                <a:t>. </a:t>
              </a:r>
              <a:r>
                <a:rPr lang="en-US" sz="2933" b="1" i="1" dirty="0" err="1">
                  <a:solidFill>
                    <a:srgbClr val="FF0000"/>
                  </a:solidFill>
                  <a:latin typeface="Cambria" panose="02040503050406030204" pitchFamily="18" charset="0"/>
                  <a:ea typeface="Cambria" panose="02040503050406030204" pitchFamily="18" charset="0"/>
                </a:rPr>
                <a:t>còn</a:t>
              </a:r>
              <a:r>
                <a:rPr lang="en-US" sz="2933" b="1" i="1" dirty="0">
                  <a:solidFill>
                    <a:srgbClr val="FF0000"/>
                  </a:solidFill>
                  <a:latin typeface="Cambria" panose="02040503050406030204" pitchFamily="18" charset="0"/>
                  <a:ea typeface="Cambria" panose="02040503050406030204" pitchFamily="18" charset="0"/>
                </a:rPr>
                <a:t> </a:t>
              </a:r>
              <a:r>
                <a:rPr lang="en-US" sz="2933" b="1" i="1" dirty="0" err="1">
                  <a:solidFill>
                    <a:srgbClr val="FF0000"/>
                  </a:solidFill>
                  <a:latin typeface="Cambria" panose="02040503050406030204" pitchFamily="18" charset="0"/>
                  <a:ea typeface="Cambria" panose="02040503050406030204" pitchFamily="18" charset="0"/>
                </a:rPr>
                <a:t>có</a:t>
              </a:r>
              <a:r>
                <a:rPr lang="en-US" sz="2933" b="1" i="1" dirty="0">
                  <a:solidFill>
                    <a:srgbClr val="FF0000"/>
                  </a:solidFill>
                  <a:latin typeface="Cambria" panose="02040503050406030204" pitchFamily="18" charset="0"/>
                  <a:ea typeface="Cambria" panose="02040503050406030204" pitchFamily="18" charset="0"/>
                </a:rPr>
                <a:t> </a:t>
              </a:r>
              <a:r>
                <a:rPr lang="en-US" sz="2933" b="1" i="1" dirty="0" err="1">
                  <a:solidFill>
                    <a:srgbClr val="FF0000"/>
                  </a:solidFill>
                  <a:latin typeface="Cambria" panose="02040503050406030204" pitchFamily="18" charset="0"/>
                  <a:ea typeface="Cambria" panose="02040503050406030204" pitchFamily="18" charset="0"/>
                </a:rPr>
                <a:t>các</a:t>
              </a:r>
              <a:r>
                <a:rPr lang="en-US" sz="2933" b="1" i="1" dirty="0">
                  <a:solidFill>
                    <a:srgbClr val="FF0000"/>
                  </a:solidFill>
                  <a:latin typeface="Cambria" panose="02040503050406030204" pitchFamily="18" charset="0"/>
                  <a:ea typeface="Cambria" panose="02040503050406030204" pitchFamily="18" charset="0"/>
                </a:rPr>
                <a:t> </a:t>
              </a:r>
              <a:r>
                <a:rPr lang="en-US" sz="2933" b="1" i="1" dirty="0" err="1">
                  <a:solidFill>
                    <a:srgbClr val="FF0000"/>
                  </a:solidFill>
                  <a:latin typeface="Cambria" panose="02040503050406030204" pitchFamily="18" charset="0"/>
                  <a:ea typeface="Cambria" panose="02040503050406030204" pitchFamily="18" charset="0"/>
                </a:rPr>
                <a:t>môi</a:t>
              </a:r>
              <a:r>
                <a:rPr lang="en-US" sz="2933" b="1" i="1" dirty="0">
                  <a:solidFill>
                    <a:srgbClr val="FF0000"/>
                  </a:solidFill>
                  <a:latin typeface="Cambria" panose="02040503050406030204" pitchFamily="18" charset="0"/>
                  <a:ea typeface="Cambria" panose="02040503050406030204" pitchFamily="18" charset="0"/>
                </a:rPr>
                <a:t> </a:t>
              </a:r>
              <a:r>
                <a:rPr lang="en-US" sz="2933" b="1" i="1" dirty="0" err="1">
                  <a:solidFill>
                    <a:srgbClr val="FF0000"/>
                  </a:solidFill>
                  <a:latin typeface="Cambria" panose="02040503050406030204" pitchFamily="18" charset="0"/>
                  <a:ea typeface="Cambria" panose="02040503050406030204" pitchFamily="18" charset="0"/>
                </a:rPr>
                <a:t>trường</a:t>
              </a:r>
              <a:r>
                <a:rPr lang="en-US" sz="2933" b="1" i="1" dirty="0">
                  <a:solidFill>
                    <a:srgbClr val="FF0000"/>
                  </a:solidFill>
                  <a:latin typeface="Cambria" panose="02040503050406030204" pitchFamily="18" charset="0"/>
                  <a:ea typeface="Cambria" panose="02040503050406030204" pitchFamily="18" charset="0"/>
                </a:rPr>
                <a:t> </a:t>
              </a:r>
              <a:r>
                <a:rPr lang="en-US" sz="2933" b="1" i="1" dirty="0" err="1">
                  <a:solidFill>
                    <a:srgbClr val="FF0000"/>
                  </a:solidFill>
                  <a:latin typeface="Cambria" panose="02040503050406030204" pitchFamily="18" charset="0"/>
                  <a:ea typeface="Cambria" panose="02040503050406030204" pitchFamily="18" charset="0"/>
                </a:rPr>
                <a:t>khác</a:t>
              </a:r>
              <a:r>
                <a:rPr lang="en-US" sz="2933" b="1" i="1" dirty="0">
                  <a:solidFill>
                    <a:srgbClr val="FF0000"/>
                  </a:solidFill>
                  <a:latin typeface="Cambria" panose="02040503050406030204" pitchFamily="18" charset="0"/>
                  <a:ea typeface="Cambria" panose="02040503050406030204" pitchFamily="18" charset="0"/>
                </a:rPr>
                <a:t> </a:t>
              </a:r>
              <a:r>
                <a:rPr lang="en-US" sz="2933" b="1" i="1" dirty="0" err="1">
                  <a:solidFill>
                    <a:srgbClr val="FF0000"/>
                  </a:solidFill>
                  <a:latin typeface="Cambria" panose="02040503050406030204" pitchFamily="18" charset="0"/>
                  <a:ea typeface="Cambria" panose="02040503050406030204" pitchFamily="18" charset="0"/>
                </a:rPr>
                <a:t>như</a:t>
              </a:r>
              <a:r>
                <a:rPr lang="en-US" sz="2933" b="1" i="1" dirty="0">
                  <a:solidFill>
                    <a:srgbClr val="FF0000"/>
                  </a:solidFill>
                  <a:latin typeface="Cambria" panose="02040503050406030204" pitchFamily="18" charset="0"/>
                  <a:ea typeface="Cambria" panose="02040503050406030204" pitchFamily="18" charset="0"/>
                </a:rPr>
                <a:t> </a:t>
              </a:r>
              <a:r>
                <a:rPr lang="en-US" sz="2933" b="1" i="1" dirty="0" err="1">
                  <a:solidFill>
                    <a:srgbClr val="FF0000"/>
                  </a:solidFill>
                  <a:latin typeface="Cambria" panose="02040503050406030204" pitchFamily="18" charset="0"/>
                  <a:ea typeface="Cambria" panose="02040503050406030204" pitchFamily="18" charset="0"/>
                </a:rPr>
                <a:t>môi</a:t>
              </a:r>
              <a:r>
                <a:rPr lang="en-US" sz="2933" b="1" i="1" dirty="0">
                  <a:solidFill>
                    <a:srgbClr val="FF0000"/>
                  </a:solidFill>
                  <a:latin typeface="Cambria" panose="02040503050406030204" pitchFamily="18" charset="0"/>
                  <a:ea typeface="Cambria" panose="02040503050406030204" pitchFamily="18" charset="0"/>
                </a:rPr>
                <a:t> </a:t>
              </a:r>
              <a:r>
                <a:rPr lang="en-US" sz="2933" b="1" i="1" dirty="0" err="1">
                  <a:solidFill>
                    <a:srgbClr val="FF0000"/>
                  </a:solidFill>
                  <a:latin typeface="Cambria" panose="02040503050406030204" pitchFamily="18" charset="0"/>
                  <a:ea typeface="Cambria" panose="02040503050406030204" pitchFamily="18" charset="0"/>
                </a:rPr>
                <a:t>trường</a:t>
              </a:r>
              <a:r>
                <a:rPr lang="en-US" sz="2933" b="1" i="1" dirty="0">
                  <a:solidFill>
                    <a:srgbClr val="FF0000"/>
                  </a:solidFill>
                  <a:latin typeface="Cambria" panose="02040503050406030204" pitchFamily="18" charset="0"/>
                  <a:ea typeface="Cambria" panose="02040503050406030204" pitchFamily="18" charset="0"/>
                </a:rPr>
                <a:t> </a:t>
              </a:r>
              <a:r>
                <a:rPr lang="en-US" sz="2933" b="1" i="1" dirty="0" err="1">
                  <a:solidFill>
                    <a:srgbClr val="FF0000"/>
                  </a:solidFill>
                  <a:latin typeface="Cambria" panose="02040503050406030204" pitchFamily="18" charset="0"/>
                  <a:ea typeface="Cambria" panose="02040503050406030204" pitchFamily="18" charset="0"/>
                </a:rPr>
                <a:t>sinh</a:t>
              </a:r>
              <a:r>
                <a:rPr lang="en-US" sz="2933" b="1" i="1" dirty="0">
                  <a:solidFill>
                    <a:srgbClr val="FF0000"/>
                  </a:solidFill>
                  <a:latin typeface="Cambria" panose="02040503050406030204" pitchFamily="18" charset="0"/>
                  <a:ea typeface="Cambria" panose="02040503050406030204" pitchFamily="18" charset="0"/>
                </a:rPr>
                <a:t> </a:t>
              </a:r>
              <a:r>
                <a:rPr lang="en-US" sz="2933" b="1" i="1" dirty="0" err="1">
                  <a:solidFill>
                    <a:srgbClr val="FF0000"/>
                  </a:solidFill>
                  <a:latin typeface="Cambria" panose="02040503050406030204" pitchFamily="18" charset="0"/>
                  <a:ea typeface="Cambria" panose="02040503050406030204" pitchFamily="18" charset="0"/>
                </a:rPr>
                <a:t>vật</a:t>
              </a:r>
              <a:r>
                <a:rPr lang="en-US" sz="2933" b="1" i="1" dirty="0">
                  <a:solidFill>
                    <a:srgbClr val="FF0000"/>
                  </a:solidFill>
                  <a:latin typeface="Cambria" panose="02040503050406030204" pitchFamily="18" charset="0"/>
                  <a:ea typeface="Cambria" panose="02040503050406030204" pitchFamily="18" charset="0"/>
                </a:rPr>
                <a:t>, </a:t>
              </a:r>
              <a:r>
                <a:rPr lang="en-US" sz="2933" b="1" i="1" dirty="0" err="1">
                  <a:solidFill>
                    <a:srgbClr val="FF0000"/>
                  </a:solidFill>
                  <a:latin typeface="Cambria" panose="02040503050406030204" pitchFamily="18" charset="0"/>
                  <a:ea typeface="Cambria" panose="02040503050406030204" pitchFamily="18" charset="0"/>
                </a:rPr>
                <a:t>môi</a:t>
              </a:r>
              <a:r>
                <a:rPr lang="en-US" sz="2933" b="1" i="1" dirty="0">
                  <a:solidFill>
                    <a:srgbClr val="FF0000"/>
                  </a:solidFill>
                  <a:latin typeface="Cambria" panose="02040503050406030204" pitchFamily="18" charset="0"/>
                  <a:ea typeface="Cambria" panose="02040503050406030204" pitchFamily="18" charset="0"/>
                </a:rPr>
                <a:t> </a:t>
              </a:r>
              <a:r>
                <a:rPr lang="en-US" sz="2933" b="1" i="1" dirty="0" err="1">
                  <a:solidFill>
                    <a:srgbClr val="FF0000"/>
                  </a:solidFill>
                  <a:latin typeface="Cambria" panose="02040503050406030204" pitchFamily="18" charset="0"/>
                  <a:ea typeface="Cambria" panose="02040503050406030204" pitchFamily="18" charset="0"/>
                </a:rPr>
                <a:t>trường</a:t>
              </a:r>
              <a:r>
                <a:rPr lang="en-US" sz="2933" b="1" i="1" dirty="0">
                  <a:solidFill>
                    <a:srgbClr val="FF0000"/>
                  </a:solidFill>
                  <a:latin typeface="Cambria" panose="02040503050406030204" pitchFamily="18" charset="0"/>
                  <a:ea typeface="Cambria" panose="02040503050406030204" pitchFamily="18" charset="0"/>
                </a:rPr>
                <a:t> </a:t>
              </a:r>
              <a:r>
                <a:rPr lang="en-US" sz="2933" b="1" i="1" dirty="0" err="1">
                  <a:solidFill>
                    <a:srgbClr val="FF0000"/>
                  </a:solidFill>
                  <a:latin typeface="Cambria" panose="02040503050406030204" pitchFamily="18" charset="0"/>
                  <a:ea typeface="Cambria" panose="02040503050406030204" pitchFamily="18" charset="0"/>
                </a:rPr>
                <a:t>tự</a:t>
              </a:r>
              <a:r>
                <a:rPr lang="en-US" sz="2933" b="1" i="1" dirty="0">
                  <a:solidFill>
                    <a:srgbClr val="FF0000"/>
                  </a:solidFill>
                  <a:latin typeface="Cambria" panose="02040503050406030204" pitchFamily="18" charset="0"/>
                  <a:ea typeface="Cambria" panose="02040503050406030204" pitchFamily="18" charset="0"/>
                </a:rPr>
                <a:t> </a:t>
              </a:r>
              <a:r>
                <a:rPr lang="en-US" sz="2933" b="1" i="1" dirty="0" err="1">
                  <a:solidFill>
                    <a:srgbClr val="FF0000"/>
                  </a:solidFill>
                  <a:latin typeface="Cambria" panose="02040503050406030204" pitchFamily="18" charset="0"/>
                  <a:ea typeface="Cambria" panose="02040503050406030204" pitchFamily="18" charset="0"/>
                </a:rPr>
                <a:t>nhiên</a:t>
              </a:r>
              <a:r>
                <a:rPr lang="en-US" sz="2933" b="1" i="1" dirty="0">
                  <a:solidFill>
                    <a:srgbClr val="FF0000"/>
                  </a:solidFill>
                  <a:latin typeface="Cambria" panose="02040503050406030204" pitchFamily="18" charset="0"/>
                  <a:ea typeface="Cambria" panose="02040503050406030204" pitchFamily="18" charset="0"/>
                </a:rPr>
                <a:t>, </a:t>
              </a:r>
              <a:r>
                <a:rPr lang="en-US" sz="2933" b="1" i="1" dirty="0" err="1">
                  <a:solidFill>
                    <a:srgbClr val="FF0000"/>
                  </a:solidFill>
                  <a:latin typeface="Cambria" panose="02040503050406030204" pitchFamily="18" charset="0"/>
                  <a:ea typeface="Cambria" panose="02040503050406030204" pitchFamily="18" charset="0"/>
                </a:rPr>
                <a:t>môi</a:t>
              </a:r>
              <a:r>
                <a:rPr lang="en-US" sz="2933" b="1" i="1" dirty="0">
                  <a:solidFill>
                    <a:srgbClr val="FF0000"/>
                  </a:solidFill>
                  <a:latin typeface="Cambria" panose="02040503050406030204" pitchFamily="18" charset="0"/>
                  <a:ea typeface="Cambria" panose="02040503050406030204" pitchFamily="18" charset="0"/>
                </a:rPr>
                <a:t> </a:t>
              </a:r>
              <a:r>
                <a:rPr lang="en-US" sz="2933" b="1" i="1" dirty="0" err="1">
                  <a:solidFill>
                    <a:srgbClr val="FF0000"/>
                  </a:solidFill>
                  <a:latin typeface="Cambria" panose="02040503050406030204" pitchFamily="18" charset="0"/>
                  <a:ea typeface="Cambria" panose="02040503050406030204" pitchFamily="18" charset="0"/>
                </a:rPr>
                <a:t>trường</a:t>
              </a:r>
              <a:r>
                <a:rPr lang="en-US" sz="2933" b="1" i="1" dirty="0">
                  <a:solidFill>
                    <a:srgbClr val="FF0000"/>
                  </a:solidFill>
                  <a:latin typeface="Cambria" panose="02040503050406030204" pitchFamily="18" charset="0"/>
                  <a:ea typeface="Cambria" panose="02040503050406030204" pitchFamily="18" charset="0"/>
                </a:rPr>
                <a:t> </a:t>
              </a:r>
              <a:r>
                <a:rPr lang="en-US" sz="2933" b="1" i="1" dirty="0" err="1">
                  <a:solidFill>
                    <a:srgbClr val="FF0000"/>
                  </a:solidFill>
                  <a:latin typeface="Cambria" panose="02040503050406030204" pitchFamily="18" charset="0"/>
                  <a:ea typeface="Cambria" panose="02040503050406030204" pitchFamily="18" charset="0"/>
                </a:rPr>
                <a:t>nhân</a:t>
              </a:r>
              <a:r>
                <a:rPr lang="en-US" sz="2933" b="1" i="1" dirty="0">
                  <a:solidFill>
                    <a:srgbClr val="FF0000"/>
                  </a:solidFill>
                  <a:latin typeface="Cambria" panose="02040503050406030204" pitchFamily="18" charset="0"/>
                  <a:ea typeface="Cambria" panose="02040503050406030204" pitchFamily="18" charset="0"/>
                </a:rPr>
                <a:t> </a:t>
              </a:r>
              <a:r>
                <a:rPr lang="en-US" sz="2933" b="1" i="1" dirty="0" err="1">
                  <a:solidFill>
                    <a:srgbClr val="FF0000"/>
                  </a:solidFill>
                  <a:latin typeface="Cambria" panose="02040503050406030204" pitchFamily="18" charset="0"/>
                  <a:ea typeface="Cambria" panose="02040503050406030204" pitchFamily="18" charset="0"/>
                </a:rPr>
                <a:t>tạo</a:t>
              </a:r>
              <a:r>
                <a:rPr lang="en-US" sz="2933" b="1" i="1" dirty="0">
                  <a:solidFill>
                    <a:srgbClr val="FF0000"/>
                  </a:solidFill>
                  <a:latin typeface="Cambria" panose="02040503050406030204" pitchFamily="18" charset="0"/>
                  <a:ea typeface="Cambria" panose="02040503050406030204" pitchFamily="18" charset="0"/>
                </a:rPr>
                <a:t>,...</a:t>
              </a:r>
              <a:endParaRPr lang="en-US" sz="2933" b="1" dirty="0">
                <a:solidFill>
                  <a:srgbClr val="FF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95305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2">
            <a:extLst>
              <a:ext uri="{FF2B5EF4-FFF2-40B4-BE49-F238E27FC236}">
                <a16:creationId xmlns:a16="http://schemas.microsoft.com/office/drawing/2014/main" xmlns="" id="{09616E21-E204-DF12-727B-2B1754204ED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904" r="-5513" b="-17148"/>
            </a:stretch>
          </a:blipFill>
        </p:spPr>
        <p:txBody>
          <a:bodyPr/>
          <a:lstStyle/>
          <a:p>
            <a:pPr defTabSz="609630">
              <a:defRPr/>
            </a:pPr>
            <a:endParaRPr lang="en-US" sz="1200">
              <a:solidFill>
                <a:prstClr val="black"/>
              </a:solidFill>
              <a:latin typeface="Calibri"/>
            </a:endParaRPr>
          </a:p>
        </p:txBody>
      </p:sp>
      <p:sp>
        <p:nvSpPr>
          <p:cNvPr id="33" name="Freeform 3">
            <a:extLst>
              <a:ext uri="{FF2B5EF4-FFF2-40B4-BE49-F238E27FC236}">
                <a16:creationId xmlns:a16="http://schemas.microsoft.com/office/drawing/2014/main" xmlns="" id="{86E86BA0-E5BD-D054-AFB7-552A10FFA831}"/>
              </a:ext>
            </a:extLst>
          </p:cNvPr>
          <p:cNvSpPr/>
          <p:nvPr/>
        </p:nvSpPr>
        <p:spPr>
          <a:xfrm rot="480260">
            <a:off x="-1608436" y="5540053"/>
            <a:ext cx="16263355" cy="6302050"/>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pPr defTabSz="609630">
              <a:defRPr/>
            </a:pPr>
            <a:endParaRPr lang="en-US" sz="1200">
              <a:solidFill>
                <a:prstClr val="black"/>
              </a:solidFill>
              <a:latin typeface="Calibri"/>
            </a:endParaRPr>
          </a:p>
        </p:txBody>
      </p:sp>
      <p:pic>
        <p:nvPicPr>
          <p:cNvPr id="12" name="Picture 11">
            <a:extLst>
              <a:ext uri="{FF2B5EF4-FFF2-40B4-BE49-F238E27FC236}">
                <a16:creationId xmlns:a16="http://schemas.microsoft.com/office/drawing/2014/main" xmlns="" id="{55556063-2F55-BF8F-5201-884F24A8606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3945" b="84196" l="24091" r="46888">
                        <a14:foregroundMark x1="34115" y1="16289" x2="39410" y2="24050"/>
                        <a14:foregroundMark x1="33064" y1="83266" x2="32579" y2="78456"/>
                        <a14:foregroundMark x1="39572" y1="84196" x2="39086" y2="80154"/>
                        <a14:foregroundMark x1="29790" y1="20938" x2="40663" y2="20978"/>
                        <a14:foregroundMark x1="40663" y1="20978" x2="42037" y2="20938"/>
                        <a14:foregroundMark x1="38157" y1="24656" x2="40784" y2="29466"/>
                        <a14:foregroundMark x1="43735" y1="24050" x2="38763" y2="17947"/>
                        <a14:foregroundMark x1="38763" y1="17947" x2="30234" y2="17947"/>
                        <a14:foregroundMark x1="30234" y1="17947" x2="27162" y2="24656"/>
                        <a14:foregroundMark x1="34276" y1="16289" x2="44260" y2="22191"/>
                        <a14:foregroundMark x1="44260" y1="22191" x2="45756" y2="24333"/>
                        <a14:foregroundMark x1="35853" y1="13945" x2="35853" y2="13945"/>
                      </a14:backgroundRemoval>
                    </a14:imgEffect>
                  </a14:imgLayer>
                </a14:imgProps>
              </a:ext>
              <a:ext uri="{28A0092B-C50C-407E-A947-70E740481C1C}">
                <a14:useLocalDpi xmlns:a14="http://schemas.microsoft.com/office/drawing/2010/main" val="0"/>
              </a:ext>
            </a:extLst>
          </a:blip>
          <a:srcRect l="21266" t="11009" r="50207" b="35021"/>
          <a:stretch/>
        </p:blipFill>
        <p:spPr>
          <a:xfrm>
            <a:off x="355601" y="1703490"/>
            <a:ext cx="2713011" cy="5132739"/>
          </a:xfrm>
          <a:prstGeom prst="rect">
            <a:avLst/>
          </a:prstGeom>
          <a:effectLst>
            <a:outerShdw blurRad="63500" sx="102000" sy="102000" algn="ctr" rotWithShape="0">
              <a:prstClr val="black">
                <a:alpha val="40000"/>
              </a:prstClr>
            </a:outerShdw>
          </a:effectLst>
        </p:spPr>
      </p:pic>
      <p:grpSp>
        <p:nvGrpSpPr>
          <p:cNvPr id="13" name="Group 12">
            <a:extLst>
              <a:ext uri="{FF2B5EF4-FFF2-40B4-BE49-F238E27FC236}">
                <a16:creationId xmlns:a16="http://schemas.microsoft.com/office/drawing/2014/main" xmlns="" id="{D17D9438-3AA3-161A-C8C9-0BDC0441A412}"/>
              </a:ext>
            </a:extLst>
          </p:cNvPr>
          <p:cNvGrpSpPr/>
          <p:nvPr/>
        </p:nvGrpSpPr>
        <p:grpSpPr>
          <a:xfrm>
            <a:off x="3359670" y="431800"/>
            <a:ext cx="7662726" cy="3657600"/>
            <a:chOff x="6494975" y="189821"/>
            <a:chExt cx="4782878" cy="2784660"/>
          </a:xfrm>
        </p:grpSpPr>
        <p:pic>
          <p:nvPicPr>
            <p:cNvPr id="14" name="Picture 13">
              <a:extLst>
                <a:ext uri="{FF2B5EF4-FFF2-40B4-BE49-F238E27FC236}">
                  <a16:creationId xmlns:a16="http://schemas.microsoft.com/office/drawing/2014/main" xmlns="" id="{49AE9591-85F6-5C5F-04B4-11A7FB3CE0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494975" y="189821"/>
              <a:ext cx="4782878" cy="2784660"/>
            </a:xfrm>
            <a:prstGeom prst="rect">
              <a:avLst/>
            </a:prstGeom>
          </p:spPr>
        </p:pic>
        <p:sp>
          <p:nvSpPr>
            <p:cNvPr id="15" name="TextBox 14">
              <a:extLst>
                <a:ext uri="{FF2B5EF4-FFF2-40B4-BE49-F238E27FC236}">
                  <a16:creationId xmlns:a16="http://schemas.microsoft.com/office/drawing/2014/main" xmlns="" id="{5489C38A-D78F-03EF-31E6-82866C2E7E63}"/>
                </a:ext>
              </a:extLst>
            </p:cNvPr>
            <p:cNvSpPr txBox="1"/>
            <p:nvPr/>
          </p:nvSpPr>
          <p:spPr>
            <a:xfrm>
              <a:off x="6934600" y="615795"/>
              <a:ext cx="3963508" cy="1944865"/>
            </a:xfrm>
            <a:prstGeom prst="rect">
              <a:avLst/>
            </a:prstGeom>
            <a:noFill/>
          </p:spPr>
          <p:txBody>
            <a:bodyPr wrap="square" rtlCol="0">
              <a:spAutoFit/>
            </a:bodyPr>
            <a:lstStyle/>
            <a:p>
              <a:pPr algn="ctr"/>
              <a:r>
                <a:rPr lang="vi-VN" sz="4000" b="1" dirty="0">
                  <a:solidFill>
                    <a:srgbClr val="C00000"/>
                  </a:solidFill>
                  <a:latin typeface="Calibri" panose="020F0502020204030204" pitchFamily="34" charset="0"/>
                  <a:cs typeface="Calibri" panose="020F0502020204030204" pitchFamily="34" charset="0"/>
                </a:rPr>
                <a:t>Các loại môi trường sống chủ yếu là môi trường đất, môi trường nước và môi trường không khí.</a:t>
              </a:r>
            </a:p>
          </p:txBody>
        </p:sp>
      </p:grpSp>
    </p:spTree>
    <p:extLst>
      <p:ext uri="{BB962C8B-B14F-4D97-AF65-F5344CB8AC3E}">
        <p14:creationId xmlns:p14="http://schemas.microsoft.com/office/powerpoint/2010/main" val="849470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638" b="-75638"/>
            </a:stretch>
          </a:blipFill>
        </p:spPr>
        <p:txBody>
          <a:bodyPr/>
          <a:lstStyle/>
          <a:p>
            <a:pPr defTabSz="609630">
              <a:defRPr/>
            </a:pPr>
            <a:endParaRPr lang="en-US" sz="1200">
              <a:solidFill>
                <a:prstClr val="black"/>
              </a:solidFill>
              <a:latin typeface="Calibri"/>
            </a:endParaRPr>
          </a:p>
        </p:txBody>
      </p:sp>
      <p:sp>
        <p:nvSpPr>
          <p:cNvPr id="3" name="Freeform 3"/>
          <p:cNvSpPr/>
          <p:nvPr/>
        </p:nvSpPr>
        <p:spPr>
          <a:xfrm>
            <a:off x="-387058" y="-485762"/>
            <a:ext cx="5307467" cy="3224287"/>
          </a:xfrm>
          <a:custGeom>
            <a:avLst/>
            <a:gdLst/>
            <a:ahLst/>
            <a:cxnLst/>
            <a:rect l="l" t="t" r="r" b="b"/>
            <a:pathLst>
              <a:path w="7961201" h="4836430">
                <a:moveTo>
                  <a:pt x="0" y="0"/>
                </a:moveTo>
                <a:lnTo>
                  <a:pt x="7961201" y="0"/>
                </a:lnTo>
                <a:lnTo>
                  <a:pt x="7961201" y="4836429"/>
                </a:lnTo>
                <a:lnTo>
                  <a:pt x="0" y="4836429"/>
                </a:lnTo>
                <a:lnTo>
                  <a:pt x="0" y="0"/>
                </a:lnTo>
                <a:close/>
              </a:path>
            </a:pathLst>
          </a:custGeom>
          <a:blipFill>
            <a:blip r:embed="rId3">
              <a:alphaModFix amt="58000"/>
            </a:blip>
            <a:stretch>
              <a:fillRect/>
            </a:stretch>
          </a:blipFill>
        </p:spPr>
        <p:txBody>
          <a:bodyPr/>
          <a:lstStyle/>
          <a:p>
            <a:pPr defTabSz="609630">
              <a:defRPr/>
            </a:pPr>
            <a:endParaRPr lang="en-US" sz="1200">
              <a:solidFill>
                <a:prstClr val="black"/>
              </a:solidFill>
              <a:latin typeface="Calibri"/>
            </a:endParaRPr>
          </a:p>
        </p:txBody>
      </p:sp>
      <p:sp>
        <p:nvSpPr>
          <p:cNvPr id="4" name="Freeform 4"/>
          <p:cNvSpPr/>
          <p:nvPr/>
        </p:nvSpPr>
        <p:spPr>
          <a:xfrm>
            <a:off x="-525757" y="1928952"/>
            <a:ext cx="1612472" cy="2727225"/>
          </a:xfrm>
          <a:custGeom>
            <a:avLst/>
            <a:gdLst/>
            <a:ahLst/>
            <a:cxnLst/>
            <a:rect l="l" t="t" r="r" b="b"/>
            <a:pathLst>
              <a:path w="2418708" h="4090838">
                <a:moveTo>
                  <a:pt x="0" y="0"/>
                </a:moveTo>
                <a:lnTo>
                  <a:pt x="2418708" y="0"/>
                </a:lnTo>
                <a:lnTo>
                  <a:pt x="2418708" y="4090839"/>
                </a:lnTo>
                <a:lnTo>
                  <a:pt x="0" y="4090839"/>
                </a:lnTo>
                <a:lnTo>
                  <a:pt x="0" y="0"/>
                </a:lnTo>
                <a:close/>
              </a:path>
            </a:pathLst>
          </a:custGeom>
          <a:blipFill>
            <a:blip r:embed="rId4"/>
            <a:stretch>
              <a:fillRect/>
            </a:stretch>
          </a:blipFill>
        </p:spPr>
        <p:txBody>
          <a:bodyPr/>
          <a:lstStyle/>
          <a:p>
            <a:pPr defTabSz="609630">
              <a:defRPr/>
            </a:pPr>
            <a:endParaRPr lang="en-US" sz="1200">
              <a:solidFill>
                <a:prstClr val="black"/>
              </a:solidFill>
              <a:latin typeface="Calibri"/>
            </a:endParaRPr>
          </a:p>
        </p:txBody>
      </p:sp>
      <p:sp>
        <p:nvSpPr>
          <p:cNvPr id="5" name="Freeform 5"/>
          <p:cNvSpPr/>
          <p:nvPr/>
        </p:nvSpPr>
        <p:spPr>
          <a:xfrm>
            <a:off x="-464549" y="4466145"/>
            <a:ext cx="12958859" cy="4434515"/>
          </a:xfrm>
          <a:custGeom>
            <a:avLst/>
            <a:gdLst/>
            <a:ahLst/>
            <a:cxnLst/>
            <a:rect l="l" t="t" r="r" b="b"/>
            <a:pathLst>
              <a:path w="19438288" h="6651772">
                <a:moveTo>
                  <a:pt x="0" y="0"/>
                </a:moveTo>
                <a:lnTo>
                  <a:pt x="19438288" y="0"/>
                </a:lnTo>
                <a:lnTo>
                  <a:pt x="19438288" y="6651772"/>
                </a:lnTo>
                <a:lnTo>
                  <a:pt x="0" y="6651772"/>
                </a:lnTo>
                <a:lnTo>
                  <a:pt x="0" y="0"/>
                </a:lnTo>
                <a:close/>
              </a:path>
            </a:pathLst>
          </a:custGeom>
          <a:blipFill>
            <a:blip r:embed="rId5"/>
            <a:stretch>
              <a:fillRect r="-17957"/>
            </a:stretch>
          </a:blipFill>
        </p:spPr>
        <p:txBody>
          <a:bodyPr/>
          <a:lstStyle/>
          <a:p>
            <a:pPr defTabSz="609630">
              <a:defRPr/>
            </a:pPr>
            <a:endParaRPr lang="en-US" sz="1200">
              <a:solidFill>
                <a:prstClr val="black"/>
              </a:solidFill>
              <a:latin typeface="Calibri"/>
            </a:endParaRPr>
          </a:p>
        </p:txBody>
      </p:sp>
      <p:sp>
        <p:nvSpPr>
          <p:cNvPr id="6" name="Freeform 6"/>
          <p:cNvSpPr/>
          <p:nvPr/>
        </p:nvSpPr>
        <p:spPr>
          <a:xfrm flipH="1">
            <a:off x="8181941" y="204713"/>
            <a:ext cx="5307467" cy="3224287"/>
          </a:xfrm>
          <a:custGeom>
            <a:avLst/>
            <a:gdLst/>
            <a:ahLst/>
            <a:cxnLst/>
            <a:rect l="l" t="t" r="r" b="b"/>
            <a:pathLst>
              <a:path w="7961201" h="4836430">
                <a:moveTo>
                  <a:pt x="7961201" y="0"/>
                </a:moveTo>
                <a:lnTo>
                  <a:pt x="0" y="0"/>
                </a:lnTo>
                <a:lnTo>
                  <a:pt x="0" y="4836430"/>
                </a:lnTo>
                <a:lnTo>
                  <a:pt x="7961201" y="4836430"/>
                </a:lnTo>
                <a:lnTo>
                  <a:pt x="7961201" y="0"/>
                </a:lnTo>
                <a:close/>
              </a:path>
            </a:pathLst>
          </a:custGeom>
          <a:blipFill>
            <a:blip r:embed="rId3">
              <a:alphaModFix amt="58000"/>
            </a:blip>
            <a:stretch>
              <a:fillRect/>
            </a:stretch>
          </a:blipFill>
        </p:spPr>
        <p:txBody>
          <a:bodyPr/>
          <a:lstStyle/>
          <a:p>
            <a:pPr defTabSz="609630">
              <a:defRPr/>
            </a:pPr>
            <a:endParaRPr lang="en-US" sz="1200">
              <a:solidFill>
                <a:prstClr val="black"/>
              </a:solidFill>
              <a:latin typeface="Calibri"/>
            </a:endParaRPr>
          </a:p>
        </p:txBody>
      </p:sp>
      <p:sp>
        <p:nvSpPr>
          <p:cNvPr id="7" name="Freeform 7"/>
          <p:cNvSpPr/>
          <p:nvPr/>
        </p:nvSpPr>
        <p:spPr>
          <a:xfrm>
            <a:off x="9507813" y="5308187"/>
            <a:ext cx="3331135" cy="1728026"/>
          </a:xfrm>
          <a:custGeom>
            <a:avLst/>
            <a:gdLst/>
            <a:ahLst/>
            <a:cxnLst/>
            <a:rect l="l" t="t" r="r" b="b"/>
            <a:pathLst>
              <a:path w="4996702" h="2592039">
                <a:moveTo>
                  <a:pt x="0" y="0"/>
                </a:moveTo>
                <a:lnTo>
                  <a:pt x="4996703" y="0"/>
                </a:lnTo>
                <a:lnTo>
                  <a:pt x="4996703" y="2592040"/>
                </a:lnTo>
                <a:lnTo>
                  <a:pt x="0" y="2592040"/>
                </a:lnTo>
                <a:lnTo>
                  <a:pt x="0" y="0"/>
                </a:lnTo>
                <a:close/>
              </a:path>
            </a:pathLst>
          </a:custGeom>
          <a:blipFill>
            <a:blip r:embed="rId6"/>
            <a:stretch>
              <a:fillRect/>
            </a:stretch>
          </a:blipFill>
        </p:spPr>
        <p:txBody>
          <a:bodyPr/>
          <a:lstStyle/>
          <a:p>
            <a:pPr defTabSz="609630">
              <a:defRPr/>
            </a:pPr>
            <a:endParaRPr lang="en-US" sz="1200">
              <a:solidFill>
                <a:prstClr val="black"/>
              </a:solidFill>
              <a:latin typeface="Calibri"/>
            </a:endParaRPr>
          </a:p>
        </p:txBody>
      </p:sp>
      <p:sp>
        <p:nvSpPr>
          <p:cNvPr id="8" name="Freeform 8"/>
          <p:cNvSpPr/>
          <p:nvPr/>
        </p:nvSpPr>
        <p:spPr>
          <a:xfrm>
            <a:off x="6288776" y="5897399"/>
            <a:ext cx="3008623" cy="786003"/>
          </a:xfrm>
          <a:custGeom>
            <a:avLst/>
            <a:gdLst/>
            <a:ahLst/>
            <a:cxnLst/>
            <a:rect l="l" t="t" r="r" b="b"/>
            <a:pathLst>
              <a:path w="4512934" h="1179004">
                <a:moveTo>
                  <a:pt x="0" y="0"/>
                </a:moveTo>
                <a:lnTo>
                  <a:pt x="4512934" y="0"/>
                </a:lnTo>
                <a:lnTo>
                  <a:pt x="4512934" y="1179004"/>
                </a:lnTo>
                <a:lnTo>
                  <a:pt x="0" y="1179004"/>
                </a:lnTo>
                <a:lnTo>
                  <a:pt x="0" y="0"/>
                </a:lnTo>
                <a:close/>
              </a:path>
            </a:pathLst>
          </a:custGeom>
          <a:blipFill>
            <a:blip r:embed="rId7"/>
            <a:stretch>
              <a:fillRect/>
            </a:stretch>
          </a:blipFill>
        </p:spPr>
        <p:txBody>
          <a:bodyPr/>
          <a:lstStyle/>
          <a:p>
            <a:pPr defTabSz="609630">
              <a:defRPr/>
            </a:pPr>
            <a:endParaRPr lang="en-US" sz="1200">
              <a:solidFill>
                <a:prstClr val="black"/>
              </a:solidFill>
              <a:latin typeface="Calibri"/>
            </a:endParaRPr>
          </a:p>
        </p:txBody>
      </p:sp>
      <p:grpSp>
        <p:nvGrpSpPr>
          <p:cNvPr id="28" name="Group 7">
            <a:extLst>
              <a:ext uri="{FF2B5EF4-FFF2-40B4-BE49-F238E27FC236}">
                <a16:creationId xmlns:a16="http://schemas.microsoft.com/office/drawing/2014/main" xmlns="" id="{23AF6DFE-B6A6-3A9F-3CB5-E85040B93C11}"/>
              </a:ext>
            </a:extLst>
          </p:cNvPr>
          <p:cNvGrpSpPr/>
          <p:nvPr/>
        </p:nvGrpSpPr>
        <p:grpSpPr>
          <a:xfrm>
            <a:off x="5638800" y="852170"/>
            <a:ext cx="5867400" cy="5458941"/>
            <a:chOff x="0" y="0"/>
            <a:chExt cx="2187652" cy="2156618"/>
          </a:xfrm>
        </p:grpSpPr>
        <p:sp>
          <p:nvSpPr>
            <p:cNvPr id="29" name="Freeform 8">
              <a:extLst>
                <a:ext uri="{FF2B5EF4-FFF2-40B4-BE49-F238E27FC236}">
                  <a16:creationId xmlns:a16="http://schemas.microsoft.com/office/drawing/2014/main" xmlns="" id="{A045CE05-AEBA-9671-2DF6-541FB0E9AA4E}"/>
                </a:ext>
              </a:extLst>
            </p:cNvPr>
            <p:cNvSpPr/>
            <p:nvPr/>
          </p:nvSpPr>
          <p:spPr>
            <a:xfrm>
              <a:off x="0" y="0"/>
              <a:ext cx="2187652" cy="2156619"/>
            </a:xfrm>
            <a:custGeom>
              <a:avLst/>
              <a:gdLst/>
              <a:ahLst/>
              <a:cxnLst/>
              <a:rect l="l" t="t" r="r" b="b"/>
              <a:pathLst>
                <a:path w="2187652" h="2156619">
                  <a:moveTo>
                    <a:pt x="47535" y="0"/>
                  </a:moveTo>
                  <a:lnTo>
                    <a:pt x="2140117" y="0"/>
                  </a:lnTo>
                  <a:cubicBezTo>
                    <a:pt x="2152724" y="0"/>
                    <a:pt x="2164815" y="5008"/>
                    <a:pt x="2173730" y="13923"/>
                  </a:cubicBezTo>
                  <a:cubicBezTo>
                    <a:pt x="2182644" y="22837"/>
                    <a:pt x="2187652" y="34928"/>
                    <a:pt x="2187652" y="47535"/>
                  </a:cubicBezTo>
                  <a:lnTo>
                    <a:pt x="2187652" y="2109083"/>
                  </a:lnTo>
                  <a:cubicBezTo>
                    <a:pt x="2187652" y="2135336"/>
                    <a:pt x="2166370" y="2156619"/>
                    <a:pt x="2140117" y="2156619"/>
                  </a:cubicBezTo>
                  <a:lnTo>
                    <a:pt x="47535" y="2156619"/>
                  </a:lnTo>
                  <a:cubicBezTo>
                    <a:pt x="21282" y="2156619"/>
                    <a:pt x="0" y="2135336"/>
                    <a:pt x="0" y="2109083"/>
                  </a:cubicBezTo>
                  <a:lnTo>
                    <a:pt x="0" y="47535"/>
                  </a:lnTo>
                  <a:cubicBezTo>
                    <a:pt x="0" y="21282"/>
                    <a:pt x="21282" y="0"/>
                    <a:pt x="47535" y="0"/>
                  </a:cubicBezTo>
                  <a:close/>
                </a:path>
              </a:pathLst>
            </a:custGeom>
            <a:solidFill>
              <a:srgbClr val="FDFCF4"/>
            </a:solidFill>
          </p:spPr>
          <p:txBody>
            <a:bodyPr/>
            <a:lstStyle/>
            <a:p>
              <a:pPr defTabSz="609630">
                <a:defRPr/>
              </a:pPr>
              <a:endParaRPr lang="en-US" sz="1200">
                <a:solidFill>
                  <a:prstClr val="black"/>
                </a:solidFill>
                <a:latin typeface="Calibri"/>
              </a:endParaRPr>
            </a:p>
          </p:txBody>
        </p:sp>
        <p:sp>
          <p:nvSpPr>
            <p:cNvPr id="30" name="TextBox 9">
              <a:extLst>
                <a:ext uri="{FF2B5EF4-FFF2-40B4-BE49-F238E27FC236}">
                  <a16:creationId xmlns:a16="http://schemas.microsoft.com/office/drawing/2014/main" xmlns="" id="{AA340216-C065-21D7-98CA-936F6C818666}"/>
                </a:ext>
              </a:extLst>
            </p:cNvPr>
            <p:cNvSpPr txBox="1"/>
            <p:nvPr/>
          </p:nvSpPr>
          <p:spPr>
            <a:xfrm>
              <a:off x="0" y="-38100"/>
              <a:ext cx="2187652" cy="2194718"/>
            </a:xfrm>
            <a:prstGeom prst="rect">
              <a:avLst/>
            </a:prstGeom>
          </p:spPr>
          <p:txBody>
            <a:bodyPr lIns="33867" tIns="33867" rIns="33867" bIns="33867" rtlCol="0" anchor="ctr"/>
            <a:lstStyle/>
            <a:p>
              <a:pPr algn="ctr" defTabSz="609630">
                <a:lnSpc>
                  <a:spcPts val="1773"/>
                </a:lnSpc>
                <a:defRPr/>
              </a:pPr>
              <a:endParaRPr sz="1200">
                <a:solidFill>
                  <a:prstClr val="black"/>
                </a:solidFill>
                <a:latin typeface="Calibri"/>
              </a:endParaRPr>
            </a:p>
          </p:txBody>
        </p:sp>
      </p:grpSp>
      <p:sp>
        <p:nvSpPr>
          <p:cNvPr id="31" name="TextBox 15">
            <a:extLst>
              <a:ext uri="{FF2B5EF4-FFF2-40B4-BE49-F238E27FC236}">
                <a16:creationId xmlns:a16="http://schemas.microsoft.com/office/drawing/2014/main" xmlns="" id="{3150D3B5-6905-4D3F-1624-40F1F1DDA20C}"/>
              </a:ext>
            </a:extLst>
          </p:cNvPr>
          <p:cNvSpPr txBox="1"/>
          <p:nvPr/>
        </p:nvSpPr>
        <p:spPr>
          <a:xfrm>
            <a:off x="6350000" y="2616201"/>
            <a:ext cx="4899080" cy="2269852"/>
          </a:xfrm>
          <a:prstGeom prst="rect">
            <a:avLst/>
          </a:prstGeom>
        </p:spPr>
        <p:txBody>
          <a:bodyPr lIns="0" tIns="0" rIns="0" bIns="0" rtlCol="0" anchor="t">
            <a:spAutoFit/>
          </a:bodyPr>
          <a:lstStyle/>
          <a:p>
            <a:pPr algn="ctr">
              <a:lnSpc>
                <a:spcPts val="5894"/>
              </a:lnSpc>
              <a:spcBef>
                <a:spcPct val="0"/>
              </a:spcBef>
            </a:pPr>
            <a:r>
              <a:rPr lang="vi-VN" sz="4800" b="1" dirty="0">
                <a:solidFill>
                  <a:srgbClr val="FE6383"/>
                </a:solidFill>
                <a:latin typeface="Cambria" panose="02040503050406030204" pitchFamily="18" charset="0"/>
                <a:ea typeface="Cambria" panose="02040503050406030204" pitchFamily="18" charset="0"/>
              </a:rPr>
              <a:t>Tìm hiểu vì sao phải bảo vệ môi trường sống.</a:t>
            </a:r>
            <a:endParaRPr lang="en-US" sz="4800" b="1" dirty="0">
              <a:solidFill>
                <a:srgbClr val="FE6383"/>
              </a:solidFill>
              <a:latin typeface="Cambria" panose="02040503050406030204" pitchFamily="18" charset="0"/>
              <a:ea typeface="Cambria" panose="02040503050406030204" pitchFamily="18" charset="0"/>
            </a:endParaRPr>
          </a:p>
        </p:txBody>
      </p:sp>
      <p:sp>
        <p:nvSpPr>
          <p:cNvPr id="32" name="Freeform 16">
            <a:extLst>
              <a:ext uri="{FF2B5EF4-FFF2-40B4-BE49-F238E27FC236}">
                <a16:creationId xmlns:a16="http://schemas.microsoft.com/office/drawing/2014/main" xmlns="" id="{165B5DB5-E6F3-3B40-B5E2-986C854EBA26}"/>
              </a:ext>
            </a:extLst>
          </p:cNvPr>
          <p:cNvSpPr/>
          <p:nvPr/>
        </p:nvSpPr>
        <p:spPr>
          <a:xfrm flipH="1">
            <a:off x="457200" y="685800"/>
            <a:ext cx="4476581" cy="7646129"/>
          </a:xfrm>
          <a:custGeom>
            <a:avLst/>
            <a:gdLst/>
            <a:ahLst/>
            <a:cxnLst/>
            <a:rect l="l" t="t" r="r" b="b"/>
            <a:pathLst>
              <a:path w="6714872" h="11469193">
                <a:moveTo>
                  <a:pt x="6714872" y="0"/>
                </a:moveTo>
                <a:lnTo>
                  <a:pt x="0" y="0"/>
                </a:lnTo>
                <a:lnTo>
                  <a:pt x="0" y="11469193"/>
                </a:lnTo>
                <a:lnTo>
                  <a:pt x="6714872" y="11469193"/>
                </a:lnTo>
                <a:lnTo>
                  <a:pt x="6714872" y="0"/>
                </a:lnTo>
                <a:close/>
              </a:path>
            </a:pathLst>
          </a:custGeom>
          <a:blipFill>
            <a:blip r:embed="rId8"/>
            <a:stretch>
              <a:fillRect l="-203992" r="-11821"/>
            </a:stretch>
          </a:blipFill>
        </p:spPr>
        <p:txBody>
          <a:bodyPr/>
          <a:lstStyle/>
          <a:p>
            <a:pPr defTabSz="609630">
              <a:defRPr/>
            </a:pPr>
            <a:endParaRPr lang="en-US" sz="1200">
              <a:solidFill>
                <a:prstClr val="black"/>
              </a:solidFill>
              <a:latin typeface="Calibri"/>
            </a:endParaRPr>
          </a:p>
        </p:txBody>
      </p:sp>
      <p:sp>
        <p:nvSpPr>
          <p:cNvPr id="33" name="TextBox 17">
            <a:extLst>
              <a:ext uri="{FF2B5EF4-FFF2-40B4-BE49-F238E27FC236}">
                <a16:creationId xmlns:a16="http://schemas.microsoft.com/office/drawing/2014/main" xmlns="" id="{63FCC06A-3C61-591E-ED6B-7627FB71D0CE}"/>
              </a:ext>
            </a:extLst>
          </p:cNvPr>
          <p:cNvSpPr txBox="1"/>
          <p:nvPr/>
        </p:nvSpPr>
        <p:spPr>
          <a:xfrm>
            <a:off x="7213600" y="1549400"/>
            <a:ext cx="3087068" cy="474489"/>
          </a:xfrm>
          <a:prstGeom prst="rect">
            <a:avLst/>
          </a:prstGeom>
        </p:spPr>
        <p:txBody>
          <a:bodyPr lIns="0" tIns="0" rIns="0" bIns="0" rtlCol="0" anchor="t">
            <a:spAutoFit/>
          </a:bodyPr>
          <a:lstStyle/>
          <a:p>
            <a:pPr algn="ctr" defTabSz="609630">
              <a:lnSpc>
                <a:spcPts val="3714"/>
              </a:lnSpc>
              <a:spcBef>
                <a:spcPct val="0"/>
              </a:spcBef>
              <a:defRPr/>
            </a:pPr>
            <a:r>
              <a:rPr lang="en-US" sz="3200" b="1" dirty="0" err="1">
                <a:solidFill>
                  <a:srgbClr val="004AAD"/>
                </a:solidFill>
                <a:latin typeface="Cambria" panose="02040503050406030204" pitchFamily="18" charset="0"/>
                <a:ea typeface="Cambria" panose="02040503050406030204" pitchFamily="18" charset="0"/>
              </a:rPr>
              <a:t>Hoạt</a:t>
            </a:r>
            <a:r>
              <a:rPr lang="en-US" sz="3200" b="1" dirty="0">
                <a:solidFill>
                  <a:srgbClr val="004AAD"/>
                </a:solidFill>
                <a:latin typeface="Cambria" panose="02040503050406030204" pitchFamily="18" charset="0"/>
                <a:ea typeface="Cambria" panose="02040503050406030204" pitchFamily="18" charset="0"/>
              </a:rPr>
              <a:t> </a:t>
            </a:r>
            <a:r>
              <a:rPr lang="en-US" sz="3200" b="1" dirty="0" err="1">
                <a:solidFill>
                  <a:srgbClr val="004AAD"/>
                </a:solidFill>
                <a:latin typeface="Cambria" panose="02040503050406030204" pitchFamily="18" charset="0"/>
                <a:ea typeface="Cambria" panose="02040503050406030204" pitchFamily="18" charset="0"/>
              </a:rPr>
              <a:t>động</a:t>
            </a:r>
            <a:r>
              <a:rPr lang="en-US" sz="3200" b="1" dirty="0">
                <a:solidFill>
                  <a:srgbClr val="004AAD"/>
                </a:solidFill>
                <a:latin typeface="Cambria" panose="02040503050406030204" pitchFamily="18" charset="0"/>
                <a:ea typeface="Cambria" panose="02040503050406030204" pitchFamily="18" charset="0"/>
              </a:rPr>
              <a:t> 2</a:t>
            </a:r>
          </a:p>
        </p:txBody>
      </p:sp>
    </p:spTree>
    <p:extLst>
      <p:ext uri="{BB962C8B-B14F-4D97-AF65-F5344CB8AC3E}">
        <p14:creationId xmlns:p14="http://schemas.microsoft.com/office/powerpoint/2010/main" val="424946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638" b="-75638"/>
            </a:stretch>
          </a:blipFill>
        </p:spPr>
        <p:txBody>
          <a:bodyPr/>
          <a:lstStyle/>
          <a:p>
            <a:pPr defTabSz="609630">
              <a:defRPr/>
            </a:pPr>
            <a:endParaRPr lang="en-US" sz="1200">
              <a:solidFill>
                <a:prstClr val="black"/>
              </a:solidFill>
              <a:latin typeface="Calibri"/>
            </a:endParaRPr>
          </a:p>
        </p:txBody>
      </p:sp>
      <p:sp>
        <p:nvSpPr>
          <p:cNvPr id="8" name="Freeform 8"/>
          <p:cNvSpPr/>
          <p:nvPr/>
        </p:nvSpPr>
        <p:spPr>
          <a:xfrm>
            <a:off x="685801" y="-323612"/>
            <a:ext cx="5307467" cy="3224287"/>
          </a:xfrm>
          <a:custGeom>
            <a:avLst/>
            <a:gdLst/>
            <a:ahLst/>
            <a:cxnLst/>
            <a:rect l="l" t="t" r="r" b="b"/>
            <a:pathLst>
              <a:path w="7961201" h="4836430">
                <a:moveTo>
                  <a:pt x="0" y="0"/>
                </a:moveTo>
                <a:lnTo>
                  <a:pt x="7961201" y="0"/>
                </a:lnTo>
                <a:lnTo>
                  <a:pt x="7961201" y="4836430"/>
                </a:lnTo>
                <a:lnTo>
                  <a:pt x="0" y="4836430"/>
                </a:lnTo>
                <a:lnTo>
                  <a:pt x="0" y="0"/>
                </a:lnTo>
                <a:close/>
              </a:path>
            </a:pathLst>
          </a:custGeom>
          <a:blipFill>
            <a:blip r:embed="rId3">
              <a:alphaModFix amt="58000"/>
            </a:blip>
            <a:stretch>
              <a:fillRect/>
            </a:stretch>
          </a:blipFill>
        </p:spPr>
        <p:txBody>
          <a:bodyPr/>
          <a:lstStyle/>
          <a:p>
            <a:pPr defTabSz="609630">
              <a:defRPr/>
            </a:pPr>
            <a:endParaRPr lang="en-US" sz="1200">
              <a:solidFill>
                <a:prstClr val="black"/>
              </a:solidFill>
              <a:latin typeface="Calibri"/>
            </a:endParaRPr>
          </a:p>
        </p:txBody>
      </p:sp>
      <p:sp>
        <p:nvSpPr>
          <p:cNvPr id="21" name="Rectangle: Rounded Corners 20">
            <a:extLst>
              <a:ext uri="{FF2B5EF4-FFF2-40B4-BE49-F238E27FC236}">
                <a16:creationId xmlns:a16="http://schemas.microsoft.com/office/drawing/2014/main" xmlns="" id="{CF267E52-7EED-80F1-5739-1103B777382A}"/>
              </a:ext>
            </a:extLst>
          </p:cNvPr>
          <p:cNvSpPr/>
          <p:nvPr/>
        </p:nvSpPr>
        <p:spPr>
          <a:xfrm>
            <a:off x="609600" y="482600"/>
            <a:ext cx="10718800" cy="5943600"/>
          </a:xfrm>
          <a:prstGeom prst="roundRect">
            <a:avLst>
              <a:gd name="adj" fmla="val 337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dirty="0">
              <a:solidFill>
                <a:prstClr val="white"/>
              </a:solidFill>
              <a:latin typeface="Calibri"/>
            </a:endParaRPr>
          </a:p>
        </p:txBody>
      </p:sp>
      <p:sp>
        <p:nvSpPr>
          <p:cNvPr id="22" name="TextBox 21">
            <a:extLst>
              <a:ext uri="{FF2B5EF4-FFF2-40B4-BE49-F238E27FC236}">
                <a16:creationId xmlns:a16="http://schemas.microsoft.com/office/drawing/2014/main" xmlns="" id="{92F27BEA-B253-F6CA-C4B5-3A38FC7DB095}"/>
              </a:ext>
            </a:extLst>
          </p:cNvPr>
          <p:cNvSpPr txBox="1"/>
          <p:nvPr/>
        </p:nvSpPr>
        <p:spPr>
          <a:xfrm>
            <a:off x="609600" y="1447800"/>
            <a:ext cx="4419600" cy="2123658"/>
          </a:xfrm>
          <a:prstGeom prst="rect">
            <a:avLst/>
          </a:prstGeom>
          <a:noFill/>
        </p:spPr>
        <p:txBody>
          <a:bodyPr wrap="square" rtlCol="0">
            <a:spAutoFit/>
          </a:bodyPr>
          <a:lstStyle/>
          <a:p>
            <a:pPr lvl="0" algn="ctr"/>
            <a:r>
              <a:rPr lang="vi-VN" sz="4400" b="1" dirty="0">
                <a:solidFill>
                  <a:prstClr val="black"/>
                </a:solidFill>
                <a:latin typeface="Cambria" panose="02040503050406030204" pitchFamily="18" charset="0"/>
                <a:ea typeface="Cambria" panose="02040503050406030204" pitchFamily="18" charset="0"/>
              </a:rPr>
              <a:t>Đọc thông tin dưới đây và trả lời câu hỏi:</a:t>
            </a:r>
            <a:endParaRPr lang="en-US" sz="4400" b="1" dirty="0">
              <a:solidFill>
                <a:prstClr val="black"/>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xmlns="" id="{0D70739B-029F-688F-C160-3A3BA8C7D1BD}"/>
              </a:ext>
            </a:extLst>
          </p:cNvPr>
          <p:cNvPicPr>
            <a:picLocks noChangeAspect="1"/>
          </p:cNvPicPr>
          <p:nvPr/>
        </p:nvPicPr>
        <p:blipFill>
          <a:blip r:embed="rId4"/>
          <a:stretch>
            <a:fillRect/>
          </a:stretch>
        </p:blipFill>
        <p:spPr>
          <a:xfrm>
            <a:off x="4904910" y="0"/>
            <a:ext cx="6575890" cy="6871313"/>
          </a:xfrm>
          <a:prstGeom prst="rect">
            <a:avLst/>
          </a:prstGeom>
        </p:spPr>
      </p:pic>
    </p:spTree>
    <p:extLst>
      <p:ext uri="{BB962C8B-B14F-4D97-AF65-F5344CB8AC3E}">
        <p14:creationId xmlns:p14="http://schemas.microsoft.com/office/powerpoint/2010/main" val="2816725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2">
            <a:extLst>
              <a:ext uri="{FF2B5EF4-FFF2-40B4-BE49-F238E27FC236}">
                <a16:creationId xmlns:a16="http://schemas.microsoft.com/office/drawing/2014/main" xmlns="" id="{09616E21-E204-DF12-727B-2B1754204ED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904" r="-5513" b="-17148"/>
            </a:stretch>
          </a:blipFill>
        </p:spPr>
        <p:txBody>
          <a:bodyPr/>
          <a:lstStyle/>
          <a:p>
            <a:pPr defTabSz="609630">
              <a:defRPr/>
            </a:pPr>
            <a:endParaRPr lang="en-US" sz="1200">
              <a:solidFill>
                <a:prstClr val="black"/>
              </a:solidFill>
              <a:latin typeface="Calibri"/>
            </a:endParaRPr>
          </a:p>
        </p:txBody>
      </p:sp>
      <p:sp>
        <p:nvSpPr>
          <p:cNvPr id="33" name="Freeform 3">
            <a:extLst>
              <a:ext uri="{FF2B5EF4-FFF2-40B4-BE49-F238E27FC236}">
                <a16:creationId xmlns:a16="http://schemas.microsoft.com/office/drawing/2014/main" xmlns="" id="{86E86BA0-E5BD-D054-AFB7-552A10FFA831}"/>
              </a:ext>
            </a:extLst>
          </p:cNvPr>
          <p:cNvSpPr/>
          <p:nvPr/>
        </p:nvSpPr>
        <p:spPr>
          <a:xfrm rot="480260">
            <a:off x="-1608436" y="5540053"/>
            <a:ext cx="16263355" cy="6302050"/>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pPr defTabSz="609630">
              <a:defRPr/>
            </a:pPr>
            <a:endParaRPr lang="en-US" sz="1200">
              <a:solidFill>
                <a:prstClr val="black"/>
              </a:solidFill>
              <a:latin typeface="Calibri"/>
            </a:endParaRPr>
          </a:p>
        </p:txBody>
      </p:sp>
      <p:sp>
        <p:nvSpPr>
          <p:cNvPr id="43" name="Freeform 13">
            <a:extLst>
              <a:ext uri="{FF2B5EF4-FFF2-40B4-BE49-F238E27FC236}">
                <a16:creationId xmlns:a16="http://schemas.microsoft.com/office/drawing/2014/main" xmlns="" id="{0601AC5D-894D-1CF7-5446-88ED0DBDC00D}"/>
              </a:ext>
            </a:extLst>
          </p:cNvPr>
          <p:cNvSpPr/>
          <p:nvPr/>
        </p:nvSpPr>
        <p:spPr>
          <a:xfrm>
            <a:off x="681116" y="5639684"/>
            <a:ext cx="1307625" cy="930049"/>
          </a:xfrm>
          <a:custGeom>
            <a:avLst/>
            <a:gdLst/>
            <a:ahLst/>
            <a:cxnLst/>
            <a:rect l="l" t="t" r="r" b="b"/>
            <a:pathLst>
              <a:path w="1961438" h="1395073">
                <a:moveTo>
                  <a:pt x="0" y="0"/>
                </a:moveTo>
                <a:lnTo>
                  <a:pt x="1961438" y="0"/>
                </a:lnTo>
                <a:lnTo>
                  <a:pt x="1961438" y="1395073"/>
                </a:lnTo>
                <a:lnTo>
                  <a:pt x="0" y="1395073"/>
                </a:lnTo>
                <a:lnTo>
                  <a:pt x="0" y="0"/>
                </a:lnTo>
                <a:close/>
              </a:path>
            </a:pathLst>
          </a:custGeom>
          <a:blipFill>
            <a:blip r:embed="rId4"/>
            <a:stretch>
              <a:fillRect/>
            </a:stretch>
          </a:blipFill>
        </p:spPr>
        <p:txBody>
          <a:bodyPr/>
          <a:lstStyle/>
          <a:p>
            <a:pPr defTabSz="609630">
              <a:defRPr/>
            </a:pPr>
            <a:endParaRPr lang="en-US" sz="1200">
              <a:solidFill>
                <a:prstClr val="black"/>
              </a:solidFill>
              <a:latin typeface="Calibri"/>
            </a:endParaRPr>
          </a:p>
        </p:txBody>
      </p:sp>
      <p:sp>
        <p:nvSpPr>
          <p:cNvPr id="44" name="Freeform 14">
            <a:extLst>
              <a:ext uri="{FF2B5EF4-FFF2-40B4-BE49-F238E27FC236}">
                <a16:creationId xmlns:a16="http://schemas.microsoft.com/office/drawing/2014/main" xmlns="" id="{A2BCD26D-EC9E-99CB-C614-0E89F6D1AEE9}"/>
              </a:ext>
            </a:extLst>
          </p:cNvPr>
          <p:cNvSpPr/>
          <p:nvPr/>
        </p:nvSpPr>
        <p:spPr>
          <a:xfrm>
            <a:off x="1334929" y="5710718"/>
            <a:ext cx="935833" cy="922965"/>
          </a:xfrm>
          <a:custGeom>
            <a:avLst/>
            <a:gdLst/>
            <a:ahLst/>
            <a:cxnLst/>
            <a:rect l="l" t="t" r="r" b="b"/>
            <a:pathLst>
              <a:path w="1403750" h="1384448">
                <a:moveTo>
                  <a:pt x="0" y="0"/>
                </a:moveTo>
                <a:lnTo>
                  <a:pt x="1403750" y="0"/>
                </a:lnTo>
                <a:lnTo>
                  <a:pt x="1403750" y="1384448"/>
                </a:lnTo>
                <a:lnTo>
                  <a:pt x="0" y="1384448"/>
                </a:lnTo>
                <a:lnTo>
                  <a:pt x="0" y="0"/>
                </a:lnTo>
                <a:close/>
              </a:path>
            </a:pathLst>
          </a:custGeom>
          <a:blipFill>
            <a:blip r:embed="rId5"/>
            <a:stretch>
              <a:fillRect/>
            </a:stretch>
          </a:blipFill>
        </p:spPr>
        <p:txBody>
          <a:bodyPr/>
          <a:lstStyle/>
          <a:p>
            <a:pPr defTabSz="609630">
              <a:defRPr/>
            </a:pPr>
            <a:endParaRPr lang="en-US" sz="1200">
              <a:solidFill>
                <a:prstClr val="black"/>
              </a:solidFill>
              <a:latin typeface="Calibri"/>
            </a:endParaRPr>
          </a:p>
        </p:txBody>
      </p:sp>
      <p:sp>
        <p:nvSpPr>
          <p:cNvPr id="45" name="Freeform 15">
            <a:extLst>
              <a:ext uri="{FF2B5EF4-FFF2-40B4-BE49-F238E27FC236}">
                <a16:creationId xmlns:a16="http://schemas.microsoft.com/office/drawing/2014/main" xmlns="" id="{43F6A34E-2667-CFBD-4526-CB4F5B8A947D}"/>
              </a:ext>
            </a:extLst>
          </p:cNvPr>
          <p:cNvSpPr/>
          <p:nvPr/>
        </p:nvSpPr>
        <p:spPr>
          <a:xfrm rot="-1715897">
            <a:off x="10872066" y="5294271"/>
            <a:ext cx="539028" cy="1585375"/>
          </a:xfrm>
          <a:custGeom>
            <a:avLst/>
            <a:gdLst/>
            <a:ahLst/>
            <a:cxnLst/>
            <a:rect l="l" t="t" r="r" b="b"/>
            <a:pathLst>
              <a:path w="808542" h="2378063">
                <a:moveTo>
                  <a:pt x="0" y="0"/>
                </a:moveTo>
                <a:lnTo>
                  <a:pt x="808541" y="0"/>
                </a:lnTo>
                <a:lnTo>
                  <a:pt x="808541" y="2378064"/>
                </a:lnTo>
                <a:lnTo>
                  <a:pt x="0" y="2378064"/>
                </a:lnTo>
                <a:lnTo>
                  <a:pt x="0" y="0"/>
                </a:lnTo>
                <a:close/>
              </a:path>
            </a:pathLst>
          </a:custGeom>
          <a:blipFill>
            <a:blip r:embed="rId6"/>
            <a:stretch>
              <a:fillRect/>
            </a:stretch>
          </a:blipFill>
        </p:spPr>
        <p:txBody>
          <a:bodyPr/>
          <a:lstStyle/>
          <a:p>
            <a:pPr defTabSz="609630">
              <a:defRPr/>
            </a:pPr>
            <a:endParaRPr lang="en-US" sz="1200">
              <a:solidFill>
                <a:prstClr val="black"/>
              </a:solidFill>
              <a:latin typeface="Calibri"/>
            </a:endParaRPr>
          </a:p>
        </p:txBody>
      </p:sp>
      <p:sp>
        <p:nvSpPr>
          <p:cNvPr id="46" name="Freeform 16">
            <a:extLst>
              <a:ext uri="{FF2B5EF4-FFF2-40B4-BE49-F238E27FC236}">
                <a16:creationId xmlns:a16="http://schemas.microsoft.com/office/drawing/2014/main" xmlns="" id="{6DE58ECB-46EF-D7A0-DFB9-5F4FCB0095D8}"/>
              </a:ext>
            </a:extLst>
          </p:cNvPr>
          <p:cNvSpPr/>
          <p:nvPr/>
        </p:nvSpPr>
        <p:spPr>
          <a:xfrm rot="-490076">
            <a:off x="10170972" y="5511264"/>
            <a:ext cx="2610667" cy="1856837"/>
          </a:xfrm>
          <a:custGeom>
            <a:avLst/>
            <a:gdLst/>
            <a:ahLst/>
            <a:cxnLst/>
            <a:rect l="l" t="t" r="r" b="b"/>
            <a:pathLst>
              <a:path w="3916000" h="2785255">
                <a:moveTo>
                  <a:pt x="0" y="0"/>
                </a:moveTo>
                <a:lnTo>
                  <a:pt x="3916001" y="0"/>
                </a:lnTo>
                <a:lnTo>
                  <a:pt x="3916001" y="2785255"/>
                </a:lnTo>
                <a:lnTo>
                  <a:pt x="0" y="2785255"/>
                </a:lnTo>
                <a:lnTo>
                  <a:pt x="0" y="0"/>
                </a:lnTo>
                <a:close/>
              </a:path>
            </a:pathLst>
          </a:custGeom>
          <a:blipFill>
            <a:blip r:embed="rId4"/>
            <a:stretch>
              <a:fillRect/>
            </a:stretch>
          </a:blipFill>
        </p:spPr>
        <p:txBody>
          <a:bodyPr/>
          <a:lstStyle/>
          <a:p>
            <a:pPr defTabSz="609630">
              <a:defRPr/>
            </a:pPr>
            <a:endParaRPr lang="en-US" sz="1200">
              <a:solidFill>
                <a:prstClr val="black"/>
              </a:solidFill>
              <a:latin typeface="Calibri"/>
            </a:endParaRPr>
          </a:p>
        </p:txBody>
      </p:sp>
      <p:sp>
        <p:nvSpPr>
          <p:cNvPr id="47" name="Freeform 17">
            <a:extLst>
              <a:ext uri="{FF2B5EF4-FFF2-40B4-BE49-F238E27FC236}">
                <a16:creationId xmlns:a16="http://schemas.microsoft.com/office/drawing/2014/main" xmlns="" id="{A4CED0D0-BF50-AEDB-F45C-DFFAF2B27284}"/>
              </a:ext>
            </a:extLst>
          </p:cNvPr>
          <p:cNvSpPr/>
          <p:nvPr/>
        </p:nvSpPr>
        <p:spPr>
          <a:xfrm rot="-558072">
            <a:off x="11651849" y="5986145"/>
            <a:ext cx="630211" cy="1853563"/>
          </a:xfrm>
          <a:custGeom>
            <a:avLst/>
            <a:gdLst/>
            <a:ahLst/>
            <a:cxnLst/>
            <a:rect l="l" t="t" r="r" b="b"/>
            <a:pathLst>
              <a:path w="945317" h="2780344">
                <a:moveTo>
                  <a:pt x="0" y="0"/>
                </a:moveTo>
                <a:lnTo>
                  <a:pt x="945317" y="0"/>
                </a:lnTo>
                <a:lnTo>
                  <a:pt x="945317" y="2780344"/>
                </a:lnTo>
                <a:lnTo>
                  <a:pt x="0" y="2780344"/>
                </a:lnTo>
                <a:lnTo>
                  <a:pt x="0" y="0"/>
                </a:lnTo>
                <a:close/>
              </a:path>
            </a:pathLst>
          </a:custGeom>
          <a:blipFill>
            <a:blip r:embed="rId6"/>
            <a:stretch>
              <a:fillRect/>
            </a:stretch>
          </a:blipFill>
        </p:spPr>
        <p:txBody>
          <a:bodyPr/>
          <a:lstStyle/>
          <a:p>
            <a:pPr defTabSz="609630">
              <a:defRPr/>
            </a:pPr>
            <a:endParaRPr lang="en-US" sz="1200">
              <a:solidFill>
                <a:prstClr val="black"/>
              </a:solidFill>
              <a:latin typeface="Calibri"/>
            </a:endParaRPr>
          </a:p>
        </p:txBody>
      </p:sp>
      <p:sp>
        <p:nvSpPr>
          <p:cNvPr id="49" name="Freeform 19">
            <a:extLst>
              <a:ext uri="{FF2B5EF4-FFF2-40B4-BE49-F238E27FC236}">
                <a16:creationId xmlns:a16="http://schemas.microsoft.com/office/drawing/2014/main" xmlns="" id="{C17C71D3-89B9-06AE-C65B-51FB1890FFEE}"/>
              </a:ext>
            </a:extLst>
          </p:cNvPr>
          <p:cNvSpPr/>
          <p:nvPr/>
        </p:nvSpPr>
        <p:spPr>
          <a:xfrm>
            <a:off x="6047764" y="252280"/>
            <a:ext cx="516153" cy="343241"/>
          </a:xfrm>
          <a:custGeom>
            <a:avLst/>
            <a:gdLst/>
            <a:ahLst/>
            <a:cxnLst/>
            <a:rect l="l" t="t" r="r" b="b"/>
            <a:pathLst>
              <a:path w="774229" h="514862">
                <a:moveTo>
                  <a:pt x="0" y="0"/>
                </a:moveTo>
                <a:lnTo>
                  <a:pt x="774229" y="0"/>
                </a:lnTo>
                <a:lnTo>
                  <a:pt x="774229" y="514862"/>
                </a:lnTo>
                <a:lnTo>
                  <a:pt x="0" y="514862"/>
                </a:lnTo>
                <a:lnTo>
                  <a:pt x="0" y="0"/>
                </a:lnTo>
                <a:close/>
              </a:path>
            </a:pathLst>
          </a:custGeom>
          <a:blipFill>
            <a:blip r:embed="rId7"/>
            <a:stretch>
              <a:fillRect/>
            </a:stretch>
          </a:blipFill>
        </p:spPr>
        <p:txBody>
          <a:bodyPr/>
          <a:lstStyle/>
          <a:p>
            <a:pPr defTabSz="609630">
              <a:defRPr/>
            </a:pPr>
            <a:endParaRPr lang="en-US" sz="1200">
              <a:solidFill>
                <a:prstClr val="black"/>
              </a:solidFill>
              <a:latin typeface="Calibri"/>
            </a:endParaRPr>
          </a:p>
        </p:txBody>
      </p:sp>
      <p:sp>
        <p:nvSpPr>
          <p:cNvPr id="50" name="Freeform 20">
            <a:extLst>
              <a:ext uri="{FF2B5EF4-FFF2-40B4-BE49-F238E27FC236}">
                <a16:creationId xmlns:a16="http://schemas.microsoft.com/office/drawing/2014/main" xmlns="" id="{5FD99BC2-657E-F6CA-EDBF-FB441E23A1BB}"/>
              </a:ext>
            </a:extLst>
          </p:cNvPr>
          <p:cNvSpPr/>
          <p:nvPr/>
        </p:nvSpPr>
        <p:spPr>
          <a:xfrm>
            <a:off x="685800" y="984502"/>
            <a:ext cx="407605" cy="309440"/>
          </a:xfrm>
          <a:custGeom>
            <a:avLst/>
            <a:gdLst/>
            <a:ahLst/>
            <a:cxnLst/>
            <a:rect l="l" t="t" r="r" b="b"/>
            <a:pathLst>
              <a:path w="611407" h="464160">
                <a:moveTo>
                  <a:pt x="0" y="0"/>
                </a:moveTo>
                <a:lnTo>
                  <a:pt x="611407" y="0"/>
                </a:lnTo>
                <a:lnTo>
                  <a:pt x="611407" y="464160"/>
                </a:lnTo>
                <a:lnTo>
                  <a:pt x="0" y="464160"/>
                </a:lnTo>
                <a:lnTo>
                  <a:pt x="0" y="0"/>
                </a:lnTo>
                <a:close/>
              </a:path>
            </a:pathLst>
          </a:custGeom>
          <a:blipFill>
            <a:blip r:embed="rId8"/>
            <a:stretch>
              <a:fillRect/>
            </a:stretch>
          </a:blipFill>
        </p:spPr>
        <p:txBody>
          <a:bodyPr/>
          <a:lstStyle/>
          <a:p>
            <a:pPr defTabSz="609630">
              <a:defRPr/>
            </a:pPr>
            <a:endParaRPr lang="en-US" sz="1200">
              <a:solidFill>
                <a:prstClr val="black"/>
              </a:solidFill>
              <a:latin typeface="Calibri"/>
            </a:endParaRPr>
          </a:p>
        </p:txBody>
      </p:sp>
      <p:grpSp>
        <p:nvGrpSpPr>
          <p:cNvPr id="2" name="Group 7">
            <a:extLst>
              <a:ext uri="{FF2B5EF4-FFF2-40B4-BE49-F238E27FC236}">
                <a16:creationId xmlns:a16="http://schemas.microsoft.com/office/drawing/2014/main" xmlns="" id="{198920B5-10BF-D35C-0679-026944150DF3}"/>
              </a:ext>
            </a:extLst>
          </p:cNvPr>
          <p:cNvGrpSpPr/>
          <p:nvPr/>
        </p:nvGrpSpPr>
        <p:grpSpPr>
          <a:xfrm>
            <a:off x="1895031" y="1295849"/>
            <a:ext cx="9585769" cy="1980752"/>
            <a:chOff x="0" y="0"/>
            <a:chExt cx="4002211" cy="1956034"/>
          </a:xfrm>
        </p:grpSpPr>
        <p:sp>
          <p:nvSpPr>
            <p:cNvPr id="3" name="Freeform 8">
              <a:extLst>
                <a:ext uri="{FF2B5EF4-FFF2-40B4-BE49-F238E27FC236}">
                  <a16:creationId xmlns:a16="http://schemas.microsoft.com/office/drawing/2014/main" xmlns="" id="{C4E5958D-8FCF-3536-F8CA-ED4C65B038F7}"/>
                </a:ext>
              </a:extLst>
            </p:cNvPr>
            <p:cNvSpPr/>
            <p:nvPr/>
          </p:nvSpPr>
          <p:spPr>
            <a:xfrm>
              <a:off x="0" y="0"/>
              <a:ext cx="4002211" cy="1956034"/>
            </a:xfrm>
            <a:custGeom>
              <a:avLst/>
              <a:gdLst/>
              <a:ahLst/>
              <a:cxnLst/>
              <a:rect l="l" t="t" r="r" b="b"/>
              <a:pathLst>
                <a:path w="4002211" h="1956034">
                  <a:moveTo>
                    <a:pt x="30630" y="0"/>
                  </a:moveTo>
                  <a:lnTo>
                    <a:pt x="3971580" y="0"/>
                  </a:lnTo>
                  <a:cubicBezTo>
                    <a:pt x="3979704" y="0"/>
                    <a:pt x="3987495" y="3227"/>
                    <a:pt x="3993240" y="8971"/>
                  </a:cubicBezTo>
                  <a:cubicBezTo>
                    <a:pt x="3998984" y="14716"/>
                    <a:pt x="4002211" y="22507"/>
                    <a:pt x="4002211" y="30630"/>
                  </a:cubicBezTo>
                  <a:lnTo>
                    <a:pt x="4002211" y="1925403"/>
                  </a:lnTo>
                  <a:cubicBezTo>
                    <a:pt x="4002211" y="1942320"/>
                    <a:pt x="3988497" y="1956034"/>
                    <a:pt x="3971580" y="1956034"/>
                  </a:cubicBezTo>
                  <a:lnTo>
                    <a:pt x="30630" y="1956034"/>
                  </a:lnTo>
                  <a:cubicBezTo>
                    <a:pt x="22507" y="1956034"/>
                    <a:pt x="14716" y="1952806"/>
                    <a:pt x="8971" y="1947062"/>
                  </a:cubicBezTo>
                  <a:cubicBezTo>
                    <a:pt x="3227" y="1941318"/>
                    <a:pt x="0" y="1933527"/>
                    <a:pt x="0" y="1925403"/>
                  </a:cubicBezTo>
                  <a:lnTo>
                    <a:pt x="0" y="30630"/>
                  </a:lnTo>
                  <a:cubicBezTo>
                    <a:pt x="0" y="22507"/>
                    <a:pt x="3227" y="14716"/>
                    <a:pt x="8971" y="8971"/>
                  </a:cubicBezTo>
                  <a:cubicBezTo>
                    <a:pt x="14716" y="3227"/>
                    <a:pt x="22507" y="0"/>
                    <a:pt x="30630" y="0"/>
                  </a:cubicBezTo>
                  <a:close/>
                </a:path>
              </a:pathLst>
            </a:custGeom>
            <a:solidFill>
              <a:srgbClr val="FFE9E4"/>
            </a:solidFill>
            <a:ln cap="rnd">
              <a:noFill/>
              <a:prstDash val="solid"/>
              <a:round/>
            </a:ln>
          </p:spPr>
          <p:txBody>
            <a:bodyPr/>
            <a:lstStyle/>
            <a:p>
              <a:pPr defTabSz="609630">
                <a:defRPr/>
              </a:pPr>
              <a:endParaRPr lang="en-US" sz="1200">
                <a:solidFill>
                  <a:prstClr val="black"/>
                </a:solidFill>
                <a:latin typeface="Calibri"/>
              </a:endParaRPr>
            </a:p>
          </p:txBody>
        </p:sp>
        <p:sp>
          <p:nvSpPr>
            <p:cNvPr id="4" name="TextBox 9">
              <a:extLst>
                <a:ext uri="{FF2B5EF4-FFF2-40B4-BE49-F238E27FC236}">
                  <a16:creationId xmlns:a16="http://schemas.microsoft.com/office/drawing/2014/main" xmlns="" id="{7B0BCB67-4868-754B-5951-CF28F16158F4}"/>
                </a:ext>
              </a:extLst>
            </p:cNvPr>
            <p:cNvSpPr txBox="1"/>
            <p:nvPr/>
          </p:nvSpPr>
          <p:spPr>
            <a:xfrm>
              <a:off x="0" y="-38100"/>
              <a:ext cx="4002211" cy="1994134"/>
            </a:xfrm>
            <a:prstGeom prst="rect">
              <a:avLst/>
            </a:prstGeom>
          </p:spPr>
          <p:txBody>
            <a:bodyPr lIns="28729" tIns="28729" rIns="28729" bIns="28729" rtlCol="0" anchor="ctr"/>
            <a:lstStyle/>
            <a:p>
              <a:pPr algn="ctr" defTabSz="609630">
                <a:lnSpc>
                  <a:spcPts val="1773"/>
                </a:lnSpc>
                <a:spcBef>
                  <a:spcPct val="0"/>
                </a:spcBef>
                <a:defRPr/>
              </a:pPr>
              <a:endParaRPr sz="1200">
                <a:solidFill>
                  <a:prstClr val="black"/>
                </a:solidFill>
                <a:latin typeface="Calibri"/>
              </a:endParaRPr>
            </a:p>
          </p:txBody>
        </p:sp>
      </p:grpSp>
      <p:sp>
        <p:nvSpPr>
          <p:cNvPr id="5" name="Freeform 10">
            <a:extLst>
              <a:ext uri="{FF2B5EF4-FFF2-40B4-BE49-F238E27FC236}">
                <a16:creationId xmlns:a16="http://schemas.microsoft.com/office/drawing/2014/main" xmlns="" id="{A630E03C-DC7C-8FA9-16FF-78ADC76B0C7E}"/>
              </a:ext>
            </a:extLst>
          </p:cNvPr>
          <p:cNvSpPr/>
          <p:nvPr/>
        </p:nvSpPr>
        <p:spPr>
          <a:xfrm rot="-1507447">
            <a:off x="1721633" y="1526958"/>
            <a:ext cx="1387921" cy="334836"/>
          </a:xfrm>
          <a:custGeom>
            <a:avLst/>
            <a:gdLst/>
            <a:ahLst/>
            <a:cxnLst/>
            <a:rect l="l" t="t" r="r" b="b"/>
            <a:pathLst>
              <a:path w="2081881" h="502254">
                <a:moveTo>
                  <a:pt x="0" y="0"/>
                </a:moveTo>
                <a:lnTo>
                  <a:pt x="2081881" y="0"/>
                </a:lnTo>
                <a:lnTo>
                  <a:pt x="2081881" y="502253"/>
                </a:lnTo>
                <a:lnTo>
                  <a:pt x="0" y="50225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defTabSz="609630">
              <a:defRPr/>
            </a:pPr>
            <a:endParaRPr lang="en-US" sz="1200">
              <a:solidFill>
                <a:prstClr val="black"/>
              </a:solidFill>
              <a:latin typeface="Calibri"/>
            </a:endParaRPr>
          </a:p>
        </p:txBody>
      </p:sp>
      <p:sp>
        <p:nvSpPr>
          <p:cNvPr id="6" name="Freeform 21">
            <a:extLst>
              <a:ext uri="{FF2B5EF4-FFF2-40B4-BE49-F238E27FC236}">
                <a16:creationId xmlns:a16="http://schemas.microsoft.com/office/drawing/2014/main" xmlns="" id="{EB8286ED-860D-1976-790A-6AC1B8B6BB8C}"/>
              </a:ext>
            </a:extLst>
          </p:cNvPr>
          <p:cNvSpPr/>
          <p:nvPr/>
        </p:nvSpPr>
        <p:spPr>
          <a:xfrm>
            <a:off x="-279207" y="3276600"/>
            <a:ext cx="3886007" cy="3644189"/>
          </a:xfrm>
          <a:custGeom>
            <a:avLst/>
            <a:gdLst/>
            <a:ahLst/>
            <a:cxnLst/>
            <a:rect l="l" t="t" r="r" b="b"/>
            <a:pathLst>
              <a:path w="4844241" h="4844241">
                <a:moveTo>
                  <a:pt x="0" y="0"/>
                </a:moveTo>
                <a:lnTo>
                  <a:pt x="4844241" y="0"/>
                </a:lnTo>
                <a:lnTo>
                  <a:pt x="4844241" y="4844241"/>
                </a:lnTo>
                <a:lnTo>
                  <a:pt x="0" y="4844241"/>
                </a:lnTo>
                <a:lnTo>
                  <a:pt x="0" y="0"/>
                </a:lnTo>
                <a:close/>
              </a:path>
            </a:pathLst>
          </a:custGeom>
          <a:blipFill>
            <a:blip r:embed="rId11"/>
            <a:stretch>
              <a:fillRect/>
            </a:stretch>
          </a:blipFill>
        </p:spPr>
        <p:txBody>
          <a:bodyPr/>
          <a:lstStyle/>
          <a:p>
            <a:pPr defTabSz="609630">
              <a:defRPr/>
            </a:pPr>
            <a:endParaRPr lang="en-US" sz="1200">
              <a:solidFill>
                <a:prstClr val="black"/>
              </a:solidFill>
              <a:latin typeface="Calibri"/>
            </a:endParaRPr>
          </a:p>
        </p:txBody>
      </p:sp>
      <p:sp>
        <p:nvSpPr>
          <p:cNvPr id="7" name="TextBox 26">
            <a:extLst>
              <a:ext uri="{FF2B5EF4-FFF2-40B4-BE49-F238E27FC236}">
                <a16:creationId xmlns:a16="http://schemas.microsoft.com/office/drawing/2014/main" xmlns="" id="{5B07A719-AB1D-7E07-FC68-37177F10C6AD}"/>
              </a:ext>
            </a:extLst>
          </p:cNvPr>
          <p:cNvSpPr txBox="1"/>
          <p:nvPr/>
        </p:nvSpPr>
        <p:spPr>
          <a:xfrm>
            <a:off x="2387600" y="1600200"/>
            <a:ext cx="9042400" cy="1477328"/>
          </a:xfrm>
          <a:prstGeom prst="rect">
            <a:avLst/>
          </a:prstGeom>
        </p:spPr>
        <p:txBody>
          <a:bodyPr wrap="square" lIns="0" tIns="0" rIns="0" bIns="0" rtlCol="0" anchor="t">
            <a:spAutoFit/>
          </a:bodyPr>
          <a:lstStyle/>
          <a:p>
            <a:pPr lvl="0" algn="ctr">
              <a:spcBef>
                <a:spcPct val="0"/>
              </a:spcBef>
            </a:pPr>
            <a:r>
              <a:rPr lang="vi-VN" sz="3200" b="1" dirty="0">
                <a:solidFill>
                  <a:srgbClr val="000000"/>
                </a:solidFill>
                <a:latin typeface="Cambria" panose="02040503050406030204" pitchFamily="18" charset="0"/>
                <a:ea typeface="Cambria" panose="02040503050406030204" pitchFamily="18" charset="0"/>
              </a:rPr>
              <a:t>- Môi trường sống ở nước ta hiện nay đang gặp phải những vấn đề gì? Việc ô nhiễm môi trường gây tác hại gì đối với sức khoẻ con người?</a:t>
            </a:r>
            <a:endParaRPr lang="en-US" sz="3200" b="1" dirty="0">
              <a:solidFill>
                <a:srgbClr val="000000"/>
              </a:solidFill>
              <a:latin typeface="Cambria" panose="02040503050406030204" pitchFamily="18" charset="0"/>
              <a:ea typeface="Cambria" panose="02040503050406030204" pitchFamily="18" charset="0"/>
            </a:endParaRPr>
          </a:p>
        </p:txBody>
      </p:sp>
      <p:grpSp>
        <p:nvGrpSpPr>
          <p:cNvPr id="8" name="Group 37">
            <a:extLst>
              <a:ext uri="{FF2B5EF4-FFF2-40B4-BE49-F238E27FC236}">
                <a16:creationId xmlns:a16="http://schemas.microsoft.com/office/drawing/2014/main" xmlns="" id="{A2C355B8-2833-F235-42EA-E0C73A08E831}"/>
              </a:ext>
            </a:extLst>
          </p:cNvPr>
          <p:cNvGrpSpPr/>
          <p:nvPr/>
        </p:nvGrpSpPr>
        <p:grpSpPr>
          <a:xfrm>
            <a:off x="3454400" y="3124200"/>
            <a:ext cx="7924800" cy="3810000"/>
            <a:chOff x="0" y="-50339"/>
            <a:chExt cx="3612726" cy="328688"/>
          </a:xfrm>
        </p:grpSpPr>
        <p:sp>
          <p:nvSpPr>
            <p:cNvPr id="9" name="Freeform 38">
              <a:extLst>
                <a:ext uri="{FF2B5EF4-FFF2-40B4-BE49-F238E27FC236}">
                  <a16:creationId xmlns:a16="http://schemas.microsoft.com/office/drawing/2014/main" xmlns="" id="{1AE5E670-92E3-5ACF-9CDA-6F6BAB3A8B7A}"/>
                </a:ext>
              </a:extLst>
            </p:cNvPr>
            <p:cNvSpPr/>
            <p:nvPr/>
          </p:nvSpPr>
          <p:spPr>
            <a:xfrm>
              <a:off x="0" y="0"/>
              <a:ext cx="3612726" cy="246293"/>
            </a:xfrm>
            <a:custGeom>
              <a:avLst/>
              <a:gdLst/>
              <a:ahLst/>
              <a:cxnLst/>
              <a:rect l="l" t="t" r="r" b="b"/>
              <a:pathLst>
                <a:path w="3612726" h="246293">
                  <a:moveTo>
                    <a:pt x="22012" y="0"/>
                  </a:moveTo>
                  <a:lnTo>
                    <a:pt x="3590715" y="0"/>
                  </a:lnTo>
                  <a:cubicBezTo>
                    <a:pt x="3596553" y="0"/>
                    <a:pt x="3602151" y="2319"/>
                    <a:pt x="3606279" y="6447"/>
                  </a:cubicBezTo>
                  <a:cubicBezTo>
                    <a:pt x="3610407" y="10575"/>
                    <a:pt x="3612726" y="16174"/>
                    <a:pt x="3612726" y="22012"/>
                  </a:cubicBezTo>
                  <a:lnTo>
                    <a:pt x="3612726" y="224281"/>
                  </a:lnTo>
                  <a:cubicBezTo>
                    <a:pt x="3612726" y="230119"/>
                    <a:pt x="3610407" y="235718"/>
                    <a:pt x="3606279" y="239846"/>
                  </a:cubicBezTo>
                  <a:cubicBezTo>
                    <a:pt x="3602151" y="243974"/>
                    <a:pt x="3596553" y="246293"/>
                    <a:pt x="3590715" y="246293"/>
                  </a:cubicBezTo>
                  <a:lnTo>
                    <a:pt x="22012" y="246293"/>
                  </a:lnTo>
                  <a:cubicBezTo>
                    <a:pt x="16174" y="246293"/>
                    <a:pt x="10575" y="243974"/>
                    <a:pt x="6447" y="239846"/>
                  </a:cubicBezTo>
                  <a:cubicBezTo>
                    <a:pt x="2319" y="235718"/>
                    <a:pt x="0" y="230119"/>
                    <a:pt x="0" y="224281"/>
                  </a:cubicBezTo>
                  <a:lnTo>
                    <a:pt x="0" y="22012"/>
                  </a:lnTo>
                  <a:cubicBezTo>
                    <a:pt x="0" y="16174"/>
                    <a:pt x="2319" y="10575"/>
                    <a:pt x="6447" y="6447"/>
                  </a:cubicBezTo>
                  <a:cubicBezTo>
                    <a:pt x="10575" y="2319"/>
                    <a:pt x="16174" y="0"/>
                    <a:pt x="22012" y="0"/>
                  </a:cubicBezTo>
                  <a:close/>
                </a:path>
              </a:pathLst>
            </a:custGeom>
            <a:solidFill>
              <a:srgbClr val="FFFFFF"/>
            </a:solidFill>
            <a:ln w="47625" cap="rnd">
              <a:solidFill>
                <a:srgbClr val="38B6FF"/>
              </a:solidFill>
              <a:prstDash val="lgDash"/>
              <a:round/>
            </a:ln>
          </p:spPr>
          <p:txBody>
            <a:bodyPr/>
            <a:lstStyle/>
            <a:p>
              <a:pPr defTabSz="609630">
                <a:defRPr/>
              </a:pPr>
              <a:endParaRPr lang="en-US" sz="733" b="1">
                <a:solidFill>
                  <a:prstClr val="black"/>
                </a:solidFill>
                <a:latin typeface="Calibri"/>
              </a:endParaRPr>
            </a:p>
          </p:txBody>
        </p:sp>
        <p:sp>
          <p:nvSpPr>
            <p:cNvPr id="10" name="TextBox 39">
              <a:extLst>
                <a:ext uri="{FF2B5EF4-FFF2-40B4-BE49-F238E27FC236}">
                  <a16:creationId xmlns:a16="http://schemas.microsoft.com/office/drawing/2014/main" xmlns="" id="{F15CF566-3A75-704D-9EDC-D61DCD9443C6}"/>
                </a:ext>
              </a:extLst>
            </p:cNvPr>
            <p:cNvSpPr txBox="1"/>
            <p:nvPr/>
          </p:nvSpPr>
          <p:spPr>
            <a:xfrm>
              <a:off x="0" y="-50339"/>
              <a:ext cx="3612726" cy="328688"/>
            </a:xfrm>
            <a:prstGeom prst="rect">
              <a:avLst/>
            </a:prstGeom>
          </p:spPr>
          <p:txBody>
            <a:bodyPr lIns="33867" tIns="33867" rIns="33867" bIns="33867" rtlCol="0" anchor="ctr"/>
            <a:lstStyle/>
            <a:p>
              <a:pPr algn="just">
                <a:lnSpc>
                  <a:spcPct val="120000"/>
                </a:lnSpc>
              </a:pPr>
              <a:r>
                <a:rPr lang="nl-NL" sz="3600" dirty="0">
                  <a:solidFill>
                    <a:srgbClr val="FF0000"/>
                  </a:solidFill>
                  <a:latin typeface="Cambria" panose="02040503050406030204" pitchFamily="18" charset="0"/>
                  <a:ea typeface="Cambria" panose="02040503050406030204" pitchFamily="18" charset="0"/>
                </a:rPr>
                <a:t>   Môi trường sống ở nước ta hiện nay đang gặp phải vấn đề ô nhiễm, việc ô nhiễm môi trường gây tác hại xấu đến sức khỏe con người.</a:t>
              </a:r>
              <a:endParaRPr lang="en-US" sz="3600" dirty="0">
                <a:solidFill>
                  <a:srgbClr val="FF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185267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2">
            <a:extLst>
              <a:ext uri="{FF2B5EF4-FFF2-40B4-BE49-F238E27FC236}">
                <a16:creationId xmlns:a16="http://schemas.microsoft.com/office/drawing/2014/main" xmlns="" id="{09616E21-E204-DF12-727B-2B1754204ED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904" r="-5513" b="-17148"/>
            </a:stretch>
          </a:blipFill>
        </p:spPr>
        <p:txBody>
          <a:bodyPr/>
          <a:lstStyle/>
          <a:p>
            <a:pPr defTabSz="609630">
              <a:defRPr/>
            </a:pPr>
            <a:endParaRPr lang="en-US" sz="1200">
              <a:solidFill>
                <a:prstClr val="black"/>
              </a:solidFill>
              <a:latin typeface="Calibri"/>
            </a:endParaRPr>
          </a:p>
        </p:txBody>
      </p:sp>
      <p:sp>
        <p:nvSpPr>
          <p:cNvPr id="33" name="Freeform 3">
            <a:extLst>
              <a:ext uri="{FF2B5EF4-FFF2-40B4-BE49-F238E27FC236}">
                <a16:creationId xmlns:a16="http://schemas.microsoft.com/office/drawing/2014/main" xmlns="" id="{86E86BA0-E5BD-D054-AFB7-552A10FFA831}"/>
              </a:ext>
            </a:extLst>
          </p:cNvPr>
          <p:cNvSpPr/>
          <p:nvPr/>
        </p:nvSpPr>
        <p:spPr>
          <a:xfrm rot="480260">
            <a:off x="-1608436" y="5540053"/>
            <a:ext cx="16263355" cy="6302050"/>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pPr defTabSz="609630">
              <a:defRPr/>
            </a:pPr>
            <a:endParaRPr lang="en-US" sz="1200">
              <a:solidFill>
                <a:prstClr val="black"/>
              </a:solidFill>
              <a:latin typeface="Calibri"/>
            </a:endParaRPr>
          </a:p>
        </p:txBody>
      </p:sp>
      <p:sp>
        <p:nvSpPr>
          <p:cNvPr id="43" name="Freeform 13">
            <a:extLst>
              <a:ext uri="{FF2B5EF4-FFF2-40B4-BE49-F238E27FC236}">
                <a16:creationId xmlns:a16="http://schemas.microsoft.com/office/drawing/2014/main" xmlns="" id="{0601AC5D-894D-1CF7-5446-88ED0DBDC00D}"/>
              </a:ext>
            </a:extLst>
          </p:cNvPr>
          <p:cNvSpPr/>
          <p:nvPr/>
        </p:nvSpPr>
        <p:spPr>
          <a:xfrm>
            <a:off x="681116" y="5639684"/>
            <a:ext cx="1307625" cy="930049"/>
          </a:xfrm>
          <a:custGeom>
            <a:avLst/>
            <a:gdLst/>
            <a:ahLst/>
            <a:cxnLst/>
            <a:rect l="l" t="t" r="r" b="b"/>
            <a:pathLst>
              <a:path w="1961438" h="1395073">
                <a:moveTo>
                  <a:pt x="0" y="0"/>
                </a:moveTo>
                <a:lnTo>
                  <a:pt x="1961438" y="0"/>
                </a:lnTo>
                <a:lnTo>
                  <a:pt x="1961438" y="1395073"/>
                </a:lnTo>
                <a:lnTo>
                  <a:pt x="0" y="1395073"/>
                </a:lnTo>
                <a:lnTo>
                  <a:pt x="0" y="0"/>
                </a:lnTo>
                <a:close/>
              </a:path>
            </a:pathLst>
          </a:custGeom>
          <a:blipFill>
            <a:blip r:embed="rId4"/>
            <a:stretch>
              <a:fillRect/>
            </a:stretch>
          </a:blipFill>
        </p:spPr>
        <p:txBody>
          <a:bodyPr/>
          <a:lstStyle/>
          <a:p>
            <a:pPr defTabSz="609630">
              <a:defRPr/>
            </a:pPr>
            <a:endParaRPr lang="en-US" sz="1200">
              <a:solidFill>
                <a:prstClr val="black"/>
              </a:solidFill>
              <a:latin typeface="Calibri"/>
            </a:endParaRPr>
          </a:p>
        </p:txBody>
      </p:sp>
      <p:sp>
        <p:nvSpPr>
          <p:cNvPr id="44" name="Freeform 14">
            <a:extLst>
              <a:ext uri="{FF2B5EF4-FFF2-40B4-BE49-F238E27FC236}">
                <a16:creationId xmlns:a16="http://schemas.microsoft.com/office/drawing/2014/main" xmlns="" id="{A2BCD26D-EC9E-99CB-C614-0E89F6D1AEE9}"/>
              </a:ext>
            </a:extLst>
          </p:cNvPr>
          <p:cNvSpPr/>
          <p:nvPr/>
        </p:nvSpPr>
        <p:spPr>
          <a:xfrm>
            <a:off x="1334929" y="5710718"/>
            <a:ext cx="935833" cy="922965"/>
          </a:xfrm>
          <a:custGeom>
            <a:avLst/>
            <a:gdLst/>
            <a:ahLst/>
            <a:cxnLst/>
            <a:rect l="l" t="t" r="r" b="b"/>
            <a:pathLst>
              <a:path w="1403750" h="1384448">
                <a:moveTo>
                  <a:pt x="0" y="0"/>
                </a:moveTo>
                <a:lnTo>
                  <a:pt x="1403750" y="0"/>
                </a:lnTo>
                <a:lnTo>
                  <a:pt x="1403750" y="1384448"/>
                </a:lnTo>
                <a:lnTo>
                  <a:pt x="0" y="1384448"/>
                </a:lnTo>
                <a:lnTo>
                  <a:pt x="0" y="0"/>
                </a:lnTo>
                <a:close/>
              </a:path>
            </a:pathLst>
          </a:custGeom>
          <a:blipFill>
            <a:blip r:embed="rId5"/>
            <a:stretch>
              <a:fillRect/>
            </a:stretch>
          </a:blipFill>
        </p:spPr>
        <p:txBody>
          <a:bodyPr/>
          <a:lstStyle/>
          <a:p>
            <a:pPr defTabSz="609630">
              <a:defRPr/>
            </a:pPr>
            <a:endParaRPr lang="en-US" sz="1200">
              <a:solidFill>
                <a:prstClr val="black"/>
              </a:solidFill>
              <a:latin typeface="Calibri"/>
            </a:endParaRPr>
          </a:p>
        </p:txBody>
      </p:sp>
      <p:sp>
        <p:nvSpPr>
          <p:cNvPr id="45" name="Freeform 15">
            <a:extLst>
              <a:ext uri="{FF2B5EF4-FFF2-40B4-BE49-F238E27FC236}">
                <a16:creationId xmlns:a16="http://schemas.microsoft.com/office/drawing/2014/main" xmlns="" id="{43F6A34E-2667-CFBD-4526-CB4F5B8A947D}"/>
              </a:ext>
            </a:extLst>
          </p:cNvPr>
          <p:cNvSpPr/>
          <p:nvPr/>
        </p:nvSpPr>
        <p:spPr>
          <a:xfrm rot="-1715897">
            <a:off x="10872066" y="5294271"/>
            <a:ext cx="539028" cy="1585375"/>
          </a:xfrm>
          <a:custGeom>
            <a:avLst/>
            <a:gdLst/>
            <a:ahLst/>
            <a:cxnLst/>
            <a:rect l="l" t="t" r="r" b="b"/>
            <a:pathLst>
              <a:path w="808542" h="2378063">
                <a:moveTo>
                  <a:pt x="0" y="0"/>
                </a:moveTo>
                <a:lnTo>
                  <a:pt x="808541" y="0"/>
                </a:lnTo>
                <a:lnTo>
                  <a:pt x="808541" y="2378064"/>
                </a:lnTo>
                <a:lnTo>
                  <a:pt x="0" y="2378064"/>
                </a:lnTo>
                <a:lnTo>
                  <a:pt x="0" y="0"/>
                </a:lnTo>
                <a:close/>
              </a:path>
            </a:pathLst>
          </a:custGeom>
          <a:blipFill>
            <a:blip r:embed="rId6"/>
            <a:stretch>
              <a:fillRect/>
            </a:stretch>
          </a:blipFill>
        </p:spPr>
        <p:txBody>
          <a:bodyPr/>
          <a:lstStyle/>
          <a:p>
            <a:pPr defTabSz="609630">
              <a:defRPr/>
            </a:pPr>
            <a:endParaRPr lang="en-US" sz="1200">
              <a:solidFill>
                <a:prstClr val="black"/>
              </a:solidFill>
              <a:latin typeface="Calibri"/>
            </a:endParaRPr>
          </a:p>
        </p:txBody>
      </p:sp>
      <p:sp>
        <p:nvSpPr>
          <p:cNvPr id="46" name="Freeform 16">
            <a:extLst>
              <a:ext uri="{FF2B5EF4-FFF2-40B4-BE49-F238E27FC236}">
                <a16:creationId xmlns:a16="http://schemas.microsoft.com/office/drawing/2014/main" xmlns="" id="{6DE58ECB-46EF-D7A0-DFB9-5F4FCB0095D8}"/>
              </a:ext>
            </a:extLst>
          </p:cNvPr>
          <p:cNvSpPr/>
          <p:nvPr/>
        </p:nvSpPr>
        <p:spPr>
          <a:xfrm rot="-490076">
            <a:off x="10170972" y="5511264"/>
            <a:ext cx="2610667" cy="1856837"/>
          </a:xfrm>
          <a:custGeom>
            <a:avLst/>
            <a:gdLst/>
            <a:ahLst/>
            <a:cxnLst/>
            <a:rect l="l" t="t" r="r" b="b"/>
            <a:pathLst>
              <a:path w="3916000" h="2785255">
                <a:moveTo>
                  <a:pt x="0" y="0"/>
                </a:moveTo>
                <a:lnTo>
                  <a:pt x="3916001" y="0"/>
                </a:lnTo>
                <a:lnTo>
                  <a:pt x="3916001" y="2785255"/>
                </a:lnTo>
                <a:lnTo>
                  <a:pt x="0" y="2785255"/>
                </a:lnTo>
                <a:lnTo>
                  <a:pt x="0" y="0"/>
                </a:lnTo>
                <a:close/>
              </a:path>
            </a:pathLst>
          </a:custGeom>
          <a:blipFill>
            <a:blip r:embed="rId4"/>
            <a:stretch>
              <a:fillRect/>
            </a:stretch>
          </a:blipFill>
        </p:spPr>
        <p:txBody>
          <a:bodyPr/>
          <a:lstStyle/>
          <a:p>
            <a:pPr defTabSz="609630">
              <a:defRPr/>
            </a:pPr>
            <a:endParaRPr lang="en-US" sz="1200">
              <a:solidFill>
                <a:prstClr val="black"/>
              </a:solidFill>
              <a:latin typeface="Calibri"/>
            </a:endParaRPr>
          </a:p>
        </p:txBody>
      </p:sp>
      <p:sp>
        <p:nvSpPr>
          <p:cNvPr id="47" name="Freeform 17">
            <a:extLst>
              <a:ext uri="{FF2B5EF4-FFF2-40B4-BE49-F238E27FC236}">
                <a16:creationId xmlns:a16="http://schemas.microsoft.com/office/drawing/2014/main" xmlns="" id="{A4CED0D0-BF50-AEDB-F45C-DFFAF2B27284}"/>
              </a:ext>
            </a:extLst>
          </p:cNvPr>
          <p:cNvSpPr/>
          <p:nvPr/>
        </p:nvSpPr>
        <p:spPr>
          <a:xfrm rot="-558072">
            <a:off x="11651849" y="5986145"/>
            <a:ext cx="630211" cy="1853563"/>
          </a:xfrm>
          <a:custGeom>
            <a:avLst/>
            <a:gdLst/>
            <a:ahLst/>
            <a:cxnLst/>
            <a:rect l="l" t="t" r="r" b="b"/>
            <a:pathLst>
              <a:path w="945317" h="2780344">
                <a:moveTo>
                  <a:pt x="0" y="0"/>
                </a:moveTo>
                <a:lnTo>
                  <a:pt x="945317" y="0"/>
                </a:lnTo>
                <a:lnTo>
                  <a:pt x="945317" y="2780344"/>
                </a:lnTo>
                <a:lnTo>
                  <a:pt x="0" y="2780344"/>
                </a:lnTo>
                <a:lnTo>
                  <a:pt x="0" y="0"/>
                </a:lnTo>
                <a:close/>
              </a:path>
            </a:pathLst>
          </a:custGeom>
          <a:blipFill>
            <a:blip r:embed="rId6"/>
            <a:stretch>
              <a:fillRect/>
            </a:stretch>
          </a:blipFill>
        </p:spPr>
        <p:txBody>
          <a:bodyPr/>
          <a:lstStyle/>
          <a:p>
            <a:pPr defTabSz="609630">
              <a:defRPr/>
            </a:pPr>
            <a:endParaRPr lang="en-US" sz="1200">
              <a:solidFill>
                <a:prstClr val="black"/>
              </a:solidFill>
              <a:latin typeface="Calibri"/>
            </a:endParaRPr>
          </a:p>
        </p:txBody>
      </p:sp>
      <p:sp>
        <p:nvSpPr>
          <p:cNvPr id="49" name="Freeform 19">
            <a:extLst>
              <a:ext uri="{FF2B5EF4-FFF2-40B4-BE49-F238E27FC236}">
                <a16:creationId xmlns:a16="http://schemas.microsoft.com/office/drawing/2014/main" xmlns="" id="{C17C71D3-89B9-06AE-C65B-51FB1890FFEE}"/>
              </a:ext>
            </a:extLst>
          </p:cNvPr>
          <p:cNvSpPr/>
          <p:nvPr/>
        </p:nvSpPr>
        <p:spPr>
          <a:xfrm>
            <a:off x="6047764" y="252280"/>
            <a:ext cx="516153" cy="343241"/>
          </a:xfrm>
          <a:custGeom>
            <a:avLst/>
            <a:gdLst/>
            <a:ahLst/>
            <a:cxnLst/>
            <a:rect l="l" t="t" r="r" b="b"/>
            <a:pathLst>
              <a:path w="774229" h="514862">
                <a:moveTo>
                  <a:pt x="0" y="0"/>
                </a:moveTo>
                <a:lnTo>
                  <a:pt x="774229" y="0"/>
                </a:lnTo>
                <a:lnTo>
                  <a:pt x="774229" y="514862"/>
                </a:lnTo>
                <a:lnTo>
                  <a:pt x="0" y="514862"/>
                </a:lnTo>
                <a:lnTo>
                  <a:pt x="0" y="0"/>
                </a:lnTo>
                <a:close/>
              </a:path>
            </a:pathLst>
          </a:custGeom>
          <a:blipFill>
            <a:blip r:embed="rId7"/>
            <a:stretch>
              <a:fillRect/>
            </a:stretch>
          </a:blipFill>
        </p:spPr>
        <p:txBody>
          <a:bodyPr/>
          <a:lstStyle/>
          <a:p>
            <a:pPr defTabSz="609630">
              <a:defRPr/>
            </a:pPr>
            <a:endParaRPr lang="en-US" sz="1200">
              <a:solidFill>
                <a:prstClr val="black"/>
              </a:solidFill>
              <a:latin typeface="Calibri"/>
            </a:endParaRPr>
          </a:p>
        </p:txBody>
      </p:sp>
      <p:sp>
        <p:nvSpPr>
          <p:cNvPr id="50" name="Freeform 20">
            <a:extLst>
              <a:ext uri="{FF2B5EF4-FFF2-40B4-BE49-F238E27FC236}">
                <a16:creationId xmlns:a16="http://schemas.microsoft.com/office/drawing/2014/main" xmlns="" id="{5FD99BC2-657E-F6CA-EDBF-FB441E23A1BB}"/>
              </a:ext>
            </a:extLst>
          </p:cNvPr>
          <p:cNvSpPr/>
          <p:nvPr/>
        </p:nvSpPr>
        <p:spPr>
          <a:xfrm>
            <a:off x="685800" y="984502"/>
            <a:ext cx="407605" cy="309440"/>
          </a:xfrm>
          <a:custGeom>
            <a:avLst/>
            <a:gdLst/>
            <a:ahLst/>
            <a:cxnLst/>
            <a:rect l="l" t="t" r="r" b="b"/>
            <a:pathLst>
              <a:path w="611407" h="464160">
                <a:moveTo>
                  <a:pt x="0" y="0"/>
                </a:moveTo>
                <a:lnTo>
                  <a:pt x="611407" y="0"/>
                </a:lnTo>
                <a:lnTo>
                  <a:pt x="611407" y="464160"/>
                </a:lnTo>
                <a:lnTo>
                  <a:pt x="0" y="464160"/>
                </a:lnTo>
                <a:lnTo>
                  <a:pt x="0" y="0"/>
                </a:lnTo>
                <a:close/>
              </a:path>
            </a:pathLst>
          </a:custGeom>
          <a:blipFill>
            <a:blip r:embed="rId8"/>
            <a:stretch>
              <a:fillRect/>
            </a:stretch>
          </a:blipFill>
        </p:spPr>
        <p:txBody>
          <a:bodyPr/>
          <a:lstStyle/>
          <a:p>
            <a:pPr defTabSz="609630">
              <a:defRPr/>
            </a:pPr>
            <a:endParaRPr lang="en-US" sz="1200">
              <a:solidFill>
                <a:prstClr val="black"/>
              </a:solidFill>
              <a:latin typeface="Calibri"/>
            </a:endParaRPr>
          </a:p>
        </p:txBody>
      </p:sp>
      <p:grpSp>
        <p:nvGrpSpPr>
          <p:cNvPr id="2" name="Group 7">
            <a:extLst>
              <a:ext uri="{FF2B5EF4-FFF2-40B4-BE49-F238E27FC236}">
                <a16:creationId xmlns:a16="http://schemas.microsoft.com/office/drawing/2014/main" xmlns="" id="{198920B5-10BF-D35C-0679-026944150DF3}"/>
              </a:ext>
            </a:extLst>
          </p:cNvPr>
          <p:cNvGrpSpPr/>
          <p:nvPr/>
        </p:nvGrpSpPr>
        <p:grpSpPr>
          <a:xfrm>
            <a:off x="1895031" y="1295849"/>
            <a:ext cx="9585769" cy="1980752"/>
            <a:chOff x="0" y="0"/>
            <a:chExt cx="4002211" cy="1956034"/>
          </a:xfrm>
        </p:grpSpPr>
        <p:sp>
          <p:nvSpPr>
            <p:cNvPr id="3" name="Freeform 8">
              <a:extLst>
                <a:ext uri="{FF2B5EF4-FFF2-40B4-BE49-F238E27FC236}">
                  <a16:creationId xmlns:a16="http://schemas.microsoft.com/office/drawing/2014/main" xmlns="" id="{C4E5958D-8FCF-3536-F8CA-ED4C65B038F7}"/>
                </a:ext>
              </a:extLst>
            </p:cNvPr>
            <p:cNvSpPr/>
            <p:nvPr/>
          </p:nvSpPr>
          <p:spPr>
            <a:xfrm>
              <a:off x="0" y="0"/>
              <a:ext cx="4002211" cy="1956034"/>
            </a:xfrm>
            <a:custGeom>
              <a:avLst/>
              <a:gdLst/>
              <a:ahLst/>
              <a:cxnLst/>
              <a:rect l="l" t="t" r="r" b="b"/>
              <a:pathLst>
                <a:path w="4002211" h="1956034">
                  <a:moveTo>
                    <a:pt x="30630" y="0"/>
                  </a:moveTo>
                  <a:lnTo>
                    <a:pt x="3971580" y="0"/>
                  </a:lnTo>
                  <a:cubicBezTo>
                    <a:pt x="3979704" y="0"/>
                    <a:pt x="3987495" y="3227"/>
                    <a:pt x="3993240" y="8971"/>
                  </a:cubicBezTo>
                  <a:cubicBezTo>
                    <a:pt x="3998984" y="14716"/>
                    <a:pt x="4002211" y="22507"/>
                    <a:pt x="4002211" y="30630"/>
                  </a:cubicBezTo>
                  <a:lnTo>
                    <a:pt x="4002211" y="1925403"/>
                  </a:lnTo>
                  <a:cubicBezTo>
                    <a:pt x="4002211" y="1942320"/>
                    <a:pt x="3988497" y="1956034"/>
                    <a:pt x="3971580" y="1956034"/>
                  </a:cubicBezTo>
                  <a:lnTo>
                    <a:pt x="30630" y="1956034"/>
                  </a:lnTo>
                  <a:cubicBezTo>
                    <a:pt x="22507" y="1956034"/>
                    <a:pt x="14716" y="1952806"/>
                    <a:pt x="8971" y="1947062"/>
                  </a:cubicBezTo>
                  <a:cubicBezTo>
                    <a:pt x="3227" y="1941318"/>
                    <a:pt x="0" y="1933527"/>
                    <a:pt x="0" y="1925403"/>
                  </a:cubicBezTo>
                  <a:lnTo>
                    <a:pt x="0" y="30630"/>
                  </a:lnTo>
                  <a:cubicBezTo>
                    <a:pt x="0" y="22507"/>
                    <a:pt x="3227" y="14716"/>
                    <a:pt x="8971" y="8971"/>
                  </a:cubicBezTo>
                  <a:cubicBezTo>
                    <a:pt x="14716" y="3227"/>
                    <a:pt x="22507" y="0"/>
                    <a:pt x="30630" y="0"/>
                  </a:cubicBezTo>
                  <a:close/>
                </a:path>
              </a:pathLst>
            </a:custGeom>
            <a:solidFill>
              <a:srgbClr val="FFE9E4"/>
            </a:solidFill>
            <a:ln cap="rnd">
              <a:noFill/>
              <a:prstDash val="solid"/>
              <a:round/>
            </a:ln>
          </p:spPr>
          <p:txBody>
            <a:bodyPr/>
            <a:lstStyle/>
            <a:p>
              <a:pPr defTabSz="609630">
                <a:defRPr/>
              </a:pPr>
              <a:endParaRPr lang="en-US" sz="1200">
                <a:solidFill>
                  <a:prstClr val="black"/>
                </a:solidFill>
                <a:latin typeface="Calibri"/>
              </a:endParaRPr>
            </a:p>
          </p:txBody>
        </p:sp>
        <p:sp>
          <p:nvSpPr>
            <p:cNvPr id="4" name="TextBox 9">
              <a:extLst>
                <a:ext uri="{FF2B5EF4-FFF2-40B4-BE49-F238E27FC236}">
                  <a16:creationId xmlns:a16="http://schemas.microsoft.com/office/drawing/2014/main" xmlns="" id="{7B0BCB67-4868-754B-5951-CF28F16158F4}"/>
                </a:ext>
              </a:extLst>
            </p:cNvPr>
            <p:cNvSpPr txBox="1"/>
            <p:nvPr/>
          </p:nvSpPr>
          <p:spPr>
            <a:xfrm>
              <a:off x="0" y="-38100"/>
              <a:ext cx="4002211" cy="1994134"/>
            </a:xfrm>
            <a:prstGeom prst="rect">
              <a:avLst/>
            </a:prstGeom>
          </p:spPr>
          <p:txBody>
            <a:bodyPr lIns="28729" tIns="28729" rIns="28729" bIns="28729" rtlCol="0" anchor="ctr"/>
            <a:lstStyle/>
            <a:p>
              <a:pPr algn="ctr" defTabSz="609630">
                <a:lnSpc>
                  <a:spcPts val="1773"/>
                </a:lnSpc>
                <a:spcBef>
                  <a:spcPct val="0"/>
                </a:spcBef>
                <a:defRPr/>
              </a:pPr>
              <a:endParaRPr sz="1200">
                <a:solidFill>
                  <a:prstClr val="black"/>
                </a:solidFill>
                <a:latin typeface="Calibri"/>
              </a:endParaRPr>
            </a:p>
          </p:txBody>
        </p:sp>
      </p:grpSp>
      <p:sp>
        <p:nvSpPr>
          <p:cNvPr id="5" name="Freeform 10">
            <a:extLst>
              <a:ext uri="{FF2B5EF4-FFF2-40B4-BE49-F238E27FC236}">
                <a16:creationId xmlns:a16="http://schemas.microsoft.com/office/drawing/2014/main" xmlns="" id="{A630E03C-DC7C-8FA9-16FF-78ADC76B0C7E}"/>
              </a:ext>
            </a:extLst>
          </p:cNvPr>
          <p:cNvSpPr/>
          <p:nvPr/>
        </p:nvSpPr>
        <p:spPr>
          <a:xfrm rot="-1507447">
            <a:off x="1721633" y="1526958"/>
            <a:ext cx="1387921" cy="334836"/>
          </a:xfrm>
          <a:custGeom>
            <a:avLst/>
            <a:gdLst/>
            <a:ahLst/>
            <a:cxnLst/>
            <a:rect l="l" t="t" r="r" b="b"/>
            <a:pathLst>
              <a:path w="2081881" h="502254">
                <a:moveTo>
                  <a:pt x="0" y="0"/>
                </a:moveTo>
                <a:lnTo>
                  <a:pt x="2081881" y="0"/>
                </a:lnTo>
                <a:lnTo>
                  <a:pt x="2081881" y="502253"/>
                </a:lnTo>
                <a:lnTo>
                  <a:pt x="0" y="50225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defTabSz="609630">
              <a:defRPr/>
            </a:pPr>
            <a:endParaRPr lang="en-US" sz="1200">
              <a:solidFill>
                <a:prstClr val="black"/>
              </a:solidFill>
              <a:latin typeface="Calibri"/>
            </a:endParaRPr>
          </a:p>
        </p:txBody>
      </p:sp>
      <p:sp>
        <p:nvSpPr>
          <p:cNvPr id="6" name="Freeform 21">
            <a:extLst>
              <a:ext uri="{FF2B5EF4-FFF2-40B4-BE49-F238E27FC236}">
                <a16:creationId xmlns:a16="http://schemas.microsoft.com/office/drawing/2014/main" xmlns="" id="{EB8286ED-860D-1976-790A-6AC1B8B6BB8C}"/>
              </a:ext>
            </a:extLst>
          </p:cNvPr>
          <p:cNvSpPr/>
          <p:nvPr/>
        </p:nvSpPr>
        <p:spPr>
          <a:xfrm>
            <a:off x="-279207" y="3276600"/>
            <a:ext cx="3886007" cy="3644189"/>
          </a:xfrm>
          <a:custGeom>
            <a:avLst/>
            <a:gdLst/>
            <a:ahLst/>
            <a:cxnLst/>
            <a:rect l="l" t="t" r="r" b="b"/>
            <a:pathLst>
              <a:path w="4844241" h="4844241">
                <a:moveTo>
                  <a:pt x="0" y="0"/>
                </a:moveTo>
                <a:lnTo>
                  <a:pt x="4844241" y="0"/>
                </a:lnTo>
                <a:lnTo>
                  <a:pt x="4844241" y="4844241"/>
                </a:lnTo>
                <a:lnTo>
                  <a:pt x="0" y="4844241"/>
                </a:lnTo>
                <a:lnTo>
                  <a:pt x="0" y="0"/>
                </a:lnTo>
                <a:close/>
              </a:path>
            </a:pathLst>
          </a:custGeom>
          <a:blipFill>
            <a:blip r:embed="rId11"/>
            <a:stretch>
              <a:fillRect/>
            </a:stretch>
          </a:blipFill>
        </p:spPr>
        <p:txBody>
          <a:bodyPr/>
          <a:lstStyle/>
          <a:p>
            <a:pPr defTabSz="609630">
              <a:defRPr/>
            </a:pPr>
            <a:endParaRPr lang="en-US" sz="1200">
              <a:solidFill>
                <a:prstClr val="black"/>
              </a:solidFill>
              <a:latin typeface="Calibri"/>
            </a:endParaRPr>
          </a:p>
        </p:txBody>
      </p:sp>
      <p:sp>
        <p:nvSpPr>
          <p:cNvPr id="7" name="TextBox 26">
            <a:extLst>
              <a:ext uri="{FF2B5EF4-FFF2-40B4-BE49-F238E27FC236}">
                <a16:creationId xmlns:a16="http://schemas.microsoft.com/office/drawing/2014/main" xmlns="" id="{5B07A719-AB1D-7E07-FC68-37177F10C6AD}"/>
              </a:ext>
            </a:extLst>
          </p:cNvPr>
          <p:cNvSpPr txBox="1"/>
          <p:nvPr/>
        </p:nvSpPr>
        <p:spPr>
          <a:xfrm>
            <a:off x="2387600" y="1600200"/>
            <a:ext cx="9042400" cy="1231106"/>
          </a:xfrm>
          <a:prstGeom prst="rect">
            <a:avLst/>
          </a:prstGeom>
        </p:spPr>
        <p:txBody>
          <a:bodyPr wrap="square" lIns="0" tIns="0" rIns="0" bIns="0" rtlCol="0" anchor="t">
            <a:spAutoFit/>
          </a:bodyPr>
          <a:lstStyle/>
          <a:p>
            <a:pPr lvl="0" algn="ctr">
              <a:spcBef>
                <a:spcPct val="0"/>
              </a:spcBef>
            </a:pPr>
            <a:r>
              <a:rPr lang="vi-VN" sz="4000" b="1" dirty="0">
                <a:solidFill>
                  <a:srgbClr val="000000"/>
                </a:solidFill>
                <a:latin typeface="Cambria" panose="02040503050406030204" pitchFamily="18" charset="0"/>
                <a:ea typeface="Cambria" panose="02040503050406030204" pitchFamily="18" charset="0"/>
              </a:rPr>
              <a:t>Theo em, Vì sao chúng ta cần bảo vệ môi trường sống?</a:t>
            </a:r>
            <a:endParaRPr lang="en-US" sz="4000" b="1" dirty="0">
              <a:solidFill>
                <a:srgbClr val="000000"/>
              </a:solidFill>
              <a:latin typeface="Cambria" panose="02040503050406030204" pitchFamily="18" charset="0"/>
              <a:ea typeface="Cambria" panose="02040503050406030204" pitchFamily="18" charset="0"/>
            </a:endParaRPr>
          </a:p>
        </p:txBody>
      </p:sp>
      <p:grpSp>
        <p:nvGrpSpPr>
          <p:cNvPr id="8" name="Group 37">
            <a:extLst>
              <a:ext uri="{FF2B5EF4-FFF2-40B4-BE49-F238E27FC236}">
                <a16:creationId xmlns:a16="http://schemas.microsoft.com/office/drawing/2014/main" xmlns="" id="{A2C355B8-2833-F235-42EA-E0C73A08E831}"/>
              </a:ext>
            </a:extLst>
          </p:cNvPr>
          <p:cNvGrpSpPr/>
          <p:nvPr/>
        </p:nvGrpSpPr>
        <p:grpSpPr>
          <a:xfrm>
            <a:off x="3454400" y="3124200"/>
            <a:ext cx="7924800" cy="3810000"/>
            <a:chOff x="0" y="-50339"/>
            <a:chExt cx="3612726" cy="328688"/>
          </a:xfrm>
        </p:grpSpPr>
        <p:sp>
          <p:nvSpPr>
            <p:cNvPr id="9" name="Freeform 38">
              <a:extLst>
                <a:ext uri="{FF2B5EF4-FFF2-40B4-BE49-F238E27FC236}">
                  <a16:creationId xmlns:a16="http://schemas.microsoft.com/office/drawing/2014/main" xmlns="" id="{1AE5E670-92E3-5ACF-9CDA-6F6BAB3A8B7A}"/>
                </a:ext>
              </a:extLst>
            </p:cNvPr>
            <p:cNvSpPr/>
            <p:nvPr/>
          </p:nvSpPr>
          <p:spPr>
            <a:xfrm>
              <a:off x="0" y="0"/>
              <a:ext cx="3612726" cy="246293"/>
            </a:xfrm>
            <a:custGeom>
              <a:avLst/>
              <a:gdLst/>
              <a:ahLst/>
              <a:cxnLst/>
              <a:rect l="l" t="t" r="r" b="b"/>
              <a:pathLst>
                <a:path w="3612726" h="246293">
                  <a:moveTo>
                    <a:pt x="22012" y="0"/>
                  </a:moveTo>
                  <a:lnTo>
                    <a:pt x="3590715" y="0"/>
                  </a:lnTo>
                  <a:cubicBezTo>
                    <a:pt x="3596553" y="0"/>
                    <a:pt x="3602151" y="2319"/>
                    <a:pt x="3606279" y="6447"/>
                  </a:cubicBezTo>
                  <a:cubicBezTo>
                    <a:pt x="3610407" y="10575"/>
                    <a:pt x="3612726" y="16174"/>
                    <a:pt x="3612726" y="22012"/>
                  </a:cubicBezTo>
                  <a:lnTo>
                    <a:pt x="3612726" y="224281"/>
                  </a:lnTo>
                  <a:cubicBezTo>
                    <a:pt x="3612726" y="230119"/>
                    <a:pt x="3610407" y="235718"/>
                    <a:pt x="3606279" y="239846"/>
                  </a:cubicBezTo>
                  <a:cubicBezTo>
                    <a:pt x="3602151" y="243974"/>
                    <a:pt x="3596553" y="246293"/>
                    <a:pt x="3590715" y="246293"/>
                  </a:cubicBezTo>
                  <a:lnTo>
                    <a:pt x="22012" y="246293"/>
                  </a:lnTo>
                  <a:cubicBezTo>
                    <a:pt x="16174" y="246293"/>
                    <a:pt x="10575" y="243974"/>
                    <a:pt x="6447" y="239846"/>
                  </a:cubicBezTo>
                  <a:cubicBezTo>
                    <a:pt x="2319" y="235718"/>
                    <a:pt x="0" y="230119"/>
                    <a:pt x="0" y="224281"/>
                  </a:cubicBezTo>
                  <a:lnTo>
                    <a:pt x="0" y="22012"/>
                  </a:lnTo>
                  <a:cubicBezTo>
                    <a:pt x="0" y="16174"/>
                    <a:pt x="2319" y="10575"/>
                    <a:pt x="6447" y="6447"/>
                  </a:cubicBezTo>
                  <a:cubicBezTo>
                    <a:pt x="10575" y="2319"/>
                    <a:pt x="16174" y="0"/>
                    <a:pt x="22012" y="0"/>
                  </a:cubicBezTo>
                  <a:close/>
                </a:path>
              </a:pathLst>
            </a:custGeom>
            <a:solidFill>
              <a:srgbClr val="FFFFFF"/>
            </a:solidFill>
            <a:ln w="47625" cap="rnd">
              <a:solidFill>
                <a:srgbClr val="38B6FF"/>
              </a:solidFill>
              <a:prstDash val="lgDash"/>
              <a:round/>
            </a:ln>
          </p:spPr>
          <p:txBody>
            <a:bodyPr/>
            <a:lstStyle/>
            <a:p>
              <a:pPr defTabSz="609630">
                <a:defRPr/>
              </a:pPr>
              <a:endParaRPr lang="en-US" sz="733" b="1">
                <a:solidFill>
                  <a:prstClr val="black"/>
                </a:solidFill>
                <a:latin typeface="Calibri"/>
              </a:endParaRPr>
            </a:p>
          </p:txBody>
        </p:sp>
        <p:sp>
          <p:nvSpPr>
            <p:cNvPr id="10" name="TextBox 39">
              <a:extLst>
                <a:ext uri="{FF2B5EF4-FFF2-40B4-BE49-F238E27FC236}">
                  <a16:creationId xmlns:a16="http://schemas.microsoft.com/office/drawing/2014/main" xmlns="" id="{F15CF566-3A75-704D-9EDC-D61DCD9443C6}"/>
                </a:ext>
              </a:extLst>
            </p:cNvPr>
            <p:cNvSpPr txBox="1"/>
            <p:nvPr/>
          </p:nvSpPr>
          <p:spPr>
            <a:xfrm>
              <a:off x="0" y="-50339"/>
              <a:ext cx="3612726" cy="328688"/>
            </a:xfrm>
            <a:prstGeom prst="rect">
              <a:avLst/>
            </a:prstGeom>
          </p:spPr>
          <p:txBody>
            <a:bodyPr lIns="33867" tIns="33867" rIns="33867" bIns="33867" rtlCol="0" anchor="ctr"/>
            <a:lstStyle/>
            <a:p>
              <a:pPr algn="just" defTabSz="609630">
                <a:lnSpc>
                  <a:spcPct val="120000"/>
                </a:lnSpc>
                <a:defRPr/>
              </a:pPr>
              <a:r>
                <a:rPr lang="vi-VN" sz="4800" dirty="0">
                  <a:solidFill>
                    <a:srgbClr val="FF0000"/>
                  </a:solidFill>
                  <a:latin typeface="Cambria" panose="02040503050406030204" pitchFamily="18" charset="0"/>
                  <a:ea typeface="Cambria" panose="02040503050406030204" pitchFamily="18" charset="0"/>
                </a:rPr>
                <a:t>Phải bảo vệ môi trường sống, vì đó là điều kiện tồn tại của con người.</a:t>
              </a:r>
              <a:endParaRPr lang="en-US" sz="4800" dirty="0">
                <a:solidFill>
                  <a:srgbClr val="FF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127128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638" b="-75638"/>
            </a:stretch>
          </a:blipFill>
        </p:spPr>
        <p:txBody>
          <a:bodyPr/>
          <a:lstStyle/>
          <a:p>
            <a:pPr defTabSz="609630">
              <a:defRPr/>
            </a:pPr>
            <a:endParaRPr lang="en-US" sz="1200">
              <a:solidFill>
                <a:prstClr val="black"/>
              </a:solidFill>
              <a:latin typeface="Calibri"/>
            </a:endParaRPr>
          </a:p>
        </p:txBody>
      </p:sp>
      <p:sp>
        <p:nvSpPr>
          <p:cNvPr id="3" name="Freeform 3"/>
          <p:cNvSpPr/>
          <p:nvPr/>
        </p:nvSpPr>
        <p:spPr>
          <a:xfrm>
            <a:off x="-387058" y="-485762"/>
            <a:ext cx="5307467" cy="3224287"/>
          </a:xfrm>
          <a:custGeom>
            <a:avLst/>
            <a:gdLst/>
            <a:ahLst/>
            <a:cxnLst/>
            <a:rect l="l" t="t" r="r" b="b"/>
            <a:pathLst>
              <a:path w="7961201" h="4836430">
                <a:moveTo>
                  <a:pt x="0" y="0"/>
                </a:moveTo>
                <a:lnTo>
                  <a:pt x="7961201" y="0"/>
                </a:lnTo>
                <a:lnTo>
                  <a:pt x="7961201" y="4836429"/>
                </a:lnTo>
                <a:lnTo>
                  <a:pt x="0" y="4836429"/>
                </a:lnTo>
                <a:lnTo>
                  <a:pt x="0" y="0"/>
                </a:lnTo>
                <a:close/>
              </a:path>
            </a:pathLst>
          </a:custGeom>
          <a:blipFill>
            <a:blip r:embed="rId3">
              <a:alphaModFix amt="58000"/>
            </a:blip>
            <a:stretch>
              <a:fillRect/>
            </a:stretch>
          </a:blipFill>
        </p:spPr>
        <p:txBody>
          <a:bodyPr/>
          <a:lstStyle/>
          <a:p>
            <a:pPr defTabSz="609630">
              <a:defRPr/>
            </a:pPr>
            <a:endParaRPr lang="en-US" sz="1200">
              <a:solidFill>
                <a:prstClr val="black"/>
              </a:solidFill>
              <a:latin typeface="Calibri"/>
            </a:endParaRPr>
          </a:p>
        </p:txBody>
      </p:sp>
      <p:sp>
        <p:nvSpPr>
          <p:cNvPr id="4" name="Freeform 4"/>
          <p:cNvSpPr/>
          <p:nvPr/>
        </p:nvSpPr>
        <p:spPr>
          <a:xfrm>
            <a:off x="-525757" y="1928952"/>
            <a:ext cx="1612472" cy="2727225"/>
          </a:xfrm>
          <a:custGeom>
            <a:avLst/>
            <a:gdLst/>
            <a:ahLst/>
            <a:cxnLst/>
            <a:rect l="l" t="t" r="r" b="b"/>
            <a:pathLst>
              <a:path w="2418708" h="4090838">
                <a:moveTo>
                  <a:pt x="0" y="0"/>
                </a:moveTo>
                <a:lnTo>
                  <a:pt x="2418708" y="0"/>
                </a:lnTo>
                <a:lnTo>
                  <a:pt x="2418708" y="4090839"/>
                </a:lnTo>
                <a:lnTo>
                  <a:pt x="0" y="4090839"/>
                </a:lnTo>
                <a:lnTo>
                  <a:pt x="0" y="0"/>
                </a:lnTo>
                <a:close/>
              </a:path>
            </a:pathLst>
          </a:custGeom>
          <a:blipFill>
            <a:blip r:embed="rId4"/>
            <a:stretch>
              <a:fillRect/>
            </a:stretch>
          </a:blipFill>
        </p:spPr>
        <p:txBody>
          <a:bodyPr/>
          <a:lstStyle/>
          <a:p>
            <a:pPr defTabSz="609630">
              <a:defRPr/>
            </a:pPr>
            <a:endParaRPr lang="en-US" sz="1200">
              <a:solidFill>
                <a:prstClr val="black"/>
              </a:solidFill>
              <a:latin typeface="Calibri"/>
            </a:endParaRPr>
          </a:p>
        </p:txBody>
      </p:sp>
      <p:sp>
        <p:nvSpPr>
          <p:cNvPr id="5" name="Freeform 5"/>
          <p:cNvSpPr/>
          <p:nvPr/>
        </p:nvSpPr>
        <p:spPr>
          <a:xfrm>
            <a:off x="-464549" y="4466145"/>
            <a:ext cx="12958859" cy="4434515"/>
          </a:xfrm>
          <a:custGeom>
            <a:avLst/>
            <a:gdLst/>
            <a:ahLst/>
            <a:cxnLst/>
            <a:rect l="l" t="t" r="r" b="b"/>
            <a:pathLst>
              <a:path w="19438288" h="6651772">
                <a:moveTo>
                  <a:pt x="0" y="0"/>
                </a:moveTo>
                <a:lnTo>
                  <a:pt x="19438288" y="0"/>
                </a:lnTo>
                <a:lnTo>
                  <a:pt x="19438288" y="6651772"/>
                </a:lnTo>
                <a:lnTo>
                  <a:pt x="0" y="6651772"/>
                </a:lnTo>
                <a:lnTo>
                  <a:pt x="0" y="0"/>
                </a:lnTo>
                <a:close/>
              </a:path>
            </a:pathLst>
          </a:custGeom>
          <a:blipFill>
            <a:blip r:embed="rId5"/>
            <a:stretch>
              <a:fillRect r="-17957"/>
            </a:stretch>
          </a:blipFill>
        </p:spPr>
        <p:txBody>
          <a:bodyPr/>
          <a:lstStyle/>
          <a:p>
            <a:pPr defTabSz="609630">
              <a:defRPr/>
            </a:pPr>
            <a:endParaRPr lang="en-US" sz="1200">
              <a:solidFill>
                <a:prstClr val="black"/>
              </a:solidFill>
              <a:latin typeface="Calibri"/>
            </a:endParaRPr>
          </a:p>
        </p:txBody>
      </p:sp>
      <p:sp>
        <p:nvSpPr>
          <p:cNvPr id="6" name="Freeform 6"/>
          <p:cNvSpPr/>
          <p:nvPr/>
        </p:nvSpPr>
        <p:spPr>
          <a:xfrm flipH="1">
            <a:off x="8181941" y="204713"/>
            <a:ext cx="5307467" cy="3224287"/>
          </a:xfrm>
          <a:custGeom>
            <a:avLst/>
            <a:gdLst/>
            <a:ahLst/>
            <a:cxnLst/>
            <a:rect l="l" t="t" r="r" b="b"/>
            <a:pathLst>
              <a:path w="7961201" h="4836430">
                <a:moveTo>
                  <a:pt x="7961201" y="0"/>
                </a:moveTo>
                <a:lnTo>
                  <a:pt x="0" y="0"/>
                </a:lnTo>
                <a:lnTo>
                  <a:pt x="0" y="4836430"/>
                </a:lnTo>
                <a:lnTo>
                  <a:pt x="7961201" y="4836430"/>
                </a:lnTo>
                <a:lnTo>
                  <a:pt x="7961201" y="0"/>
                </a:lnTo>
                <a:close/>
              </a:path>
            </a:pathLst>
          </a:custGeom>
          <a:blipFill>
            <a:blip r:embed="rId3">
              <a:alphaModFix amt="58000"/>
            </a:blip>
            <a:stretch>
              <a:fillRect/>
            </a:stretch>
          </a:blipFill>
        </p:spPr>
        <p:txBody>
          <a:bodyPr/>
          <a:lstStyle/>
          <a:p>
            <a:pPr defTabSz="609630">
              <a:defRPr/>
            </a:pPr>
            <a:endParaRPr lang="en-US" sz="1200">
              <a:solidFill>
                <a:prstClr val="black"/>
              </a:solidFill>
              <a:latin typeface="Calibri"/>
            </a:endParaRPr>
          </a:p>
        </p:txBody>
      </p:sp>
      <p:sp>
        <p:nvSpPr>
          <p:cNvPr id="7" name="Freeform 7"/>
          <p:cNvSpPr/>
          <p:nvPr/>
        </p:nvSpPr>
        <p:spPr>
          <a:xfrm>
            <a:off x="9507813" y="5308187"/>
            <a:ext cx="3331135" cy="1728026"/>
          </a:xfrm>
          <a:custGeom>
            <a:avLst/>
            <a:gdLst/>
            <a:ahLst/>
            <a:cxnLst/>
            <a:rect l="l" t="t" r="r" b="b"/>
            <a:pathLst>
              <a:path w="4996702" h="2592039">
                <a:moveTo>
                  <a:pt x="0" y="0"/>
                </a:moveTo>
                <a:lnTo>
                  <a:pt x="4996703" y="0"/>
                </a:lnTo>
                <a:lnTo>
                  <a:pt x="4996703" y="2592040"/>
                </a:lnTo>
                <a:lnTo>
                  <a:pt x="0" y="2592040"/>
                </a:lnTo>
                <a:lnTo>
                  <a:pt x="0" y="0"/>
                </a:lnTo>
                <a:close/>
              </a:path>
            </a:pathLst>
          </a:custGeom>
          <a:blipFill>
            <a:blip r:embed="rId6"/>
            <a:stretch>
              <a:fillRect/>
            </a:stretch>
          </a:blipFill>
        </p:spPr>
        <p:txBody>
          <a:bodyPr/>
          <a:lstStyle/>
          <a:p>
            <a:pPr defTabSz="609630">
              <a:defRPr/>
            </a:pPr>
            <a:endParaRPr lang="en-US" sz="1200">
              <a:solidFill>
                <a:prstClr val="black"/>
              </a:solidFill>
              <a:latin typeface="Calibri"/>
            </a:endParaRPr>
          </a:p>
        </p:txBody>
      </p:sp>
      <p:sp>
        <p:nvSpPr>
          <p:cNvPr id="8" name="Freeform 8"/>
          <p:cNvSpPr/>
          <p:nvPr/>
        </p:nvSpPr>
        <p:spPr>
          <a:xfrm>
            <a:off x="6288776" y="5897399"/>
            <a:ext cx="3008623" cy="786003"/>
          </a:xfrm>
          <a:custGeom>
            <a:avLst/>
            <a:gdLst/>
            <a:ahLst/>
            <a:cxnLst/>
            <a:rect l="l" t="t" r="r" b="b"/>
            <a:pathLst>
              <a:path w="4512934" h="1179004">
                <a:moveTo>
                  <a:pt x="0" y="0"/>
                </a:moveTo>
                <a:lnTo>
                  <a:pt x="4512934" y="0"/>
                </a:lnTo>
                <a:lnTo>
                  <a:pt x="4512934" y="1179004"/>
                </a:lnTo>
                <a:lnTo>
                  <a:pt x="0" y="1179004"/>
                </a:lnTo>
                <a:lnTo>
                  <a:pt x="0" y="0"/>
                </a:lnTo>
                <a:close/>
              </a:path>
            </a:pathLst>
          </a:custGeom>
          <a:blipFill>
            <a:blip r:embed="rId7"/>
            <a:stretch>
              <a:fillRect/>
            </a:stretch>
          </a:blipFill>
        </p:spPr>
        <p:txBody>
          <a:bodyPr/>
          <a:lstStyle/>
          <a:p>
            <a:pPr defTabSz="609630">
              <a:defRPr/>
            </a:pPr>
            <a:endParaRPr lang="en-US" sz="1200">
              <a:solidFill>
                <a:prstClr val="black"/>
              </a:solidFill>
              <a:latin typeface="Calibri"/>
            </a:endParaRPr>
          </a:p>
        </p:txBody>
      </p:sp>
      <p:grpSp>
        <p:nvGrpSpPr>
          <p:cNvPr id="28" name="Group 7">
            <a:extLst>
              <a:ext uri="{FF2B5EF4-FFF2-40B4-BE49-F238E27FC236}">
                <a16:creationId xmlns:a16="http://schemas.microsoft.com/office/drawing/2014/main" xmlns="" id="{23AF6DFE-B6A6-3A9F-3CB5-E85040B93C11}"/>
              </a:ext>
            </a:extLst>
          </p:cNvPr>
          <p:cNvGrpSpPr/>
          <p:nvPr/>
        </p:nvGrpSpPr>
        <p:grpSpPr>
          <a:xfrm>
            <a:off x="5638800" y="852170"/>
            <a:ext cx="5867400" cy="5458941"/>
            <a:chOff x="0" y="0"/>
            <a:chExt cx="2187652" cy="2156618"/>
          </a:xfrm>
        </p:grpSpPr>
        <p:sp>
          <p:nvSpPr>
            <p:cNvPr id="29" name="Freeform 8">
              <a:extLst>
                <a:ext uri="{FF2B5EF4-FFF2-40B4-BE49-F238E27FC236}">
                  <a16:creationId xmlns:a16="http://schemas.microsoft.com/office/drawing/2014/main" xmlns="" id="{A045CE05-AEBA-9671-2DF6-541FB0E9AA4E}"/>
                </a:ext>
              </a:extLst>
            </p:cNvPr>
            <p:cNvSpPr/>
            <p:nvPr/>
          </p:nvSpPr>
          <p:spPr>
            <a:xfrm>
              <a:off x="0" y="0"/>
              <a:ext cx="2187652" cy="2156619"/>
            </a:xfrm>
            <a:custGeom>
              <a:avLst/>
              <a:gdLst/>
              <a:ahLst/>
              <a:cxnLst/>
              <a:rect l="l" t="t" r="r" b="b"/>
              <a:pathLst>
                <a:path w="2187652" h="2156619">
                  <a:moveTo>
                    <a:pt x="47535" y="0"/>
                  </a:moveTo>
                  <a:lnTo>
                    <a:pt x="2140117" y="0"/>
                  </a:lnTo>
                  <a:cubicBezTo>
                    <a:pt x="2152724" y="0"/>
                    <a:pt x="2164815" y="5008"/>
                    <a:pt x="2173730" y="13923"/>
                  </a:cubicBezTo>
                  <a:cubicBezTo>
                    <a:pt x="2182644" y="22837"/>
                    <a:pt x="2187652" y="34928"/>
                    <a:pt x="2187652" y="47535"/>
                  </a:cubicBezTo>
                  <a:lnTo>
                    <a:pt x="2187652" y="2109083"/>
                  </a:lnTo>
                  <a:cubicBezTo>
                    <a:pt x="2187652" y="2135336"/>
                    <a:pt x="2166370" y="2156619"/>
                    <a:pt x="2140117" y="2156619"/>
                  </a:cubicBezTo>
                  <a:lnTo>
                    <a:pt x="47535" y="2156619"/>
                  </a:lnTo>
                  <a:cubicBezTo>
                    <a:pt x="21282" y="2156619"/>
                    <a:pt x="0" y="2135336"/>
                    <a:pt x="0" y="2109083"/>
                  </a:cubicBezTo>
                  <a:lnTo>
                    <a:pt x="0" y="47535"/>
                  </a:lnTo>
                  <a:cubicBezTo>
                    <a:pt x="0" y="21282"/>
                    <a:pt x="21282" y="0"/>
                    <a:pt x="47535" y="0"/>
                  </a:cubicBezTo>
                  <a:close/>
                </a:path>
              </a:pathLst>
            </a:custGeom>
            <a:solidFill>
              <a:srgbClr val="FDFCF4"/>
            </a:solidFill>
          </p:spPr>
          <p:txBody>
            <a:bodyPr/>
            <a:lstStyle/>
            <a:p>
              <a:pPr defTabSz="609630">
                <a:defRPr/>
              </a:pPr>
              <a:endParaRPr lang="en-US" sz="1200">
                <a:solidFill>
                  <a:prstClr val="black"/>
                </a:solidFill>
                <a:latin typeface="Calibri"/>
              </a:endParaRPr>
            </a:p>
          </p:txBody>
        </p:sp>
        <p:sp>
          <p:nvSpPr>
            <p:cNvPr id="30" name="TextBox 9">
              <a:extLst>
                <a:ext uri="{FF2B5EF4-FFF2-40B4-BE49-F238E27FC236}">
                  <a16:creationId xmlns:a16="http://schemas.microsoft.com/office/drawing/2014/main" xmlns="" id="{AA340216-C065-21D7-98CA-936F6C818666}"/>
                </a:ext>
              </a:extLst>
            </p:cNvPr>
            <p:cNvSpPr txBox="1"/>
            <p:nvPr/>
          </p:nvSpPr>
          <p:spPr>
            <a:xfrm>
              <a:off x="0" y="-38100"/>
              <a:ext cx="2187652" cy="2194718"/>
            </a:xfrm>
            <a:prstGeom prst="rect">
              <a:avLst/>
            </a:prstGeom>
          </p:spPr>
          <p:txBody>
            <a:bodyPr lIns="33867" tIns="33867" rIns="33867" bIns="33867" rtlCol="0" anchor="ctr"/>
            <a:lstStyle/>
            <a:p>
              <a:pPr algn="ctr" defTabSz="609630">
                <a:lnSpc>
                  <a:spcPts val="1773"/>
                </a:lnSpc>
                <a:defRPr/>
              </a:pPr>
              <a:endParaRPr sz="1200">
                <a:solidFill>
                  <a:prstClr val="black"/>
                </a:solidFill>
                <a:latin typeface="Calibri"/>
              </a:endParaRPr>
            </a:p>
          </p:txBody>
        </p:sp>
      </p:grpSp>
      <p:sp>
        <p:nvSpPr>
          <p:cNvPr id="31" name="TextBox 15">
            <a:extLst>
              <a:ext uri="{FF2B5EF4-FFF2-40B4-BE49-F238E27FC236}">
                <a16:creationId xmlns:a16="http://schemas.microsoft.com/office/drawing/2014/main" xmlns="" id="{3150D3B5-6905-4D3F-1624-40F1F1DDA20C}"/>
              </a:ext>
            </a:extLst>
          </p:cNvPr>
          <p:cNvSpPr txBox="1"/>
          <p:nvPr/>
        </p:nvSpPr>
        <p:spPr>
          <a:xfrm>
            <a:off x="6350000" y="2616200"/>
            <a:ext cx="4899080" cy="3026470"/>
          </a:xfrm>
          <a:prstGeom prst="rect">
            <a:avLst/>
          </a:prstGeom>
        </p:spPr>
        <p:txBody>
          <a:bodyPr lIns="0" tIns="0" rIns="0" bIns="0" rtlCol="0" anchor="t">
            <a:spAutoFit/>
          </a:bodyPr>
          <a:lstStyle/>
          <a:p>
            <a:pPr algn="ctr">
              <a:lnSpc>
                <a:spcPts val="5894"/>
              </a:lnSpc>
              <a:spcBef>
                <a:spcPct val="0"/>
              </a:spcBef>
              <a:defRPr/>
            </a:pPr>
            <a:r>
              <a:rPr lang="vi-VN" sz="4800" b="1" dirty="0">
                <a:solidFill>
                  <a:srgbClr val="FE6383"/>
                </a:solidFill>
                <a:latin typeface="Cambria" panose="02040503050406030204" pitchFamily="18" charset="0"/>
                <a:ea typeface="Cambria" panose="02040503050406030204" pitchFamily="18" charset="0"/>
              </a:rPr>
              <a:t>Tìm hiểu những việc cần làm để bảo v</a:t>
            </a:r>
            <a:r>
              <a:rPr lang="en-US" sz="4800" b="1" dirty="0">
                <a:solidFill>
                  <a:srgbClr val="FE6383"/>
                </a:solidFill>
                <a:latin typeface="Cambria" panose="02040503050406030204" pitchFamily="18" charset="0"/>
                <a:ea typeface="Cambria" panose="02040503050406030204" pitchFamily="18" charset="0"/>
              </a:rPr>
              <a:t>ệ</a:t>
            </a:r>
            <a:r>
              <a:rPr lang="vi-VN" sz="4800" b="1" dirty="0">
                <a:solidFill>
                  <a:srgbClr val="FE6383"/>
                </a:solidFill>
                <a:latin typeface="Cambria" panose="02040503050406030204" pitchFamily="18" charset="0"/>
                <a:ea typeface="Cambria" panose="02040503050406030204" pitchFamily="18" charset="0"/>
              </a:rPr>
              <a:t> môi trường sống.</a:t>
            </a:r>
            <a:endParaRPr lang="en-US" sz="4800" b="1" dirty="0">
              <a:solidFill>
                <a:srgbClr val="FE6383"/>
              </a:solidFill>
              <a:latin typeface="Cambria" panose="02040503050406030204" pitchFamily="18" charset="0"/>
              <a:ea typeface="Cambria" panose="02040503050406030204" pitchFamily="18" charset="0"/>
            </a:endParaRPr>
          </a:p>
        </p:txBody>
      </p:sp>
      <p:sp>
        <p:nvSpPr>
          <p:cNvPr id="32" name="Freeform 16">
            <a:extLst>
              <a:ext uri="{FF2B5EF4-FFF2-40B4-BE49-F238E27FC236}">
                <a16:creationId xmlns:a16="http://schemas.microsoft.com/office/drawing/2014/main" xmlns="" id="{165B5DB5-E6F3-3B40-B5E2-986C854EBA26}"/>
              </a:ext>
            </a:extLst>
          </p:cNvPr>
          <p:cNvSpPr/>
          <p:nvPr/>
        </p:nvSpPr>
        <p:spPr>
          <a:xfrm flipH="1">
            <a:off x="457200" y="685800"/>
            <a:ext cx="4476581" cy="7646129"/>
          </a:xfrm>
          <a:custGeom>
            <a:avLst/>
            <a:gdLst/>
            <a:ahLst/>
            <a:cxnLst/>
            <a:rect l="l" t="t" r="r" b="b"/>
            <a:pathLst>
              <a:path w="6714872" h="11469193">
                <a:moveTo>
                  <a:pt x="6714872" y="0"/>
                </a:moveTo>
                <a:lnTo>
                  <a:pt x="0" y="0"/>
                </a:lnTo>
                <a:lnTo>
                  <a:pt x="0" y="11469193"/>
                </a:lnTo>
                <a:lnTo>
                  <a:pt x="6714872" y="11469193"/>
                </a:lnTo>
                <a:lnTo>
                  <a:pt x="6714872" y="0"/>
                </a:lnTo>
                <a:close/>
              </a:path>
            </a:pathLst>
          </a:custGeom>
          <a:blipFill>
            <a:blip r:embed="rId8"/>
            <a:stretch>
              <a:fillRect l="-203992" r="-11821"/>
            </a:stretch>
          </a:blipFill>
        </p:spPr>
        <p:txBody>
          <a:bodyPr/>
          <a:lstStyle/>
          <a:p>
            <a:pPr defTabSz="609630">
              <a:defRPr/>
            </a:pPr>
            <a:endParaRPr lang="en-US" sz="1200">
              <a:solidFill>
                <a:prstClr val="black"/>
              </a:solidFill>
              <a:latin typeface="Calibri"/>
            </a:endParaRPr>
          </a:p>
        </p:txBody>
      </p:sp>
      <p:sp>
        <p:nvSpPr>
          <p:cNvPr id="33" name="TextBox 17">
            <a:extLst>
              <a:ext uri="{FF2B5EF4-FFF2-40B4-BE49-F238E27FC236}">
                <a16:creationId xmlns:a16="http://schemas.microsoft.com/office/drawing/2014/main" xmlns="" id="{63FCC06A-3C61-591E-ED6B-7627FB71D0CE}"/>
              </a:ext>
            </a:extLst>
          </p:cNvPr>
          <p:cNvSpPr txBox="1"/>
          <p:nvPr/>
        </p:nvSpPr>
        <p:spPr>
          <a:xfrm>
            <a:off x="7213600" y="1549400"/>
            <a:ext cx="3087068" cy="474489"/>
          </a:xfrm>
          <a:prstGeom prst="rect">
            <a:avLst/>
          </a:prstGeom>
        </p:spPr>
        <p:txBody>
          <a:bodyPr lIns="0" tIns="0" rIns="0" bIns="0" rtlCol="0" anchor="t">
            <a:spAutoFit/>
          </a:bodyPr>
          <a:lstStyle/>
          <a:p>
            <a:pPr algn="ctr" defTabSz="609630">
              <a:lnSpc>
                <a:spcPts val="3714"/>
              </a:lnSpc>
              <a:spcBef>
                <a:spcPct val="0"/>
              </a:spcBef>
              <a:defRPr/>
            </a:pPr>
            <a:r>
              <a:rPr lang="en-US" sz="3200" b="1" dirty="0" err="1">
                <a:solidFill>
                  <a:srgbClr val="004AAD"/>
                </a:solidFill>
                <a:latin typeface="Cambria" panose="02040503050406030204" pitchFamily="18" charset="0"/>
                <a:ea typeface="Cambria" panose="02040503050406030204" pitchFamily="18" charset="0"/>
              </a:rPr>
              <a:t>Hoạt</a:t>
            </a:r>
            <a:r>
              <a:rPr lang="en-US" sz="3200" b="1" dirty="0">
                <a:solidFill>
                  <a:srgbClr val="004AAD"/>
                </a:solidFill>
                <a:latin typeface="Cambria" panose="02040503050406030204" pitchFamily="18" charset="0"/>
                <a:ea typeface="Cambria" panose="02040503050406030204" pitchFamily="18" charset="0"/>
              </a:rPr>
              <a:t> </a:t>
            </a:r>
            <a:r>
              <a:rPr lang="en-US" sz="3200" b="1" dirty="0" err="1">
                <a:solidFill>
                  <a:srgbClr val="004AAD"/>
                </a:solidFill>
                <a:latin typeface="Cambria" panose="02040503050406030204" pitchFamily="18" charset="0"/>
                <a:ea typeface="Cambria" panose="02040503050406030204" pitchFamily="18" charset="0"/>
              </a:rPr>
              <a:t>động</a:t>
            </a:r>
            <a:r>
              <a:rPr lang="en-US" sz="3200" b="1" dirty="0">
                <a:solidFill>
                  <a:srgbClr val="004AAD"/>
                </a:solidFill>
                <a:latin typeface="Cambria" panose="02040503050406030204" pitchFamily="18" charset="0"/>
                <a:ea typeface="Cambria" panose="02040503050406030204" pitchFamily="18" charset="0"/>
              </a:rPr>
              <a:t> 3</a:t>
            </a:r>
          </a:p>
        </p:txBody>
      </p:sp>
      <p:pic>
        <p:nvPicPr>
          <p:cNvPr id="9" name="Picture 8" descr="A round pink label with white text and a black background&#10;&#10;Description automatically generated">
            <a:extLst>
              <a:ext uri="{FF2B5EF4-FFF2-40B4-BE49-F238E27FC236}">
                <a16:creationId xmlns:a16="http://schemas.microsoft.com/office/drawing/2014/main" xmlns="" id="{D99007C9-59AA-648D-4DD8-AF6F4F6B08C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32000" y="5461000"/>
            <a:ext cx="1397000" cy="1397000"/>
          </a:xfrm>
          <a:prstGeom prst="rect">
            <a:avLst/>
          </a:prstGeom>
        </p:spPr>
      </p:pic>
    </p:spTree>
    <p:extLst>
      <p:ext uri="{BB962C8B-B14F-4D97-AF65-F5344CB8AC3E}">
        <p14:creationId xmlns:p14="http://schemas.microsoft.com/office/powerpoint/2010/main" val="665846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638" b="-75638"/>
            </a:stretch>
          </a:blipFill>
        </p:spPr>
        <p:txBody>
          <a:bodyPr/>
          <a:lstStyle/>
          <a:p>
            <a:endParaRPr lang="en-US" sz="1200"/>
          </a:p>
        </p:txBody>
      </p:sp>
      <p:sp>
        <p:nvSpPr>
          <p:cNvPr id="3" name="Freeform 3"/>
          <p:cNvSpPr/>
          <p:nvPr/>
        </p:nvSpPr>
        <p:spPr>
          <a:xfrm>
            <a:off x="-771233" y="2376351"/>
            <a:ext cx="1773807" cy="3000097"/>
          </a:xfrm>
          <a:custGeom>
            <a:avLst/>
            <a:gdLst/>
            <a:ahLst/>
            <a:cxnLst/>
            <a:rect l="l" t="t" r="r" b="b"/>
            <a:pathLst>
              <a:path w="2660711" h="4500145">
                <a:moveTo>
                  <a:pt x="0" y="0"/>
                </a:moveTo>
                <a:lnTo>
                  <a:pt x="2660711" y="0"/>
                </a:lnTo>
                <a:lnTo>
                  <a:pt x="2660711" y="4500145"/>
                </a:lnTo>
                <a:lnTo>
                  <a:pt x="0" y="4500145"/>
                </a:lnTo>
                <a:lnTo>
                  <a:pt x="0" y="0"/>
                </a:lnTo>
                <a:close/>
              </a:path>
            </a:pathLst>
          </a:custGeom>
          <a:blipFill>
            <a:blip r:embed="rId3"/>
            <a:stretch>
              <a:fillRect/>
            </a:stretch>
          </a:blipFill>
        </p:spPr>
        <p:txBody>
          <a:bodyPr/>
          <a:lstStyle/>
          <a:p>
            <a:endParaRPr lang="en-US" sz="1200"/>
          </a:p>
        </p:txBody>
      </p:sp>
      <p:sp>
        <p:nvSpPr>
          <p:cNvPr id="4" name="Freeform 4"/>
          <p:cNvSpPr/>
          <p:nvPr/>
        </p:nvSpPr>
        <p:spPr>
          <a:xfrm flipH="1">
            <a:off x="-512980" y="4976440"/>
            <a:ext cx="7904783" cy="2391521"/>
          </a:xfrm>
          <a:custGeom>
            <a:avLst/>
            <a:gdLst/>
            <a:ahLst/>
            <a:cxnLst/>
            <a:rect l="l" t="t" r="r" b="b"/>
            <a:pathLst>
              <a:path w="11857174" h="3587281">
                <a:moveTo>
                  <a:pt x="11857175" y="0"/>
                </a:moveTo>
                <a:lnTo>
                  <a:pt x="0" y="0"/>
                </a:lnTo>
                <a:lnTo>
                  <a:pt x="0" y="3587280"/>
                </a:lnTo>
                <a:lnTo>
                  <a:pt x="11857175" y="3587280"/>
                </a:lnTo>
                <a:lnTo>
                  <a:pt x="11857175" y="0"/>
                </a:lnTo>
                <a:close/>
              </a:path>
            </a:pathLst>
          </a:custGeom>
          <a:blipFill>
            <a:blip r:embed="rId4"/>
            <a:stretch>
              <a:fillRect l="-1517" r="-1517" b="-32821"/>
            </a:stretch>
          </a:blipFill>
        </p:spPr>
        <p:txBody>
          <a:bodyPr/>
          <a:lstStyle/>
          <a:p>
            <a:endParaRPr lang="en-US" sz="1200"/>
          </a:p>
        </p:txBody>
      </p:sp>
      <p:sp>
        <p:nvSpPr>
          <p:cNvPr id="5" name="Freeform 5"/>
          <p:cNvSpPr/>
          <p:nvPr/>
        </p:nvSpPr>
        <p:spPr>
          <a:xfrm>
            <a:off x="4287217" y="5137018"/>
            <a:ext cx="7904783" cy="2391521"/>
          </a:xfrm>
          <a:custGeom>
            <a:avLst/>
            <a:gdLst/>
            <a:ahLst/>
            <a:cxnLst/>
            <a:rect l="l" t="t" r="r" b="b"/>
            <a:pathLst>
              <a:path w="11857174" h="3587281">
                <a:moveTo>
                  <a:pt x="0" y="0"/>
                </a:moveTo>
                <a:lnTo>
                  <a:pt x="11857174" y="0"/>
                </a:lnTo>
                <a:lnTo>
                  <a:pt x="11857174" y="3587281"/>
                </a:lnTo>
                <a:lnTo>
                  <a:pt x="0" y="3587281"/>
                </a:lnTo>
                <a:lnTo>
                  <a:pt x="0" y="0"/>
                </a:lnTo>
                <a:close/>
              </a:path>
            </a:pathLst>
          </a:custGeom>
          <a:blipFill>
            <a:blip r:embed="rId4"/>
            <a:stretch>
              <a:fillRect l="-1517" r="-1517" b="-32821"/>
            </a:stretch>
          </a:blipFill>
        </p:spPr>
        <p:txBody>
          <a:bodyPr/>
          <a:lstStyle/>
          <a:p>
            <a:endParaRPr lang="en-US" sz="1200"/>
          </a:p>
        </p:txBody>
      </p:sp>
      <p:sp>
        <p:nvSpPr>
          <p:cNvPr id="6" name="Freeform 6"/>
          <p:cNvSpPr/>
          <p:nvPr/>
        </p:nvSpPr>
        <p:spPr>
          <a:xfrm flipH="1">
            <a:off x="8239609" y="-976694"/>
            <a:ext cx="4035157" cy="2451358"/>
          </a:xfrm>
          <a:custGeom>
            <a:avLst/>
            <a:gdLst/>
            <a:ahLst/>
            <a:cxnLst/>
            <a:rect l="l" t="t" r="r" b="b"/>
            <a:pathLst>
              <a:path w="6052735" h="3677037">
                <a:moveTo>
                  <a:pt x="6052735" y="0"/>
                </a:moveTo>
                <a:lnTo>
                  <a:pt x="0" y="0"/>
                </a:lnTo>
                <a:lnTo>
                  <a:pt x="0" y="3677036"/>
                </a:lnTo>
                <a:lnTo>
                  <a:pt x="6052735" y="3677036"/>
                </a:lnTo>
                <a:lnTo>
                  <a:pt x="6052735" y="0"/>
                </a:lnTo>
                <a:close/>
              </a:path>
            </a:pathLst>
          </a:custGeom>
          <a:blipFill>
            <a:blip r:embed="rId5">
              <a:alphaModFix amt="58000"/>
            </a:blip>
            <a:stretch>
              <a:fillRect/>
            </a:stretch>
          </a:blipFill>
        </p:spPr>
        <p:txBody>
          <a:bodyPr/>
          <a:lstStyle/>
          <a:p>
            <a:endParaRPr lang="en-US" sz="1200"/>
          </a:p>
        </p:txBody>
      </p:sp>
      <p:sp>
        <p:nvSpPr>
          <p:cNvPr id="7" name="Freeform 7"/>
          <p:cNvSpPr/>
          <p:nvPr/>
        </p:nvSpPr>
        <p:spPr>
          <a:xfrm>
            <a:off x="9057371" y="804610"/>
            <a:ext cx="4403923" cy="3528643"/>
          </a:xfrm>
          <a:custGeom>
            <a:avLst/>
            <a:gdLst/>
            <a:ahLst/>
            <a:cxnLst/>
            <a:rect l="l" t="t" r="r" b="b"/>
            <a:pathLst>
              <a:path w="6605884" h="5292964">
                <a:moveTo>
                  <a:pt x="0" y="0"/>
                </a:moveTo>
                <a:lnTo>
                  <a:pt x="6605884" y="0"/>
                </a:lnTo>
                <a:lnTo>
                  <a:pt x="6605884" y="5292964"/>
                </a:lnTo>
                <a:lnTo>
                  <a:pt x="0" y="5292964"/>
                </a:lnTo>
                <a:lnTo>
                  <a:pt x="0" y="0"/>
                </a:lnTo>
                <a:close/>
              </a:path>
            </a:pathLst>
          </a:custGeom>
          <a:blipFill>
            <a:blip r:embed="rId6"/>
            <a:stretch>
              <a:fillRect/>
            </a:stretch>
          </a:blipFill>
        </p:spPr>
        <p:txBody>
          <a:bodyPr/>
          <a:lstStyle/>
          <a:p>
            <a:endParaRPr lang="en-US" sz="1200"/>
          </a:p>
        </p:txBody>
      </p:sp>
      <p:sp>
        <p:nvSpPr>
          <p:cNvPr id="8" name="Freeform 8"/>
          <p:cNvSpPr/>
          <p:nvPr/>
        </p:nvSpPr>
        <p:spPr>
          <a:xfrm>
            <a:off x="8512486" y="3521051"/>
            <a:ext cx="5594966" cy="2599908"/>
          </a:xfrm>
          <a:custGeom>
            <a:avLst/>
            <a:gdLst/>
            <a:ahLst/>
            <a:cxnLst/>
            <a:rect l="l" t="t" r="r" b="b"/>
            <a:pathLst>
              <a:path w="8392449" h="3899862">
                <a:moveTo>
                  <a:pt x="0" y="0"/>
                </a:moveTo>
                <a:lnTo>
                  <a:pt x="8392449" y="0"/>
                </a:lnTo>
                <a:lnTo>
                  <a:pt x="8392449" y="3899862"/>
                </a:lnTo>
                <a:lnTo>
                  <a:pt x="0" y="3899862"/>
                </a:lnTo>
                <a:lnTo>
                  <a:pt x="0" y="0"/>
                </a:lnTo>
                <a:close/>
              </a:path>
            </a:pathLst>
          </a:custGeom>
          <a:blipFill>
            <a:blip r:embed="rId7"/>
            <a:stretch>
              <a:fillRect/>
            </a:stretch>
          </a:blipFill>
        </p:spPr>
        <p:txBody>
          <a:bodyPr/>
          <a:lstStyle/>
          <a:p>
            <a:endParaRPr lang="en-US" sz="1200"/>
          </a:p>
        </p:txBody>
      </p:sp>
      <p:sp>
        <p:nvSpPr>
          <p:cNvPr id="15" name="Freeform 15"/>
          <p:cNvSpPr/>
          <p:nvPr/>
        </p:nvSpPr>
        <p:spPr>
          <a:xfrm flipH="1">
            <a:off x="8812153" y="1720788"/>
            <a:ext cx="2170002" cy="4738857"/>
          </a:xfrm>
          <a:custGeom>
            <a:avLst/>
            <a:gdLst/>
            <a:ahLst/>
            <a:cxnLst/>
            <a:rect l="l" t="t" r="r" b="b"/>
            <a:pathLst>
              <a:path w="3255003" h="7108286">
                <a:moveTo>
                  <a:pt x="3255003" y="0"/>
                </a:moveTo>
                <a:lnTo>
                  <a:pt x="0" y="0"/>
                </a:lnTo>
                <a:lnTo>
                  <a:pt x="0" y="7108286"/>
                </a:lnTo>
                <a:lnTo>
                  <a:pt x="3255003" y="7108286"/>
                </a:lnTo>
                <a:lnTo>
                  <a:pt x="3255003" y="0"/>
                </a:lnTo>
                <a:close/>
              </a:path>
            </a:pathLst>
          </a:custGeom>
          <a:blipFill>
            <a:blip r:embed="rId8"/>
            <a:stretch>
              <a:fillRect/>
            </a:stretch>
          </a:blipFill>
        </p:spPr>
        <p:txBody>
          <a:bodyPr/>
          <a:lstStyle/>
          <a:p>
            <a:endParaRPr lang="en-US" sz="1200"/>
          </a:p>
        </p:txBody>
      </p:sp>
      <p:sp>
        <p:nvSpPr>
          <p:cNvPr id="16" name="Freeform 16"/>
          <p:cNvSpPr/>
          <p:nvPr/>
        </p:nvSpPr>
        <p:spPr>
          <a:xfrm>
            <a:off x="-662994" y="5639934"/>
            <a:ext cx="3331135" cy="1728026"/>
          </a:xfrm>
          <a:custGeom>
            <a:avLst/>
            <a:gdLst/>
            <a:ahLst/>
            <a:cxnLst/>
            <a:rect l="l" t="t" r="r" b="b"/>
            <a:pathLst>
              <a:path w="4996702" h="2592039">
                <a:moveTo>
                  <a:pt x="0" y="0"/>
                </a:moveTo>
                <a:lnTo>
                  <a:pt x="4996702" y="0"/>
                </a:lnTo>
                <a:lnTo>
                  <a:pt x="4996702" y="2592039"/>
                </a:lnTo>
                <a:lnTo>
                  <a:pt x="0" y="2592039"/>
                </a:lnTo>
                <a:lnTo>
                  <a:pt x="0" y="0"/>
                </a:lnTo>
                <a:close/>
              </a:path>
            </a:pathLst>
          </a:custGeom>
          <a:blipFill>
            <a:blip r:embed="rId9"/>
            <a:stretch>
              <a:fillRect/>
            </a:stretch>
          </a:blipFill>
        </p:spPr>
        <p:txBody>
          <a:bodyPr/>
          <a:lstStyle/>
          <a:p>
            <a:endParaRPr lang="en-US" sz="1200"/>
          </a:p>
        </p:txBody>
      </p:sp>
      <p:sp>
        <p:nvSpPr>
          <p:cNvPr id="17" name="Freeform 17"/>
          <p:cNvSpPr/>
          <p:nvPr/>
        </p:nvSpPr>
        <p:spPr>
          <a:xfrm flipH="1">
            <a:off x="10130158" y="5683810"/>
            <a:ext cx="3331135" cy="1728026"/>
          </a:xfrm>
          <a:custGeom>
            <a:avLst/>
            <a:gdLst/>
            <a:ahLst/>
            <a:cxnLst/>
            <a:rect l="l" t="t" r="r" b="b"/>
            <a:pathLst>
              <a:path w="4996702" h="2592039">
                <a:moveTo>
                  <a:pt x="4996703" y="0"/>
                </a:moveTo>
                <a:lnTo>
                  <a:pt x="0" y="0"/>
                </a:lnTo>
                <a:lnTo>
                  <a:pt x="0" y="2592040"/>
                </a:lnTo>
                <a:lnTo>
                  <a:pt x="4996703" y="2592040"/>
                </a:lnTo>
                <a:lnTo>
                  <a:pt x="4996703" y="0"/>
                </a:lnTo>
                <a:close/>
              </a:path>
            </a:pathLst>
          </a:custGeom>
          <a:blipFill>
            <a:blip r:embed="rId9"/>
            <a:stretch>
              <a:fillRect/>
            </a:stretch>
          </a:blipFill>
        </p:spPr>
        <p:txBody>
          <a:bodyPr/>
          <a:lstStyle/>
          <a:p>
            <a:endParaRPr lang="en-US" sz="1200"/>
          </a:p>
        </p:txBody>
      </p:sp>
      <p:sp>
        <p:nvSpPr>
          <p:cNvPr id="18" name="Freeform 18"/>
          <p:cNvSpPr/>
          <p:nvPr/>
        </p:nvSpPr>
        <p:spPr>
          <a:xfrm>
            <a:off x="-346941" y="-539878"/>
            <a:ext cx="4035157" cy="2451358"/>
          </a:xfrm>
          <a:custGeom>
            <a:avLst/>
            <a:gdLst/>
            <a:ahLst/>
            <a:cxnLst/>
            <a:rect l="l" t="t" r="r" b="b"/>
            <a:pathLst>
              <a:path w="6052735" h="3677037">
                <a:moveTo>
                  <a:pt x="0" y="0"/>
                </a:moveTo>
                <a:lnTo>
                  <a:pt x="6052735" y="0"/>
                </a:lnTo>
                <a:lnTo>
                  <a:pt x="6052735" y="3677036"/>
                </a:lnTo>
                <a:lnTo>
                  <a:pt x="0" y="3677036"/>
                </a:lnTo>
                <a:lnTo>
                  <a:pt x="0" y="0"/>
                </a:lnTo>
                <a:close/>
              </a:path>
            </a:pathLst>
          </a:custGeom>
          <a:blipFill>
            <a:blip r:embed="rId5">
              <a:alphaModFix amt="58000"/>
            </a:blip>
            <a:stretch>
              <a:fillRect/>
            </a:stretch>
          </a:blipFill>
        </p:spPr>
        <p:txBody>
          <a:bodyPr/>
          <a:lstStyle/>
          <a:p>
            <a:endParaRPr lang="en-US" sz="1200"/>
          </a:p>
        </p:txBody>
      </p:sp>
      <p:sp>
        <p:nvSpPr>
          <p:cNvPr id="19" name="Freeform 19"/>
          <p:cNvSpPr/>
          <p:nvPr/>
        </p:nvSpPr>
        <p:spPr>
          <a:xfrm>
            <a:off x="8534368" y="804610"/>
            <a:ext cx="555569" cy="594459"/>
          </a:xfrm>
          <a:custGeom>
            <a:avLst/>
            <a:gdLst/>
            <a:ahLst/>
            <a:cxnLst/>
            <a:rect l="l" t="t" r="r" b="b"/>
            <a:pathLst>
              <a:path w="833353" h="891688">
                <a:moveTo>
                  <a:pt x="0" y="0"/>
                </a:moveTo>
                <a:lnTo>
                  <a:pt x="833354" y="0"/>
                </a:lnTo>
                <a:lnTo>
                  <a:pt x="833354" y="891688"/>
                </a:lnTo>
                <a:lnTo>
                  <a:pt x="0" y="891688"/>
                </a:lnTo>
                <a:lnTo>
                  <a:pt x="0" y="0"/>
                </a:lnTo>
                <a:close/>
              </a:path>
            </a:pathLst>
          </a:custGeom>
          <a:blipFill>
            <a:blip r:embed="rId10"/>
            <a:stretch>
              <a:fillRect/>
            </a:stretch>
          </a:blipFill>
        </p:spPr>
        <p:txBody>
          <a:bodyPr/>
          <a:lstStyle/>
          <a:p>
            <a:endParaRPr lang="en-US" sz="1200"/>
          </a:p>
        </p:txBody>
      </p:sp>
      <p:pic>
        <p:nvPicPr>
          <p:cNvPr id="25" name="Picture 24" descr="A close up of a text&#10;&#10;Description automatically generated">
            <a:extLst>
              <a:ext uri="{FF2B5EF4-FFF2-40B4-BE49-F238E27FC236}">
                <a16:creationId xmlns:a16="http://schemas.microsoft.com/office/drawing/2014/main" xmlns="" id="{A16151FE-D390-43FD-B0E2-57D72CCE51E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20800" y="1854200"/>
            <a:ext cx="7732266" cy="2692400"/>
          </a:xfrm>
          <a:prstGeom prst="rect">
            <a:avLst/>
          </a:prstGeom>
        </p:spPr>
      </p:pic>
    </p:spTree>
    <p:extLst>
      <p:ext uri="{BB962C8B-B14F-4D97-AF65-F5344CB8AC3E}">
        <p14:creationId xmlns:p14="http://schemas.microsoft.com/office/powerpoint/2010/main" val="4270775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638" b="-75638"/>
            </a:stretch>
          </a:blipFill>
        </p:spPr>
        <p:txBody>
          <a:bodyPr/>
          <a:lstStyle/>
          <a:p>
            <a:pPr defTabSz="609630">
              <a:defRPr/>
            </a:pPr>
            <a:endParaRPr lang="en-US" sz="1200">
              <a:solidFill>
                <a:prstClr val="black"/>
              </a:solidFill>
              <a:latin typeface="Calibri"/>
            </a:endParaRPr>
          </a:p>
        </p:txBody>
      </p:sp>
      <p:sp>
        <p:nvSpPr>
          <p:cNvPr id="8" name="Freeform 8"/>
          <p:cNvSpPr/>
          <p:nvPr/>
        </p:nvSpPr>
        <p:spPr>
          <a:xfrm>
            <a:off x="685801" y="-323612"/>
            <a:ext cx="5307467" cy="3224287"/>
          </a:xfrm>
          <a:custGeom>
            <a:avLst/>
            <a:gdLst/>
            <a:ahLst/>
            <a:cxnLst/>
            <a:rect l="l" t="t" r="r" b="b"/>
            <a:pathLst>
              <a:path w="7961201" h="4836430">
                <a:moveTo>
                  <a:pt x="0" y="0"/>
                </a:moveTo>
                <a:lnTo>
                  <a:pt x="7961201" y="0"/>
                </a:lnTo>
                <a:lnTo>
                  <a:pt x="7961201" y="4836430"/>
                </a:lnTo>
                <a:lnTo>
                  <a:pt x="0" y="4836430"/>
                </a:lnTo>
                <a:lnTo>
                  <a:pt x="0" y="0"/>
                </a:lnTo>
                <a:close/>
              </a:path>
            </a:pathLst>
          </a:custGeom>
          <a:blipFill>
            <a:blip r:embed="rId3">
              <a:alphaModFix amt="58000"/>
            </a:blip>
            <a:stretch>
              <a:fillRect/>
            </a:stretch>
          </a:blipFill>
        </p:spPr>
        <p:txBody>
          <a:bodyPr/>
          <a:lstStyle/>
          <a:p>
            <a:pPr defTabSz="609630">
              <a:defRPr/>
            </a:pPr>
            <a:endParaRPr lang="en-US" sz="1200">
              <a:solidFill>
                <a:prstClr val="black"/>
              </a:solidFill>
              <a:latin typeface="Calibri"/>
            </a:endParaRPr>
          </a:p>
        </p:txBody>
      </p:sp>
      <p:sp>
        <p:nvSpPr>
          <p:cNvPr id="21" name="Rectangle: Rounded Corners 20">
            <a:extLst>
              <a:ext uri="{FF2B5EF4-FFF2-40B4-BE49-F238E27FC236}">
                <a16:creationId xmlns:a16="http://schemas.microsoft.com/office/drawing/2014/main" xmlns="" id="{CF267E52-7EED-80F1-5739-1103B777382A}"/>
              </a:ext>
            </a:extLst>
          </p:cNvPr>
          <p:cNvSpPr/>
          <p:nvPr/>
        </p:nvSpPr>
        <p:spPr>
          <a:xfrm>
            <a:off x="609600" y="482600"/>
            <a:ext cx="10718800" cy="5943600"/>
          </a:xfrm>
          <a:prstGeom prst="roundRect">
            <a:avLst>
              <a:gd name="adj" fmla="val 337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dirty="0">
              <a:solidFill>
                <a:prstClr val="white"/>
              </a:solidFill>
              <a:latin typeface="Calibri"/>
            </a:endParaRPr>
          </a:p>
        </p:txBody>
      </p:sp>
      <p:sp>
        <p:nvSpPr>
          <p:cNvPr id="22" name="TextBox 21">
            <a:extLst>
              <a:ext uri="{FF2B5EF4-FFF2-40B4-BE49-F238E27FC236}">
                <a16:creationId xmlns:a16="http://schemas.microsoft.com/office/drawing/2014/main" xmlns="" id="{92F27BEA-B253-F6CA-C4B5-3A38FC7DB095}"/>
              </a:ext>
            </a:extLst>
          </p:cNvPr>
          <p:cNvSpPr txBox="1"/>
          <p:nvPr/>
        </p:nvSpPr>
        <p:spPr>
          <a:xfrm>
            <a:off x="1270000" y="635000"/>
            <a:ext cx="9753600" cy="584775"/>
          </a:xfrm>
          <a:prstGeom prst="rect">
            <a:avLst/>
          </a:prstGeom>
          <a:noFill/>
        </p:spPr>
        <p:txBody>
          <a:bodyPr wrap="square" rtlCol="0">
            <a:spAutoFit/>
          </a:bodyPr>
          <a:lstStyle/>
          <a:p>
            <a:pPr lvl="0" algn="ctr"/>
            <a:r>
              <a:rPr lang="en-US" sz="3200" b="1" dirty="0">
                <a:solidFill>
                  <a:prstClr val="black"/>
                </a:solidFill>
                <a:latin typeface="Cambria" panose="02040503050406030204" pitchFamily="18" charset="0"/>
                <a:ea typeface="Cambria" panose="02040503050406030204" pitchFamily="18" charset="0"/>
              </a:rPr>
              <a:t>Quan </a:t>
            </a:r>
            <a:r>
              <a:rPr lang="en-US" sz="3200" b="1" dirty="0" err="1">
                <a:solidFill>
                  <a:prstClr val="black"/>
                </a:solidFill>
                <a:latin typeface="Cambria" panose="02040503050406030204" pitchFamily="18" charset="0"/>
                <a:ea typeface="Cambria" panose="02040503050406030204" pitchFamily="18" charset="0"/>
              </a:rPr>
              <a:t>sát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tranh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và</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thực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hiện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yêu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cầu</a:t>
            </a:r>
            <a:r>
              <a:rPr lang="en-US" sz="3200" b="1" dirty="0">
                <a:solidFill>
                  <a:prstClr val="black"/>
                </a:solidFill>
                <a:latin typeface="Cambria" panose="02040503050406030204" pitchFamily="18" charset="0"/>
                <a:ea typeface="Cambria" panose="02040503050406030204" pitchFamily="18" charset="0"/>
              </a:rPr>
              <a:t>:</a:t>
            </a:r>
          </a:p>
        </p:txBody>
      </p:sp>
      <p:pic>
        <p:nvPicPr>
          <p:cNvPr id="4" name="Picture 3">
            <a:extLst>
              <a:ext uri="{FF2B5EF4-FFF2-40B4-BE49-F238E27FC236}">
                <a16:creationId xmlns:a16="http://schemas.microsoft.com/office/drawing/2014/main" xmlns="" id="{2483F4D6-956A-F068-C344-4D950E083E2E}"/>
              </a:ext>
            </a:extLst>
          </p:cNvPr>
          <p:cNvPicPr>
            <a:picLocks noChangeAspect="1"/>
          </p:cNvPicPr>
          <p:nvPr/>
        </p:nvPicPr>
        <p:blipFill>
          <a:blip r:embed="rId4"/>
          <a:stretch>
            <a:fillRect/>
          </a:stretch>
        </p:blipFill>
        <p:spPr>
          <a:xfrm>
            <a:off x="1117600" y="1752600"/>
            <a:ext cx="5683065" cy="2184400"/>
          </a:xfrm>
          <a:prstGeom prst="rect">
            <a:avLst/>
          </a:prstGeom>
        </p:spPr>
      </p:pic>
      <p:pic>
        <p:nvPicPr>
          <p:cNvPr id="6" name="Picture 5">
            <a:extLst>
              <a:ext uri="{FF2B5EF4-FFF2-40B4-BE49-F238E27FC236}">
                <a16:creationId xmlns:a16="http://schemas.microsoft.com/office/drawing/2014/main" xmlns="" id="{92A69670-AF15-DE29-8959-A441619640B9}"/>
              </a:ext>
            </a:extLst>
          </p:cNvPr>
          <p:cNvPicPr>
            <a:picLocks noChangeAspect="1"/>
          </p:cNvPicPr>
          <p:nvPr/>
        </p:nvPicPr>
        <p:blipFill>
          <a:blip r:embed="rId5"/>
          <a:stretch>
            <a:fillRect/>
          </a:stretch>
        </p:blipFill>
        <p:spPr>
          <a:xfrm>
            <a:off x="7162800" y="1701800"/>
            <a:ext cx="3038168" cy="2133600"/>
          </a:xfrm>
          <a:prstGeom prst="rect">
            <a:avLst/>
          </a:prstGeom>
        </p:spPr>
      </p:pic>
      <p:pic>
        <p:nvPicPr>
          <p:cNvPr id="9" name="Picture 8">
            <a:extLst>
              <a:ext uri="{FF2B5EF4-FFF2-40B4-BE49-F238E27FC236}">
                <a16:creationId xmlns:a16="http://schemas.microsoft.com/office/drawing/2014/main" xmlns="" id="{528C10D9-192F-0F82-FBE4-F52D3D309933}"/>
              </a:ext>
            </a:extLst>
          </p:cNvPr>
          <p:cNvPicPr>
            <a:picLocks noChangeAspect="1"/>
          </p:cNvPicPr>
          <p:nvPr/>
        </p:nvPicPr>
        <p:blipFill>
          <a:blip r:embed="rId6"/>
          <a:stretch>
            <a:fillRect/>
          </a:stretch>
        </p:blipFill>
        <p:spPr>
          <a:xfrm>
            <a:off x="1524000" y="4241800"/>
            <a:ext cx="2782895" cy="1981200"/>
          </a:xfrm>
          <a:prstGeom prst="rect">
            <a:avLst/>
          </a:prstGeom>
        </p:spPr>
      </p:pic>
      <p:pic>
        <p:nvPicPr>
          <p:cNvPr id="11" name="Picture 10">
            <a:extLst>
              <a:ext uri="{FF2B5EF4-FFF2-40B4-BE49-F238E27FC236}">
                <a16:creationId xmlns:a16="http://schemas.microsoft.com/office/drawing/2014/main" xmlns="" id="{41EA8D6A-3142-21BC-E191-82B0DDBC996A}"/>
              </a:ext>
            </a:extLst>
          </p:cNvPr>
          <p:cNvPicPr>
            <a:picLocks noChangeAspect="1"/>
          </p:cNvPicPr>
          <p:nvPr/>
        </p:nvPicPr>
        <p:blipFill>
          <a:blip r:embed="rId7"/>
          <a:stretch>
            <a:fillRect/>
          </a:stretch>
        </p:blipFill>
        <p:spPr>
          <a:xfrm>
            <a:off x="4673600" y="4140201"/>
            <a:ext cx="5232400" cy="2271963"/>
          </a:xfrm>
          <a:prstGeom prst="rect">
            <a:avLst/>
          </a:prstGeom>
        </p:spPr>
      </p:pic>
    </p:spTree>
    <p:extLst>
      <p:ext uri="{BB962C8B-B14F-4D97-AF65-F5344CB8AC3E}">
        <p14:creationId xmlns:p14="http://schemas.microsoft.com/office/powerpoint/2010/main" val="1852360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par>
                                <p:cTn id="17" presetID="16" presetClass="entr" presetSubtype="2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638" b="-75638"/>
            </a:stretch>
          </a:blipFill>
        </p:spPr>
        <p:txBody>
          <a:bodyPr/>
          <a:lstStyle/>
          <a:p>
            <a:pPr defTabSz="609630">
              <a:defRPr/>
            </a:pPr>
            <a:endParaRPr lang="en-US" sz="1200">
              <a:solidFill>
                <a:prstClr val="black"/>
              </a:solidFill>
              <a:latin typeface="Calibri"/>
            </a:endParaRPr>
          </a:p>
        </p:txBody>
      </p:sp>
      <p:sp>
        <p:nvSpPr>
          <p:cNvPr id="21" name="Rectangle: Rounded Corners 20">
            <a:extLst>
              <a:ext uri="{FF2B5EF4-FFF2-40B4-BE49-F238E27FC236}">
                <a16:creationId xmlns:a16="http://schemas.microsoft.com/office/drawing/2014/main" xmlns="" id="{CF267E52-7EED-80F1-5739-1103B777382A}"/>
              </a:ext>
            </a:extLst>
          </p:cNvPr>
          <p:cNvSpPr/>
          <p:nvPr/>
        </p:nvSpPr>
        <p:spPr>
          <a:xfrm>
            <a:off x="609600" y="482600"/>
            <a:ext cx="10718800" cy="5943600"/>
          </a:xfrm>
          <a:prstGeom prst="roundRect">
            <a:avLst>
              <a:gd name="adj" fmla="val 337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dirty="0">
              <a:solidFill>
                <a:prstClr val="white"/>
              </a:solidFill>
              <a:latin typeface="Calibri"/>
            </a:endParaRPr>
          </a:p>
        </p:txBody>
      </p:sp>
      <p:pic>
        <p:nvPicPr>
          <p:cNvPr id="5" name="Picture 4">
            <a:extLst>
              <a:ext uri="{FF2B5EF4-FFF2-40B4-BE49-F238E27FC236}">
                <a16:creationId xmlns:a16="http://schemas.microsoft.com/office/drawing/2014/main" xmlns="" id="{DED207E9-4156-7C33-51B1-11CC0FC50A9F}"/>
              </a:ext>
            </a:extLst>
          </p:cNvPr>
          <p:cNvPicPr>
            <a:picLocks noChangeAspect="1"/>
          </p:cNvPicPr>
          <p:nvPr/>
        </p:nvPicPr>
        <p:blipFill>
          <a:blip r:embed="rId3"/>
          <a:stretch>
            <a:fillRect/>
          </a:stretch>
        </p:blipFill>
        <p:spPr>
          <a:xfrm>
            <a:off x="1524000" y="1346200"/>
            <a:ext cx="8816032" cy="4114800"/>
          </a:xfrm>
          <a:prstGeom prst="rect">
            <a:avLst/>
          </a:prstGeom>
        </p:spPr>
      </p:pic>
    </p:spTree>
    <p:extLst>
      <p:ext uri="{BB962C8B-B14F-4D97-AF65-F5344CB8AC3E}">
        <p14:creationId xmlns:p14="http://schemas.microsoft.com/office/powerpoint/2010/main" val="173309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638" b="-75638"/>
            </a:stretch>
          </a:blipFill>
        </p:spPr>
        <p:txBody>
          <a:bodyPr/>
          <a:lstStyle/>
          <a:p>
            <a:pPr defTabSz="609630">
              <a:defRPr/>
            </a:pPr>
            <a:endParaRPr lang="en-US" sz="1200">
              <a:solidFill>
                <a:prstClr val="black"/>
              </a:solidFill>
              <a:latin typeface="Calibri"/>
            </a:endParaRPr>
          </a:p>
        </p:txBody>
      </p:sp>
      <p:sp>
        <p:nvSpPr>
          <p:cNvPr id="21" name="Rectangle: Rounded Corners 20">
            <a:extLst>
              <a:ext uri="{FF2B5EF4-FFF2-40B4-BE49-F238E27FC236}">
                <a16:creationId xmlns:a16="http://schemas.microsoft.com/office/drawing/2014/main" xmlns="" id="{CF267E52-7EED-80F1-5739-1103B777382A}"/>
              </a:ext>
            </a:extLst>
          </p:cNvPr>
          <p:cNvSpPr/>
          <p:nvPr/>
        </p:nvSpPr>
        <p:spPr>
          <a:xfrm>
            <a:off x="609600" y="482600"/>
            <a:ext cx="10718800" cy="5943600"/>
          </a:xfrm>
          <a:prstGeom prst="roundRect">
            <a:avLst>
              <a:gd name="adj" fmla="val 337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dirty="0">
              <a:solidFill>
                <a:prstClr val="white"/>
              </a:solidFill>
              <a:latin typeface="Calibri"/>
            </a:endParaRPr>
          </a:p>
        </p:txBody>
      </p:sp>
      <p:grpSp>
        <p:nvGrpSpPr>
          <p:cNvPr id="3" name="Group 2">
            <a:extLst>
              <a:ext uri="{FF2B5EF4-FFF2-40B4-BE49-F238E27FC236}">
                <a16:creationId xmlns:a16="http://schemas.microsoft.com/office/drawing/2014/main" xmlns="" id="{A9DA6C9A-629E-4D25-B3F6-C597B2628237}"/>
              </a:ext>
            </a:extLst>
          </p:cNvPr>
          <p:cNvGrpSpPr/>
          <p:nvPr/>
        </p:nvGrpSpPr>
        <p:grpSpPr>
          <a:xfrm>
            <a:off x="609600" y="4191000"/>
            <a:ext cx="3606800" cy="2152227"/>
            <a:chOff x="892354" y="3758439"/>
            <a:chExt cx="4278451" cy="2175001"/>
          </a:xfrm>
        </p:grpSpPr>
        <p:pic>
          <p:nvPicPr>
            <p:cNvPr id="5" name="Picture 9">
              <a:extLst>
                <a:ext uri="{FF2B5EF4-FFF2-40B4-BE49-F238E27FC236}">
                  <a16:creationId xmlns:a16="http://schemas.microsoft.com/office/drawing/2014/main" xmlns="" id="{90F5D6A9-F1B5-AAD8-94B0-5BE934A0870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Rounded Corners 6">
              <a:extLst>
                <a:ext uri="{FF2B5EF4-FFF2-40B4-BE49-F238E27FC236}">
                  <a16:creationId xmlns:a16="http://schemas.microsoft.com/office/drawing/2014/main" xmlns="" id="{34DCD507-9519-6C0E-B05C-67C19C43C9FE}"/>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err="1">
                  <a:latin typeface="Arial" panose="020B0604020202020204" pitchFamily="34" charset="0"/>
                  <a:cs typeface="Arial" panose="020B0604020202020204" pitchFamily="34" charset="0"/>
                </a:rPr>
                <a:t>Thảo</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luận</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nhóm</a:t>
              </a:r>
              <a:r>
                <a:rPr lang="en-US" sz="1600" b="1" dirty="0">
                  <a:latin typeface="Arial" panose="020B0604020202020204" pitchFamily="34" charset="0"/>
                  <a:cs typeface="Arial" panose="020B0604020202020204" pitchFamily="34" charset="0"/>
                </a:rPr>
                <a:t> 4</a:t>
              </a:r>
            </a:p>
          </p:txBody>
        </p:sp>
      </p:grpSp>
      <p:grpSp>
        <p:nvGrpSpPr>
          <p:cNvPr id="10" name="Group 9">
            <a:extLst>
              <a:ext uri="{FF2B5EF4-FFF2-40B4-BE49-F238E27FC236}">
                <a16:creationId xmlns:a16="http://schemas.microsoft.com/office/drawing/2014/main" xmlns="" id="{8346AD67-E96C-4D4D-E7A6-BA07114844B6}"/>
              </a:ext>
            </a:extLst>
          </p:cNvPr>
          <p:cNvGrpSpPr/>
          <p:nvPr/>
        </p:nvGrpSpPr>
        <p:grpSpPr>
          <a:xfrm>
            <a:off x="1930400" y="939800"/>
            <a:ext cx="8636000" cy="1422400"/>
            <a:chOff x="1594337" y="1602154"/>
            <a:chExt cx="9003323" cy="3477846"/>
          </a:xfrm>
        </p:grpSpPr>
        <p:sp>
          <p:nvSpPr>
            <p:cNvPr id="12" name="Rounded Rectangle 8">
              <a:extLst>
                <a:ext uri="{FF2B5EF4-FFF2-40B4-BE49-F238E27FC236}">
                  <a16:creationId xmlns:a16="http://schemas.microsoft.com/office/drawing/2014/main" xmlns="" id="{40ED7D4C-3535-4104-F08E-7641319879F5}"/>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vi-VN" sz="1200">
                <a:solidFill>
                  <a:prstClr val="white"/>
                </a:solidFill>
                <a:latin typeface="Arial" panose="020B0604020202020204" pitchFamily="34" charset="0"/>
              </a:endParaRPr>
            </a:p>
          </p:txBody>
        </p:sp>
        <p:sp>
          <p:nvSpPr>
            <p:cNvPr id="13" name="Rounded Rectangle 9">
              <a:extLst>
                <a:ext uri="{FF2B5EF4-FFF2-40B4-BE49-F238E27FC236}">
                  <a16:creationId xmlns:a16="http://schemas.microsoft.com/office/drawing/2014/main" xmlns="" id="{FB417E2C-8E3B-DA8E-4361-CDBF8FCDC6AF}"/>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vi-VN" sz="3200" dirty="0">
                  <a:solidFill>
                    <a:srgbClr val="000000"/>
                  </a:solidFill>
                </a:rPr>
                <a:t>Nêu những việc cần làm để bảo vệ môi trường sống trong các tranh trên.</a:t>
              </a:r>
              <a:endParaRPr lang="vi-VN" sz="2133" dirty="0">
                <a:solidFill>
                  <a:prstClr val="black"/>
                </a:solidFill>
                <a:cs typeface="Calibri" panose="020F0502020204030204" pitchFamily="34" charset="0"/>
              </a:endParaRPr>
            </a:p>
          </p:txBody>
        </p:sp>
      </p:grpSp>
      <p:grpSp>
        <p:nvGrpSpPr>
          <p:cNvPr id="14" name="Group 13">
            <a:extLst>
              <a:ext uri="{FF2B5EF4-FFF2-40B4-BE49-F238E27FC236}">
                <a16:creationId xmlns:a16="http://schemas.microsoft.com/office/drawing/2014/main" xmlns="" id="{DC5C95A1-E2AE-5786-DFD5-975128D0B1C7}"/>
              </a:ext>
            </a:extLst>
          </p:cNvPr>
          <p:cNvGrpSpPr/>
          <p:nvPr/>
        </p:nvGrpSpPr>
        <p:grpSpPr>
          <a:xfrm>
            <a:off x="2895600" y="2565400"/>
            <a:ext cx="8229600" cy="1828800"/>
            <a:chOff x="1594337" y="1602154"/>
            <a:chExt cx="9003323" cy="3477846"/>
          </a:xfrm>
        </p:grpSpPr>
        <p:sp>
          <p:nvSpPr>
            <p:cNvPr id="15" name="Rounded Rectangle 8">
              <a:extLst>
                <a:ext uri="{FF2B5EF4-FFF2-40B4-BE49-F238E27FC236}">
                  <a16:creationId xmlns:a16="http://schemas.microsoft.com/office/drawing/2014/main" xmlns="" id="{DB04DEB6-C78D-8F16-ADA5-3ACCCE2644CC}"/>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vi-VN" sz="1200">
                <a:solidFill>
                  <a:prstClr val="white"/>
                </a:solidFill>
                <a:latin typeface="Arial" panose="020B0604020202020204" pitchFamily="34" charset="0"/>
              </a:endParaRPr>
            </a:p>
          </p:txBody>
        </p:sp>
        <p:sp>
          <p:nvSpPr>
            <p:cNvPr id="16" name="Rounded Rectangle 9">
              <a:extLst>
                <a:ext uri="{FF2B5EF4-FFF2-40B4-BE49-F238E27FC236}">
                  <a16:creationId xmlns:a16="http://schemas.microsoft.com/office/drawing/2014/main" xmlns="" id="{94991634-0259-0B7D-9EE6-DC9E294EFA16}"/>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vi-VN" sz="3200" dirty="0">
                  <a:solidFill>
                    <a:srgbClr val="000000"/>
                  </a:solidFill>
                </a:rPr>
                <a:t>Hãy kể thêm những việc làm khác để bảo vệ môi trường sống ở nhà, ở trường, ở nơi công cộng mà em biết.</a:t>
              </a:r>
              <a:endParaRPr lang="vi-VN" sz="2133" dirty="0">
                <a:solidFill>
                  <a:prstClr val="black"/>
                </a:solidFill>
                <a:cs typeface="Calibri" panose="020F0502020204030204" pitchFamily="34" charset="0"/>
              </a:endParaRPr>
            </a:p>
          </p:txBody>
        </p:sp>
      </p:grpSp>
    </p:spTree>
    <p:extLst>
      <p:ext uri="{BB962C8B-B14F-4D97-AF65-F5344CB8AC3E}">
        <p14:creationId xmlns:p14="http://schemas.microsoft.com/office/powerpoint/2010/main" val="336520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446">
              <a:defRPr/>
            </a:pPr>
            <a:endParaRPr lang="en-US">
              <a:solidFill>
                <a:prstClr val="white"/>
              </a:solidFill>
              <a:latin typeface="Calibri" panose="020F0502020204030204"/>
            </a:endParaRPr>
          </a:p>
        </p:txBody>
      </p:sp>
      <p:pic>
        <p:nvPicPr>
          <p:cNvPr id="11" name="Picture 10">
            <a:extLst>
              <a:ext uri="{FF2B5EF4-FFF2-40B4-BE49-F238E27FC236}">
                <a16:creationId xmlns:a16="http://schemas.microsoft.com/office/drawing/2014/main" xmlns="" id="{AE40C61F-3EBD-1C18-4547-9859CF21962C}"/>
              </a:ext>
            </a:extLst>
          </p:cNvPr>
          <p:cNvPicPr>
            <a:picLocks noChangeAspect="1"/>
          </p:cNvPicPr>
          <p:nvPr/>
        </p:nvPicPr>
        <p:blipFill>
          <a:blip r:embed="rId3"/>
          <a:stretch>
            <a:fillRect/>
          </a:stretch>
        </p:blipFill>
        <p:spPr>
          <a:xfrm>
            <a:off x="2659899" y="307042"/>
            <a:ext cx="5614903" cy="1024217"/>
          </a:xfrm>
          <a:prstGeom prst="rect">
            <a:avLst/>
          </a:prstGeom>
        </p:spPr>
      </p:pic>
      <p:grpSp>
        <p:nvGrpSpPr>
          <p:cNvPr id="12" name="Group 11">
            <a:extLst>
              <a:ext uri="{FF2B5EF4-FFF2-40B4-BE49-F238E27FC236}">
                <a16:creationId xmlns:a16="http://schemas.microsoft.com/office/drawing/2014/main" xmlns="" id="{CBAAC814-320D-9627-BA9C-216AA3595727}"/>
              </a:ext>
            </a:extLst>
          </p:cNvPr>
          <p:cNvGrpSpPr/>
          <p:nvPr/>
        </p:nvGrpSpPr>
        <p:grpSpPr>
          <a:xfrm>
            <a:off x="6286502" y="733427"/>
            <a:ext cx="5581650" cy="5905501"/>
            <a:chOff x="442192" y="1257300"/>
            <a:chExt cx="4495801" cy="5372481"/>
          </a:xfrm>
        </p:grpSpPr>
        <p:pic>
          <p:nvPicPr>
            <p:cNvPr id="13" name="Picture 12" descr="A picture containing text&#10;&#10;Description automatically generated">
              <a:extLst>
                <a:ext uri="{FF2B5EF4-FFF2-40B4-BE49-F238E27FC236}">
                  <a16:creationId xmlns:a16="http://schemas.microsoft.com/office/drawing/2014/main" xmlns="" id="{A6B18227-B051-E813-9CE1-2DD2948824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a:extLst>
                <a:ext uri="{FF2B5EF4-FFF2-40B4-BE49-F238E27FC236}">
                  <a16:creationId xmlns:a16="http://schemas.microsoft.com/office/drawing/2014/main" xmlns="" id="{9F73DEE8-4296-2209-4223-F157F43674D8}"/>
                </a:ext>
              </a:extLst>
            </p:cNvPr>
            <p:cNvSpPr txBox="1"/>
            <p:nvPr/>
          </p:nvSpPr>
          <p:spPr>
            <a:xfrm>
              <a:off x="442192" y="4016369"/>
              <a:ext cx="4495800" cy="1763982"/>
            </a:xfrm>
            <a:prstGeom prst="rect">
              <a:avLst/>
            </a:prstGeom>
            <a:noFill/>
          </p:spPr>
          <p:txBody>
            <a:bodyPr wrap="square" rtlCol="0">
              <a:spAutoFit/>
            </a:bodyPr>
            <a:lstStyle/>
            <a:p>
              <a:pPr algn="just" defTabSz="914446"/>
              <a:r>
                <a:rPr lang="en-US" sz="6000" b="1" dirty="0">
                  <a:solidFill>
                    <a:srgbClr val="FF0000"/>
                  </a:solidFill>
                  <a:latin typeface="Calibri" panose="020F0502020204030204" pitchFamily="34" charset="0"/>
                  <a:cs typeface="Calibri" panose="020F0502020204030204" pitchFamily="34" charset="0"/>
                </a:rPr>
                <a:t>   </a:t>
              </a:r>
              <a:r>
                <a:rPr lang="en-US" sz="6000" b="1" dirty="0" err="1">
                  <a:solidFill>
                    <a:srgbClr val="FF0000"/>
                  </a:solidFill>
                  <a:latin typeface="Calibri" panose="020F0502020204030204" pitchFamily="34" charset="0"/>
                  <a:cs typeface="Calibri" panose="020F0502020204030204" pitchFamily="34" charset="0"/>
                </a:rPr>
                <a:t>Trồng</a:t>
              </a:r>
              <a:r>
                <a:rPr lang="en-US" sz="6000" b="1" dirty="0">
                  <a:solidFill>
                    <a:srgbClr val="FF0000"/>
                  </a:solidFill>
                  <a:latin typeface="Calibri" panose="020F0502020204030204" pitchFamily="34" charset="0"/>
                  <a:cs typeface="Calibri" panose="020F0502020204030204" pitchFamily="34" charset="0"/>
                </a:rPr>
                <a:t> </a:t>
              </a:r>
              <a:r>
                <a:rPr lang="en-US" sz="6000" b="1" dirty="0" err="1">
                  <a:solidFill>
                    <a:srgbClr val="FF0000"/>
                  </a:solidFill>
                  <a:latin typeface="Calibri" panose="020F0502020204030204" pitchFamily="34" charset="0"/>
                  <a:cs typeface="Calibri" panose="020F0502020204030204" pitchFamily="34" charset="0"/>
                </a:rPr>
                <a:t>và</a:t>
              </a:r>
              <a:r>
                <a:rPr lang="en-US" sz="6000" b="1" dirty="0">
                  <a:solidFill>
                    <a:srgbClr val="FF0000"/>
                  </a:solidFill>
                  <a:latin typeface="Calibri" panose="020F0502020204030204" pitchFamily="34" charset="0"/>
                  <a:cs typeface="Calibri" panose="020F0502020204030204" pitchFamily="34" charset="0"/>
                </a:rPr>
                <a:t> </a:t>
              </a:r>
              <a:r>
                <a:rPr lang="en-US" sz="6000" b="1" dirty="0" err="1">
                  <a:solidFill>
                    <a:srgbClr val="FF0000"/>
                  </a:solidFill>
                  <a:latin typeface="Calibri" panose="020F0502020204030204" pitchFamily="34" charset="0"/>
                  <a:cs typeface="Calibri" panose="020F0502020204030204" pitchFamily="34" charset="0"/>
                </a:rPr>
                <a:t>chăm</a:t>
              </a:r>
              <a:r>
                <a:rPr lang="en-US" sz="6000" b="1" dirty="0">
                  <a:solidFill>
                    <a:srgbClr val="FF0000"/>
                  </a:solidFill>
                  <a:latin typeface="Calibri" panose="020F0502020204030204" pitchFamily="34" charset="0"/>
                  <a:cs typeface="Calibri" panose="020F0502020204030204" pitchFamily="34" charset="0"/>
                </a:rPr>
                <a:t> </a:t>
              </a:r>
              <a:r>
                <a:rPr lang="en-US" sz="6000" b="1" dirty="0" err="1">
                  <a:solidFill>
                    <a:srgbClr val="FF0000"/>
                  </a:solidFill>
                  <a:latin typeface="Calibri" panose="020F0502020204030204" pitchFamily="34" charset="0"/>
                  <a:cs typeface="Calibri" panose="020F0502020204030204" pitchFamily="34" charset="0"/>
                </a:rPr>
                <a:t>sóc</a:t>
              </a:r>
              <a:r>
                <a:rPr lang="en-US" sz="6000" b="1" dirty="0">
                  <a:solidFill>
                    <a:srgbClr val="FF0000"/>
                  </a:solidFill>
                  <a:latin typeface="Calibri" panose="020F0502020204030204" pitchFamily="34" charset="0"/>
                  <a:cs typeface="Calibri" panose="020F0502020204030204" pitchFamily="34" charset="0"/>
                </a:rPr>
                <a:t> </a:t>
              </a:r>
              <a:r>
                <a:rPr lang="en-US" sz="6000" b="1" dirty="0" err="1">
                  <a:solidFill>
                    <a:srgbClr val="FF0000"/>
                  </a:solidFill>
                  <a:latin typeface="Calibri" panose="020F0502020204030204" pitchFamily="34" charset="0"/>
                  <a:cs typeface="Calibri" panose="020F0502020204030204" pitchFamily="34" charset="0"/>
                </a:rPr>
                <a:t>cây</a:t>
              </a:r>
              <a:r>
                <a:rPr lang="en-US" sz="6000" b="1" dirty="0">
                  <a:solidFill>
                    <a:srgbClr val="FF0000"/>
                  </a:solidFill>
                  <a:latin typeface="Calibri" panose="020F0502020204030204" pitchFamily="34" charset="0"/>
                  <a:cs typeface="Calibri" panose="020F0502020204030204" pitchFamily="34" charset="0"/>
                </a:rPr>
                <a:t> </a:t>
              </a:r>
              <a:r>
                <a:rPr lang="en-US" sz="6000" b="1" dirty="0" err="1">
                  <a:solidFill>
                    <a:srgbClr val="FF0000"/>
                  </a:solidFill>
                  <a:latin typeface="Calibri" panose="020F0502020204030204" pitchFamily="34" charset="0"/>
                  <a:cs typeface="Calibri" panose="020F0502020204030204" pitchFamily="34" charset="0"/>
                </a:rPr>
                <a:t>xanh</a:t>
              </a:r>
              <a:r>
                <a:rPr lang="en-US" sz="6000" b="1" dirty="0">
                  <a:solidFill>
                    <a:srgbClr val="FF0000"/>
                  </a:solidFill>
                  <a:latin typeface="Calibri" panose="020F0502020204030204" pitchFamily="34" charset="0"/>
                  <a:cs typeface="Calibri" panose="020F0502020204030204" pitchFamily="34" charset="0"/>
                </a:rPr>
                <a:t>.</a:t>
              </a:r>
              <a:endParaRPr lang="vi-VN" sz="6000" b="1" dirty="0">
                <a:solidFill>
                  <a:srgbClr val="FF0000"/>
                </a:solidFill>
                <a:latin typeface="Calibri" panose="020F0502020204030204" pitchFamily="34" charset="0"/>
                <a:cs typeface="Calibri" panose="020F0502020204030204" pitchFamily="34" charset="0"/>
              </a:endParaRPr>
            </a:p>
          </p:txBody>
        </p:sp>
      </p:grpSp>
      <p:pic>
        <p:nvPicPr>
          <p:cNvPr id="4" name="Picture 3">
            <a:extLst>
              <a:ext uri="{FF2B5EF4-FFF2-40B4-BE49-F238E27FC236}">
                <a16:creationId xmlns:a16="http://schemas.microsoft.com/office/drawing/2014/main" xmlns="" id="{F0A618F8-8CDB-6C34-9813-AE73D94C24FF}"/>
              </a:ext>
            </a:extLst>
          </p:cNvPr>
          <p:cNvPicPr>
            <a:picLocks noChangeAspect="1"/>
          </p:cNvPicPr>
          <p:nvPr/>
        </p:nvPicPr>
        <p:blipFill>
          <a:blip r:embed="rId5"/>
          <a:stretch>
            <a:fillRect/>
          </a:stretch>
        </p:blipFill>
        <p:spPr>
          <a:xfrm>
            <a:off x="763270" y="1931353"/>
            <a:ext cx="4387850" cy="3135565"/>
          </a:xfrm>
          <a:prstGeom prst="rect">
            <a:avLst/>
          </a:prstGeom>
        </p:spPr>
      </p:pic>
    </p:spTree>
    <p:extLst>
      <p:ext uri="{BB962C8B-B14F-4D97-AF65-F5344CB8AC3E}">
        <p14:creationId xmlns:p14="http://schemas.microsoft.com/office/powerpoint/2010/main" val="398020364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446">
              <a:defRPr/>
            </a:pPr>
            <a:endParaRPr lang="en-US">
              <a:solidFill>
                <a:prstClr val="white"/>
              </a:solidFill>
              <a:latin typeface="Calibri" panose="020F0502020204030204"/>
            </a:endParaRPr>
          </a:p>
        </p:txBody>
      </p:sp>
      <p:pic>
        <p:nvPicPr>
          <p:cNvPr id="11" name="Picture 10">
            <a:extLst>
              <a:ext uri="{FF2B5EF4-FFF2-40B4-BE49-F238E27FC236}">
                <a16:creationId xmlns:a16="http://schemas.microsoft.com/office/drawing/2014/main" xmlns="" id="{AE40C61F-3EBD-1C18-4547-9859CF21962C}"/>
              </a:ext>
            </a:extLst>
          </p:cNvPr>
          <p:cNvPicPr>
            <a:picLocks noChangeAspect="1"/>
          </p:cNvPicPr>
          <p:nvPr/>
        </p:nvPicPr>
        <p:blipFill>
          <a:blip r:embed="rId3"/>
          <a:stretch>
            <a:fillRect/>
          </a:stretch>
        </p:blipFill>
        <p:spPr>
          <a:xfrm>
            <a:off x="2659899" y="307042"/>
            <a:ext cx="5614903" cy="1024217"/>
          </a:xfrm>
          <a:prstGeom prst="rect">
            <a:avLst/>
          </a:prstGeom>
        </p:spPr>
      </p:pic>
      <p:grpSp>
        <p:nvGrpSpPr>
          <p:cNvPr id="12" name="Group 11">
            <a:extLst>
              <a:ext uri="{FF2B5EF4-FFF2-40B4-BE49-F238E27FC236}">
                <a16:creationId xmlns:a16="http://schemas.microsoft.com/office/drawing/2014/main" xmlns="" id="{CBAAC814-320D-9627-BA9C-216AA3595727}"/>
              </a:ext>
            </a:extLst>
          </p:cNvPr>
          <p:cNvGrpSpPr/>
          <p:nvPr/>
        </p:nvGrpSpPr>
        <p:grpSpPr>
          <a:xfrm>
            <a:off x="6286502" y="733427"/>
            <a:ext cx="5581650" cy="5905501"/>
            <a:chOff x="442192" y="1257300"/>
            <a:chExt cx="4495801" cy="5372481"/>
          </a:xfrm>
        </p:grpSpPr>
        <p:pic>
          <p:nvPicPr>
            <p:cNvPr id="13" name="Picture 12" descr="A picture containing text&#10;&#10;Description automatically generated">
              <a:extLst>
                <a:ext uri="{FF2B5EF4-FFF2-40B4-BE49-F238E27FC236}">
                  <a16:creationId xmlns:a16="http://schemas.microsoft.com/office/drawing/2014/main" xmlns="" id="{A6B18227-B051-E813-9CE1-2DD2948824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a:extLst>
                <a:ext uri="{FF2B5EF4-FFF2-40B4-BE49-F238E27FC236}">
                  <a16:creationId xmlns:a16="http://schemas.microsoft.com/office/drawing/2014/main" xmlns="" id="{9F73DEE8-4296-2209-4223-F157F43674D8}"/>
                </a:ext>
              </a:extLst>
            </p:cNvPr>
            <p:cNvSpPr txBox="1"/>
            <p:nvPr/>
          </p:nvSpPr>
          <p:spPr>
            <a:xfrm>
              <a:off x="442192" y="4016369"/>
              <a:ext cx="4495800" cy="2324327"/>
            </a:xfrm>
            <a:prstGeom prst="rect">
              <a:avLst/>
            </a:prstGeom>
            <a:noFill/>
          </p:spPr>
          <p:txBody>
            <a:bodyPr wrap="square" rtlCol="0">
              <a:spAutoFit/>
            </a:bodyPr>
            <a:lstStyle/>
            <a:p>
              <a:pPr algn="just" defTabSz="914446">
                <a:defRPr/>
              </a:pPr>
              <a:r>
                <a:rPr lang="vi-VN" sz="5334" b="1" dirty="0">
                  <a:solidFill>
                    <a:srgbClr val="FF0000"/>
                  </a:solidFill>
                  <a:latin typeface="Calibri" panose="020F0502020204030204" pitchFamily="34" charset="0"/>
                  <a:cs typeface="Calibri" panose="020F0502020204030204" pitchFamily="34" charset="0"/>
                </a:rPr>
                <a:t>Báo với người lớn về những nguy cơ cháy rừng.</a:t>
              </a:r>
            </a:p>
          </p:txBody>
        </p:sp>
      </p:grpSp>
      <p:pic>
        <p:nvPicPr>
          <p:cNvPr id="5" name="Picture 4">
            <a:extLst>
              <a:ext uri="{FF2B5EF4-FFF2-40B4-BE49-F238E27FC236}">
                <a16:creationId xmlns:a16="http://schemas.microsoft.com/office/drawing/2014/main" xmlns="" id="{FFD93800-CF67-4647-4313-78689FD7A1F9}"/>
              </a:ext>
            </a:extLst>
          </p:cNvPr>
          <p:cNvPicPr>
            <a:picLocks noChangeAspect="1"/>
          </p:cNvPicPr>
          <p:nvPr/>
        </p:nvPicPr>
        <p:blipFill>
          <a:blip r:embed="rId5"/>
          <a:stretch>
            <a:fillRect/>
          </a:stretch>
        </p:blipFill>
        <p:spPr>
          <a:xfrm>
            <a:off x="965200" y="2311400"/>
            <a:ext cx="4314613" cy="3556000"/>
          </a:xfrm>
          <a:prstGeom prst="rect">
            <a:avLst/>
          </a:prstGeom>
        </p:spPr>
      </p:pic>
    </p:spTree>
    <p:extLst>
      <p:ext uri="{BB962C8B-B14F-4D97-AF65-F5344CB8AC3E}">
        <p14:creationId xmlns:p14="http://schemas.microsoft.com/office/powerpoint/2010/main" val="355582942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446">
              <a:defRPr/>
            </a:pPr>
            <a:endParaRPr lang="en-US">
              <a:solidFill>
                <a:prstClr val="white"/>
              </a:solidFill>
              <a:latin typeface="Calibri" panose="020F0502020204030204"/>
            </a:endParaRPr>
          </a:p>
        </p:txBody>
      </p:sp>
      <p:pic>
        <p:nvPicPr>
          <p:cNvPr id="11" name="Picture 10">
            <a:extLst>
              <a:ext uri="{FF2B5EF4-FFF2-40B4-BE49-F238E27FC236}">
                <a16:creationId xmlns:a16="http://schemas.microsoft.com/office/drawing/2014/main" xmlns="" id="{AE40C61F-3EBD-1C18-4547-9859CF21962C}"/>
              </a:ext>
            </a:extLst>
          </p:cNvPr>
          <p:cNvPicPr>
            <a:picLocks noChangeAspect="1"/>
          </p:cNvPicPr>
          <p:nvPr/>
        </p:nvPicPr>
        <p:blipFill>
          <a:blip r:embed="rId3"/>
          <a:stretch>
            <a:fillRect/>
          </a:stretch>
        </p:blipFill>
        <p:spPr>
          <a:xfrm>
            <a:off x="2659899" y="307042"/>
            <a:ext cx="5614903" cy="1024217"/>
          </a:xfrm>
          <a:prstGeom prst="rect">
            <a:avLst/>
          </a:prstGeom>
        </p:spPr>
      </p:pic>
      <p:grpSp>
        <p:nvGrpSpPr>
          <p:cNvPr id="12" name="Group 11">
            <a:extLst>
              <a:ext uri="{FF2B5EF4-FFF2-40B4-BE49-F238E27FC236}">
                <a16:creationId xmlns:a16="http://schemas.microsoft.com/office/drawing/2014/main" xmlns="" id="{CBAAC814-320D-9627-BA9C-216AA3595727}"/>
              </a:ext>
            </a:extLst>
          </p:cNvPr>
          <p:cNvGrpSpPr/>
          <p:nvPr/>
        </p:nvGrpSpPr>
        <p:grpSpPr>
          <a:xfrm>
            <a:off x="6286502" y="733427"/>
            <a:ext cx="5581650" cy="6079792"/>
            <a:chOff x="442192" y="1257300"/>
            <a:chExt cx="4495801" cy="5531041"/>
          </a:xfrm>
        </p:grpSpPr>
        <p:pic>
          <p:nvPicPr>
            <p:cNvPr id="13" name="Picture 12" descr="A picture containing text&#10;&#10;Description automatically generated">
              <a:extLst>
                <a:ext uri="{FF2B5EF4-FFF2-40B4-BE49-F238E27FC236}">
                  <a16:creationId xmlns:a16="http://schemas.microsoft.com/office/drawing/2014/main" xmlns="" id="{A6B18227-B051-E813-9CE1-2DD2948824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a:extLst>
                <a:ext uri="{FF2B5EF4-FFF2-40B4-BE49-F238E27FC236}">
                  <a16:creationId xmlns:a16="http://schemas.microsoft.com/office/drawing/2014/main" xmlns="" id="{9F73DEE8-4296-2209-4223-F157F43674D8}"/>
                </a:ext>
              </a:extLst>
            </p:cNvPr>
            <p:cNvSpPr txBox="1"/>
            <p:nvPr/>
          </p:nvSpPr>
          <p:spPr>
            <a:xfrm>
              <a:off x="442192" y="4016369"/>
              <a:ext cx="4495800" cy="2771972"/>
            </a:xfrm>
            <a:prstGeom prst="rect">
              <a:avLst/>
            </a:prstGeom>
            <a:noFill/>
          </p:spPr>
          <p:txBody>
            <a:bodyPr wrap="square" rtlCol="0">
              <a:spAutoFit/>
            </a:bodyPr>
            <a:lstStyle/>
            <a:p>
              <a:pPr algn="just" defTabSz="914446">
                <a:defRPr/>
              </a:pPr>
              <a:r>
                <a:rPr lang="vi-VN" sz="6400" b="1" dirty="0">
                  <a:solidFill>
                    <a:srgbClr val="FF0000"/>
                  </a:solidFill>
                  <a:latin typeface="Calibri" panose="020F0502020204030204" pitchFamily="34" charset="0"/>
                  <a:cs typeface="Calibri" panose="020F0502020204030204" pitchFamily="34" charset="0"/>
                </a:rPr>
                <a:t>Dọn dẹp vệ sinh đường lang.</a:t>
              </a:r>
            </a:p>
          </p:txBody>
        </p:sp>
      </p:grpSp>
      <p:pic>
        <p:nvPicPr>
          <p:cNvPr id="2" name="Picture 1">
            <a:extLst>
              <a:ext uri="{FF2B5EF4-FFF2-40B4-BE49-F238E27FC236}">
                <a16:creationId xmlns:a16="http://schemas.microsoft.com/office/drawing/2014/main" xmlns="" id="{FC945B23-1714-5FDD-2AC1-327D5A6A3792}"/>
              </a:ext>
            </a:extLst>
          </p:cNvPr>
          <p:cNvPicPr>
            <a:picLocks noChangeAspect="1"/>
          </p:cNvPicPr>
          <p:nvPr/>
        </p:nvPicPr>
        <p:blipFill>
          <a:blip r:embed="rId5"/>
          <a:stretch>
            <a:fillRect/>
          </a:stretch>
        </p:blipFill>
        <p:spPr>
          <a:xfrm>
            <a:off x="914400" y="2514600"/>
            <a:ext cx="4629589" cy="3251200"/>
          </a:xfrm>
          <a:prstGeom prst="rect">
            <a:avLst/>
          </a:prstGeom>
        </p:spPr>
      </p:pic>
    </p:spTree>
    <p:extLst>
      <p:ext uri="{BB962C8B-B14F-4D97-AF65-F5344CB8AC3E}">
        <p14:creationId xmlns:p14="http://schemas.microsoft.com/office/powerpoint/2010/main" val="204318516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446">
              <a:defRPr/>
            </a:pPr>
            <a:endParaRPr lang="en-US">
              <a:solidFill>
                <a:prstClr val="white"/>
              </a:solidFill>
              <a:latin typeface="Calibri" panose="020F0502020204030204"/>
            </a:endParaRPr>
          </a:p>
        </p:txBody>
      </p:sp>
      <p:pic>
        <p:nvPicPr>
          <p:cNvPr id="11" name="Picture 10">
            <a:extLst>
              <a:ext uri="{FF2B5EF4-FFF2-40B4-BE49-F238E27FC236}">
                <a16:creationId xmlns:a16="http://schemas.microsoft.com/office/drawing/2014/main" xmlns="" id="{AE40C61F-3EBD-1C18-4547-9859CF21962C}"/>
              </a:ext>
            </a:extLst>
          </p:cNvPr>
          <p:cNvPicPr>
            <a:picLocks noChangeAspect="1"/>
          </p:cNvPicPr>
          <p:nvPr/>
        </p:nvPicPr>
        <p:blipFill>
          <a:blip r:embed="rId3"/>
          <a:stretch>
            <a:fillRect/>
          </a:stretch>
        </p:blipFill>
        <p:spPr>
          <a:xfrm>
            <a:off x="2659899" y="307042"/>
            <a:ext cx="5614903" cy="1024217"/>
          </a:xfrm>
          <a:prstGeom prst="rect">
            <a:avLst/>
          </a:prstGeom>
        </p:spPr>
      </p:pic>
      <p:grpSp>
        <p:nvGrpSpPr>
          <p:cNvPr id="12" name="Group 11">
            <a:extLst>
              <a:ext uri="{FF2B5EF4-FFF2-40B4-BE49-F238E27FC236}">
                <a16:creationId xmlns:a16="http://schemas.microsoft.com/office/drawing/2014/main" xmlns="" id="{CBAAC814-320D-9627-BA9C-216AA3595727}"/>
              </a:ext>
            </a:extLst>
          </p:cNvPr>
          <p:cNvGrpSpPr/>
          <p:nvPr/>
        </p:nvGrpSpPr>
        <p:grpSpPr>
          <a:xfrm>
            <a:off x="6286502" y="733427"/>
            <a:ext cx="5581650" cy="5905501"/>
            <a:chOff x="442192" y="1257300"/>
            <a:chExt cx="4495801" cy="5372481"/>
          </a:xfrm>
        </p:grpSpPr>
        <p:pic>
          <p:nvPicPr>
            <p:cNvPr id="13" name="Picture 12" descr="A picture containing text&#10;&#10;Description automatically generated">
              <a:extLst>
                <a:ext uri="{FF2B5EF4-FFF2-40B4-BE49-F238E27FC236}">
                  <a16:creationId xmlns:a16="http://schemas.microsoft.com/office/drawing/2014/main" xmlns="" id="{A6B18227-B051-E813-9CE1-2DD2948824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a:extLst>
                <a:ext uri="{FF2B5EF4-FFF2-40B4-BE49-F238E27FC236}">
                  <a16:creationId xmlns:a16="http://schemas.microsoft.com/office/drawing/2014/main" xmlns="" id="{9F73DEE8-4296-2209-4223-F157F43674D8}"/>
                </a:ext>
              </a:extLst>
            </p:cNvPr>
            <p:cNvSpPr txBox="1"/>
            <p:nvPr/>
          </p:nvSpPr>
          <p:spPr>
            <a:xfrm>
              <a:off x="442192" y="4016369"/>
              <a:ext cx="4495800" cy="2324327"/>
            </a:xfrm>
            <a:prstGeom prst="rect">
              <a:avLst/>
            </a:prstGeom>
            <a:noFill/>
          </p:spPr>
          <p:txBody>
            <a:bodyPr wrap="square" rtlCol="0">
              <a:spAutoFit/>
            </a:bodyPr>
            <a:lstStyle/>
            <a:p>
              <a:pPr algn="just" defTabSz="914446">
                <a:defRPr/>
              </a:pPr>
              <a:r>
                <a:rPr lang="en-US" sz="5334" b="1" dirty="0" err="1">
                  <a:solidFill>
                    <a:srgbClr val="FF0000"/>
                  </a:solidFill>
                  <a:latin typeface="Calibri" panose="020F0502020204030204" pitchFamily="34" charset="0"/>
                  <a:cs typeface="Calibri" panose="020F0502020204030204" pitchFamily="34" charset="0"/>
                </a:rPr>
                <a:t>Tuyên</a:t>
              </a:r>
              <a:r>
                <a:rPr lang="en-US" sz="5334" b="1" dirty="0">
                  <a:solidFill>
                    <a:srgbClr val="FF0000"/>
                  </a:solidFill>
                  <a:latin typeface="Calibri" panose="020F0502020204030204" pitchFamily="34" charset="0"/>
                  <a:cs typeface="Calibri" panose="020F0502020204030204" pitchFamily="34" charset="0"/>
                </a:rPr>
                <a:t> </a:t>
              </a:r>
              <a:r>
                <a:rPr lang="en-US" sz="5334" b="1" dirty="0" err="1">
                  <a:solidFill>
                    <a:srgbClr val="FF0000"/>
                  </a:solidFill>
                  <a:latin typeface="Calibri" panose="020F0502020204030204" pitchFamily="34" charset="0"/>
                  <a:cs typeface="Calibri" panose="020F0502020204030204" pitchFamily="34" charset="0"/>
                </a:rPr>
                <a:t>truyền</a:t>
              </a:r>
              <a:r>
                <a:rPr lang="en-US" sz="5334" b="1" dirty="0">
                  <a:solidFill>
                    <a:srgbClr val="FF0000"/>
                  </a:solidFill>
                  <a:latin typeface="Calibri" panose="020F0502020204030204" pitchFamily="34" charset="0"/>
                  <a:cs typeface="Calibri" panose="020F0502020204030204" pitchFamily="34" charset="0"/>
                </a:rPr>
                <a:t> </a:t>
              </a:r>
              <a:r>
                <a:rPr lang="en-US" sz="5334" b="1" dirty="0" err="1">
                  <a:solidFill>
                    <a:srgbClr val="FF0000"/>
                  </a:solidFill>
                  <a:latin typeface="Calibri" panose="020F0502020204030204" pitchFamily="34" charset="0"/>
                  <a:cs typeface="Calibri" panose="020F0502020204030204" pitchFamily="34" charset="0"/>
                </a:rPr>
                <a:t>trong</a:t>
              </a:r>
              <a:r>
                <a:rPr lang="en-US" sz="5334" b="1" dirty="0">
                  <a:solidFill>
                    <a:srgbClr val="FF0000"/>
                  </a:solidFill>
                  <a:latin typeface="Calibri" panose="020F0502020204030204" pitchFamily="34" charset="0"/>
                  <a:cs typeface="Calibri" panose="020F0502020204030204" pitchFamily="34" charset="0"/>
                </a:rPr>
                <a:t> </a:t>
              </a:r>
              <a:r>
                <a:rPr lang="en-US" sz="5334" b="1" dirty="0" err="1">
                  <a:solidFill>
                    <a:srgbClr val="FF0000"/>
                  </a:solidFill>
                  <a:latin typeface="Calibri" panose="020F0502020204030204" pitchFamily="34" charset="0"/>
                  <a:cs typeface="Calibri" panose="020F0502020204030204" pitchFamily="34" charset="0"/>
                </a:rPr>
                <a:t>cộng</a:t>
              </a:r>
              <a:r>
                <a:rPr lang="en-US" sz="5334" b="1" dirty="0">
                  <a:solidFill>
                    <a:srgbClr val="FF0000"/>
                  </a:solidFill>
                  <a:latin typeface="Calibri" panose="020F0502020204030204" pitchFamily="34" charset="0"/>
                  <a:cs typeface="Calibri" panose="020F0502020204030204" pitchFamily="34" charset="0"/>
                </a:rPr>
                <a:t> </a:t>
              </a:r>
              <a:r>
                <a:rPr lang="en-US" sz="5334" b="1" dirty="0" err="1">
                  <a:solidFill>
                    <a:srgbClr val="FF0000"/>
                  </a:solidFill>
                  <a:latin typeface="Calibri" panose="020F0502020204030204" pitchFamily="34" charset="0"/>
                  <a:cs typeface="Calibri" panose="020F0502020204030204" pitchFamily="34" charset="0"/>
                </a:rPr>
                <a:t>đồng</a:t>
              </a:r>
              <a:r>
                <a:rPr lang="en-US" sz="5334" b="1" dirty="0">
                  <a:solidFill>
                    <a:srgbClr val="FF0000"/>
                  </a:solidFill>
                  <a:latin typeface="Calibri" panose="020F0502020204030204" pitchFamily="34" charset="0"/>
                  <a:cs typeface="Calibri" panose="020F0502020204030204" pitchFamily="34" charset="0"/>
                </a:rPr>
                <a:t> </a:t>
              </a:r>
              <a:r>
                <a:rPr lang="en-US" sz="5334" b="1" dirty="0" err="1">
                  <a:solidFill>
                    <a:srgbClr val="FF0000"/>
                  </a:solidFill>
                  <a:latin typeface="Calibri" panose="020F0502020204030204" pitchFamily="34" charset="0"/>
                  <a:cs typeface="Calibri" panose="020F0502020204030204" pitchFamily="34" charset="0"/>
                </a:rPr>
                <a:t>về</a:t>
              </a:r>
              <a:r>
                <a:rPr lang="en-US" sz="5334" b="1" dirty="0">
                  <a:solidFill>
                    <a:srgbClr val="FF0000"/>
                  </a:solidFill>
                  <a:latin typeface="Calibri" panose="020F0502020204030204" pitchFamily="34" charset="0"/>
                  <a:cs typeface="Calibri" panose="020F0502020204030204" pitchFamily="34" charset="0"/>
                </a:rPr>
                <a:t> </a:t>
              </a:r>
              <a:r>
                <a:rPr lang="en-US" sz="5334" b="1" dirty="0" err="1">
                  <a:solidFill>
                    <a:srgbClr val="FF0000"/>
                  </a:solidFill>
                  <a:latin typeface="Calibri" panose="020F0502020204030204" pitchFamily="34" charset="0"/>
                  <a:cs typeface="Calibri" panose="020F0502020204030204" pitchFamily="34" charset="0"/>
                </a:rPr>
                <a:t>phân</a:t>
              </a:r>
              <a:r>
                <a:rPr lang="en-US" sz="5334" b="1" dirty="0">
                  <a:solidFill>
                    <a:srgbClr val="FF0000"/>
                  </a:solidFill>
                  <a:latin typeface="Calibri" panose="020F0502020204030204" pitchFamily="34" charset="0"/>
                  <a:cs typeface="Calibri" panose="020F0502020204030204" pitchFamily="34" charset="0"/>
                </a:rPr>
                <a:t> </a:t>
              </a:r>
              <a:r>
                <a:rPr lang="en-US" sz="5334" b="1" dirty="0" err="1">
                  <a:solidFill>
                    <a:srgbClr val="FF0000"/>
                  </a:solidFill>
                  <a:latin typeface="Calibri" panose="020F0502020204030204" pitchFamily="34" charset="0"/>
                  <a:cs typeface="Calibri" panose="020F0502020204030204" pitchFamily="34" charset="0"/>
                </a:rPr>
                <a:t>loại</a:t>
              </a:r>
              <a:r>
                <a:rPr lang="en-US" sz="5334" b="1" dirty="0">
                  <a:solidFill>
                    <a:srgbClr val="FF0000"/>
                  </a:solidFill>
                  <a:latin typeface="Calibri" panose="020F0502020204030204" pitchFamily="34" charset="0"/>
                  <a:cs typeface="Calibri" panose="020F0502020204030204" pitchFamily="34" charset="0"/>
                </a:rPr>
                <a:t> </a:t>
              </a:r>
              <a:r>
                <a:rPr lang="en-US" sz="5334" b="1" dirty="0" err="1">
                  <a:solidFill>
                    <a:srgbClr val="FF0000"/>
                  </a:solidFill>
                  <a:latin typeface="Calibri" panose="020F0502020204030204" pitchFamily="34" charset="0"/>
                  <a:cs typeface="Calibri" panose="020F0502020204030204" pitchFamily="34" charset="0"/>
                </a:rPr>
                <a:t>rác</a:t>
              </a:r>
              <a:r>
                <a:rPr lang="en-US" sz="5334" b="1" dirty="0">
                  <a:solidFill>
                    <a:srgbClr val="FF0000"/>
                  </a:solidFill>
                  <a:latin typeface="Calibri" panose="020F0502020204030204" pitchFamily="34" charset="0"/>
                  <a:cs typeface="Calibri" panose="020F0502020204030204" pitchFamily="34" charset="0"/>
                </a:rPr>
                <a:t> </a:t>
              </a:r>
              <a:r>
                <a:rPr lang="en-US" sz="5334" b="1" dirty="0" err="1">
                  <a:solidFill>
                    <a:srgbClr val="FF0000"/>
                  </a:solidFill>
                  <a:latin typeface="Calibri" panose="020F0502020204030204" pitchFamily="34" charset="0"/>
                  <a:cs typeface="Calibri" panose="020F0502020204030204" pitchFamily="34" charset="0"/>
                </a:rPr>
                <a:t>thải</a:t>
              </a:r>
              <a:r>
                <a:rPr lang="en-US" sz="5334" b="1" dirty="0">
                  <a:solidFill>
                    <a:srgbClr val="FF0000"/>
                  </a:solidFill>
                  <a:latin typeface="Calibri" panose="020F0502020204030204" pitchFamily="34" charset="0"/>
                  <a:cs typeface="Calibri" panose="020F0502020204030204" pitchFamily="34" charset="0"/>
                </a:rPr>
                <a:t>.</a:t>
              </a:r>
              <a:endParaRPr lang="vi-VN" sz="5334" b="1" dirty="0">
                <a:solidFill>
                  <a:srgbClr val="FF0000"/>
                </a:solidFill>
                <a:latin typeface="Calibri" panose="020F0502020204030204" pitchFamily="34" charset="0"/>
                <a:cs typeface="Calibri" panose="020F0502020204030204" pitchFamily="34" charset="0"/>
              </a:endParaRPr>
            </a:p>
          </p:txBody>
        </p:sp>
      </p:grpSp>
      <p:pic>
        <p:nvPicPr>
          <p:cNvPr id="5" name="Picture 4">
            <a:extLst>
              <a:ext uri="{FF2B5EF4-FFF2-40B4-BE49-F238E27FC236}">
                <a16:creationId xmlns:a16="http://schemas.microsoft.com/office/drawing/2014/main" xmlns="" id="{17C13886-2ED9-2979-330F-9AAC836B4C41}"/>
              </a:ext>
            </a:extLst>
          </p:cNvPr>
          <p:cNvPicPr>
            <a:picLocks noChangeAspect="1"/>
          </p:cNvPicPr>
          <p:nvPr/>
        </p:nvPicPr>
        <p:blipFill>
          <a:blip r:embed="rId5"/>
          <a:stretch>
            <a:fillRect/>
          </a:stretch>
        </p:blipFill>
        <p:spPr>
          <a:xfrm>
            <a:off x="558801" y="2108200"/>
            <a:ext cx="5136479" cy="3708400"/>
          </a:xfrm>
          <a:prstGeom prst="rect">
            <a:avLst/>
          </a:prstGeom>
        </p:spPr>
      </p:pic>
    </p:spTree>
    <p:extLst>
      <p:ext uri="{BB962C8B-B14F-4D97-AF65-F5344CB8AC3E}">
        <p14:creationId xmlns:p14="http://schemas.microsoft.com/office/powerpoint/2010/main" val="101736429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446">
              <a:defRPr/>
            </a:pPr>
            <a:endParaRPr lang="en-US">
              <a:solidFill>
                <a:prstClr val="white"/>
              </a:solidFill>
              <a:latin typeface="Calibri" panose="020F0502020204030204"/>
            </a:endParaRPr>
          </a:p>
        </p:txBody>
      </p:sp>
      <p:pic>
        <p:nvPicPr>
          <p:cNvPr id="11" name="Picture 10">
            <a:extLst>
              <a:ext uri="{FF2B5EF4-FFF2-40B4-BE49-F238E27FC236}">
                <a16:creationId xmlns:a16="http://schemas.microsoft.com/office/drawing/2014/main" xmlns="" id="{AE40C61F-3EBD-1C18-4547-9859CF21962C}"/>
              </a:ext>
            </a:extLst>
          </p:cNvPr>
          <p:cNvPicPr>
            <a:picLocks noChangeAspect="1"/>
          </p:cNvPicPr>
          <p:nvPr/>
        </p:nvPicPr>
        <p:blipFill>
          <a:blip r:embed="rId3"/>
          <a:stretch>
            <a:fillRect/>
          </a:stretch>
        </p:blipFill>
        <p:spPr>
          <a:xfrm>
            <a:off x="2659899" y="307042"/>
            <a:ext cx="5614903" cy="1024217"/>
          </a:xfrm>
          <a:prstGeom prst="rect">
            <a:avLst/>
          </a:prstGeom>
        </p:spPr>
      </p:pic>
      <p:pic>
        <p:nvPicPr>
          <p:cNvPr id="4" name="Picture 3">
            <a:extLst>
              <a:ext uri="{FF2B5EF4-FFF2-40B4-BE49-F238E27FC236}">
                <a16:creationId xmlns:a16="http://schemas.microsoft.com/office/drawing/2014/main" xmlns="" id="{144FFFF1-D80B-58F1-63A4-31471CA8D20B}"/>
              </a:ext>
            </a:extLst>
          </p:cNvPr>
          <p:cNvPicPr>
            <a:picLocks noChangeAspect="1"/>
          </p:cNvPicPr>
          <p:nvPr/>
        </p:nvPicPr>
        <p:blipFill>
          <a:blip r:embed="rId4"/>
          <a:stretch>
            <a:fillRect/>
          </a:stretch>
        </p:blipFill>
        <p:spPr>
          <a:xfrm>
            <a:off x="660400" y="2159000"/>
            <a:ext cx="4368800" cy="3880120"/>
          </a:xfrm>
          <a:prstGeom prst="rect">
            <a:avLst/>
          </a:prstGeom>
        </p:spPr>
      </p:pic>
      <p:grpSp>
        <p:nvGrpSpPr>
          <p:cNvPr id="9" name="Group 8">
            <a:extLst>
              <a:ext uri="{FF2B5EF4-FFF2-40B4-BE49-F238E27FC236}">
                <a16:creationId xmlns:a16="http://schemas.microsoft.com/office/drawing/2014/main" xmlns="" id="{DED4CC22-44A1-D38D-5FAB-48A2C136E94F}"/>
              </a:ext>
            </a:extLst>
          </p:cNvPr>
          <p:cNvGrpSpPr/>
          <p:nvPr/>
        </p:nvGrpSpPr>
        <p:grpSpPr>
          <a:xfrm>
            <a:off x="6286502" y="733427"/>
            <a:ext cx="5581650" cy="6079792"/>
            <a:chOff x="442192" y="1257300"/>
            <a:chExt cx="4495801" cy="5531041"/>
          </a:xfrm>
        </p:grpSpPr>
        <p:pic>
          <p:nvPicPr>
            <p:cNvPr id="10" name="Picture 9" descr="A picture containing text&#10;&#10;Description automatically generated">
              <a:extLst>
                <a:ext uri="{FF2B5EF4-FFF2-40B4-BE49-F238E27FC236}">
                  <a16:creationId xmlns:a16="http://schemas.microsoft.com/office/drawing/2014/main" xmlns="" id="{0A022926-AF59-2700-9DC5-9C2196B014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5" name="TextBox 14">
              <a:extLst>
                <a:ext uri="{FF2B5EF4-FFF2-40B4-BE49-F238E27FC236}">
                  <a16:creationId xmlns:a16="http://schemas.microsoft.com/office/drawing/2014/main" xmlns="" id="{73B05024-D05C-65F2-3051-E866A4AAE085}"/>
                </a:ext>
              </a:extLst>
            </p:cNvPr>
            <p:cNvSpPr txBox="1"/>
            <p:nvPr/>
          </p:nvSpPr>
          <p:spPr>
            <a:xfrm>
              <a:off x="442192" y="4016369"/>
              <a:ext cx="4495800" cy="2771972"/>
            </a:xfrm>
            <a:prstGeom prst="rect">
              <a:avLst/>
            </a:prstGeom>
            <a:noFill/>
          </p:spPr>
          <p:txBody>
            <a:bodyPr wrap="square" rtlCol="0">
              <a:spAutoFit/>
            </a:bodyPr>
            <a:lstStyle/>
            <a:p>
              <a:pPr algn="just" defTabSz="914446">
                <a:defRPr/>
              </a:pPr>
              <a:r>
                <a:rPr lang="vi-VN" sz="6400" b="1" dirty="0">
                  <a:solidFill>
                    <a:srgbClr val="FF0000"/>
                  </a:solidFill>
                  <a:latin typeface="Calibri" panose="020F0502020204030204" pitchFamily="34" charset="0"/>
                  <a:cs typeface="Calibri" panose="020F0502020204030204" pitchFamily="34" charset="0"/>
                </a:rPr>
                <a:t>Xử lí đúng chất thải để bảo vệ môi trường.</a:t>
              </a:r>
            </a:p>
          </p:txBody>
        </p:sp>
      </p:grpSp>
    </p:spTree>
    <p:extLst>
      <p:ext uri="{BB962C8B-B14F-4D97-AF65-F5344CB8AC3E}">
        <p14:creationId xmlns:p14="http://schemas.microsoft.com/office/powerpoint/2010/main" val="65264444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446">
              <a:defRPr/>
            </a:pPr>
            <a:endParaRPr lang="en-US">
              <a:solidFill>
                <a:prstClr val="white"/>
              </a:solidFill>
              <a:latin typeface="Calibri" panose="020F0502020204030204"/>
            </a:endParaRPr>
          </a:p>
        </p:txBody>
      </p:sp>
      <p:pic>
        <p:nvPicPr>
          <p:cNvPr id="11" name="Picture 10">
            <a:extLst>
              <a:ext uri="{FF2B5EF4-FFF2-40B4-BE49-F238E27FC236}">
                <a16:creationId xmlns:a16="http://schemas.microsoft.com/office/drawing/2014/main" xmlns="" id="{AE40C61F-3EBD-1C18-4547-9859CF21962C}"/>
              </a:ext>
            </a:extLst>
          </p:cNvPr>
          <p:cNvPicPr>
            <a:picLocks noChangeAspect="1"/>
          </p:cNvPicPr>
          <p:nvPr/>
        </p:nvPicPr>
        <p:blipFill>
          <a:blip r:embed="rId3"/>
          <a:stretch>
            <a:fillRect/>
          </a:stretch>
        </p:blipFill>
        <p:spPr>
          <a:xfrm>
            <a:off x="2659899" y="307042"/>
            <a:ext cx="5614903" cy="1024217"/>
          </a:xfrm>
          <a:prstGeom prst="rect">
            <a:avLst/>
          </a:prstGeom>
        </p:spPr>
      </p:pic>
      <p:grpSp>
        <p:nvGrpSpPr>
          <p:cNvPr id="9" name="Group 8">
            <a:extLst>
              <a:ext uri="{FF2B5EF4-FFF2-40B4-BE49-F238E27FC236}">
                <a16:creationId xmlns:a16="http://schemas.microsoft.com/office/drawing/2014/main" xmlns="" id="{DED4CC22-44A1-D38D-5FAB-48A2C136E94F}"/>
              </a:ext>
            </a:extLst>
          </p:cNvPr>
          <p:cNvGrpSpPr/>
          <p:nvPr/>
        </p:nvGrpSpPr>
        <p:grpSpPr>
          <a:xfrm>
            <a:off x="6286502" y="733427"/>
            <a:ext cx="5581650" cy="5905501"/>
            <a:chOff x="442192" y="1257300"/>
            <a:chExt cx="4495801" cy="5372481"/>
          </a:xfrm>
        </p:grpSpPr>
        <p:pic>
          <p:nvPicPr>
            <p:cNvPr id="10" name="Picture 9" descr="A picture containing text&#10;&#10;Description automatically generated">
              <a:extLst>
                <a:ext uri="{FF2B5EF4-FFF2-40B4-BE49-F238E27FC236}">
                  <a16:creationId xmlns:a16="http://schemas.microsoft.com/office/drawing/2014/main" xmlns="" id="{0A022926-AF59-2700-9DC5-9C2196B014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5" name="TextBox 14">
              <a:extLst>
                <a:ext uri="{FF2B5EF4-FFF2-40B4-BE49-F238E27FC236}">
                  <a16:creationId xmlns:a16="http://schemas.microsoft.com/office/drawing/2014/main" xmlns="" id="{73B05024-D05C-65F2-3051-E866A4AAE085}"/>
                </a:ext>
              </a:extLst>
            </p:cNvPr>
            <p:cNvSpPr txBox="1"/>
            <p:nvPr/>
          </p:nvSpPr>
          <p:spPr>
            <a:xfrm>
              <a:off x="442192" y="4016369"/>
              <a:ext cx="4495800" cy="2230761"/>
            </a:xfrm>
            <a:prstGeom prst="rect">
              <a:avLst/>
            </a:prstGeom>
            <a:noFill/>
          </p:spPr>
          <p:txBody>
            <a:bodyPr wrap="square" rtlCol="0">
              <a:spAutoFit/>
            </a:bodyPr>
            <a:lstStyle/>
            <a:p>
              <a:pPr algn="ctr" defTabSz="914446">
                <a:defRPr/>
              </a:pPr>
              <a:r>
                <a:rPr lang="vi-VN" sz="7667" b="1" dirty="0">
                  <a:solidFill>
                    <a:srgbClr val="FF0000"/>
                  </a:solidFill>
                  <a:latin typeface="Calibri" panose="020F0502020204030204" pitchFamily="34" charset="0"/>
                  <a:cs typeface="Calibri" panose="020F0502020204030204" pitchFamily="34" charset="0"/>
                </a:rPr>
                <a:t>Sử dụng đồ tái chế.</a:t>
              </a:r>
            </a:p>
          </p:txBody>
        </p:sp>
      </p:grpSp>
      <p:pic>
        <p:nvPicPr>
          <p:cNvPr id="5" name="Picture 4">
            <a:extLst>
              <a:ext uri="{FF2B5EF4-FFF2-40B4-BE49-F238E27FC236}">
                <a16:creationId xmlns:a16="http://schemas.microsoft.com/office/drawing/2014/main" xmlns="" id="{6A900A79-39D6-5610-9264-C365DFF548F3}"/>
              </a:ext>
            </a:extLst>
          </p:cNvPr>
          <p:cNvPicPr>
            <a:picLocks noChangeAspect="1"/>
          </p:cNvPicPr>
          <p:nvPr/>
        </p:nvPicPr>
        <p:blipFill>
          <a:blip r:embed="rId5"/>
          <a:stretch>
            <a:fillRect/>
          </a:stretch>
        </p:blipFill>
        <p:spPr>
          <a:xfrm>
            <a:off x="863600" y="2311400"/>
            <a:ext cx="4471031" cy="3302000"/>
          </a:xfrm>
          <a:prstGeom prst="rect">
            <a:avLst/>
          </a:prstGeom>
        </p:spPr>
      </p:pic>
    </p:spTree>
    <p:extLst>
      <p:ext uri="{BB962C8B-B14F-4D97-AF65-F5344CB8AC3E}">
        <p14:creationId xmlns:p14="http://schemas.microsoft.com/office/powerpoint/2010/main" val="240409711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446">
              <a:defRPr/>
            </a:pPr>
            <a:endParaRPr lang="en-US">
              <a:solidFill>
                <a:prstClr val="white"/>
              </a:solidFill>
              <a:latin typeface="Calibri" panose="020F0502020204030204"/>
            </a:endParaRPr>
          </a:p>
        </p:txBody>
      </p:sp>
      <p:pic>
        <p:nvPicPr>
          <p:cNvPr id="11" name="Picture 10">
            <a:extLst>
              <a:ext uri="{FF2B5EF4-FFF2-40B4-BE49-F238E27FC236}">
                <a16:creationId xmlns:a16="http://schemas.microsoft.com/office/drawing/2014/main" xmlns="" id="{AE40C61F-3EBD-1C18-4547-9859CF21962C}"/>
              </a:ext>
            </a:extLst>
          </p:cNvPr>
          <p:cNvPicPr>
            <a:picLocks noChangeAspect="1"/>
          </p:cNvPicPr>
          <p:nvPr/>
        </p:nvPicPr>
        <p:blipFill>
          <a:blip r:embed="rId3"/>
          <a:stretch>
            <a:fillRect/>
          </a:stretch>
        </p:blipFill>
        <p:spPr>
          <a:xfrm>
            <a:off x="2659899" y="307042"/>
            <a:ext cx="5614903" cy="1024217"/>
          </a:xfrm>
          <a:prstGeom prst="rect">
            <a:avLst/>
          </a:prstGeom>
        </p:spPr>
      </p:pic>
      <p:grpSp>
        <p:nvGrpSpPr>
          <p:cNvPr id="9" name="Group 8">
            <a:extLst>
              <a:ext uri="{FF2B5EF4-FFF2-40B4-BE49-F238E27FC236}">
                <a16:creationId xmlns:a16="http://schemas.microsoft.com/office/drawing/2014/main" xmlns="" id="{DED4CC22-44A1-D38D-5FAB-48A2C136E94F}"/>
              </a:ext>
            </a:extLst>
          </p:cNvPr>
          <p:cNvGrpSpPr/>
          <p:nvPr/>
        </p:nvGrpSpPr>
        <p:grpSpPr>
          <a:xfrm>
            <a:off x="6286502" y="733427"/>
            <a:ext cx="5581650" cy="5905501"/>
            <a:chOff x="442192" y="1257300"/>
            <a:chExt cx="4495801" cy="5372481"/>
          </a:xfrm>
        </p:grpSpPr>
        <p:pic>
          <p:nvPicPr>
            <p:cNvPr id="10" name="Picture 9" descr="A picture containing text&#10;&#10;Description automatically generated">
              <a:extLst>
                <a:ext uri="{FF2B5EF4-FFF2-40B4-BE49-F238E27FC236}">
                  <a16:creationId xmlns:a16="http://schemas.microsoft.com/office/drawing/2014/main" xmlns="" id="{0A022926-AF59-2700-9DC5-9C2196B014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5" name="TextBox 14">
              <a:extLst>
                <a:ext uri="{FF2B5EF4-FFF2-40B4-BE49-F238E27FC236}">
                  <a16:creationId xmlns:a16="http://schemas.microsoft.com/office/drawing/2014/main" xmlns="" id="{73B05024-D05C-65F2-3051-E866A4AAE085}"/>
                </a:ext>
              </a:extLst>
            </p:cNvPr>
            <p:cNvSpPr txBox="1"/>
            <p:nvPr/>
          </p:nvSpPr>
          <p:spPr>
            <a:xfrm>
              <a:off x="442192" y="4016369"/>
              <a:ext cx="4495800" cy="1875981"/>
            </a:xfrm>
            <a:prstGeom prst="rect">
              <a:avLst/>
            </a:prstGeom>
            <a:noFill/>
          </p:spPr>
          <p:txBody>
            <a:bodyPr wrap="square" rtlCol="0">
              <a:spAutoFit/>
            </a:bodyPr>
            <a:lstStyle/>
            <a:p>
              <a:pPr algn="just" defTabSz="914446">
                <a:defRPr/>
              </a:pPr>
              <a:r>
                <a:rPr lang="vi-VN" sz="6400" b="1" dirty="0">
                  <a:solidFill>
                    <a:srgbClr val="FF0000"/>
                  </a:solidFill>
                  <a:latin typeface="Calibri" panose="020F0502020204030204" pitchFamily="34" charset="0"/>
                  <a:cs typeface="Calibri" panose="020F0502020204030204" pitchFamily="34" charset="0"/>
                </a:rPr>
                <a:t>Giữ gìn vệ sinh nơi công cộng.</a:t>
              </a:r>
            </a:p>
          </p:txBody>
        </p:sp>
      </p:grpSp>
      <p:pic>
        <p:nvPicPr>
          <p:cNvPr id="5" name="Picture 4">
            <a:extLst>
              <a:ext uri="{FF2B5EF4-FFF2-40B4-BE49-F238E27FC236}">
                <a16:creationId xmlns:a16="http://schemas.microsoft.com/office/drawing/2014/main" xmlns="" id="{5DA5F873-CE80-0595-73D9-28D1AE10EB77}"/>
              </a:ext>
            </a:extLst>
          </p:cNvPr>
          <p:cNvPicPr>
            <a:picLocks noChangeAspect="1"/>
          </p:cNvPicPr>
          <p:nvPr/>
        </p:nvPicPr>
        <p:blipFill>
          <a:blip r:embed="rId5"/>
          <a:stretch>
            <a:fillRect/>
          </a:stretch>
        </p:blipFill>
        <p:spPr>
          <a:xfrm>
            <a:off x="812800" y="2108200"/>
            <a:ext cx="4571622" cy="3911600"/>
          </a:xfrm>
          <a:prstGeom prst="rect">
            <a:avLst/>
          </a:prstGeom>
        </p:spPr>
      </p:pic>
    </p:spTree>
    <p:extLst>
      <p:ext uri="{BB962C8B-B14F-4D97-AF65-F5344CB8AC3E}">
        <p14:creationId xmlns:p14="http://schemas.microsoft.com/office/powerpoint/2010/main" val="404172727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y2mate.com - bài hát Em yêu cây xanh_720pFH">
            <a:hlinkClick r:id="" action="ppaction://media"/>
            <a:extLst>
              <a:ext uri="{FF2B5EF4-FFF2-40B4-BE49-F238E27FC236}">
                <a16:creationId xmlns:a16="http://schemas.microsoft.com/office/drawing/2014/main" xmlns="" id="{E58B393C-0A93-AFE1-A170-18906A13F44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400" y="0"/>
            <a:ext cx="12192000" cy="6858000"/>
          </a:xfrm>
          <a:prstGeom prst="rect">
            <a:avLst/>
          </a:prstGeom>
        </p:spPr>
      </p:pic>
    </p:spTree>
    <p:extLst>
      <p:ext uri="{BB962C8B-B14F-4D97-AF65-F5344CB8AC3E}">
        <p14:creationId xmlns:p14="http://schemas.microsoft.com/office/powerpoint/2010/main" val="428988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168"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3"/>
                </p:tgtEl>
              </p:cMediaNode>
            </p:video>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3"/>
                                        </p:tgtEl>
                                      </p:cBhvr>
                                    </p:cmd>
                                  </p:childTnLst>
                                </p:cTn>
                              </p:par>
                            </p:childTnLst>
                          </p:cTn>
                        </p:par>
                      </p:childTnLst>
                    </p:cTn>
                  </p:par>
                </p:childTnLst>
              </p:cTn>
              <p:nextCondLst>
                <p:cond evt="onClick" delay="0">
                  <p:tgtEl>
                    <p:spTgt spid="2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xmlns=""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cartoon of a child with a megaphone&#10;&#10;Description automatically generated">
            <a:extLst>
              <a:ext uri="{FF2B5EF4-FFF2-40B4-BE49-F238E27FC236}">
                <a16:creationId xmlns:a16="http://schemas.microsoft.com/office/drawing/2014/main" xmlns="" id="{1AFFB280-915E-B81B-CD85-763A2A9E12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135" y="3132668"/>
            <a:ext cx="3520440" cy="3725333"/>
          </a:xfrm>
          <a:prstGeom prst="rect">
            <a:avLst/>
          </a:prstGeom>
        </p:spPr>
      </p:pic>
      <p:sp>
        <p:nvSpPr>
          <p:cNvPr id="13" name="Rectangle: Rounded Corners 12">
            <a:extLst>
              <a:ext uri="{FF2B5EF4-FFF2-40B4-BE49-F238E27FC236}">
                <a16:creationId xmlns:a16="http://schemas.microsoft.com/office/drawing/2014/main" xmlns="" id="{E1586207-5202-C438-D53E-3A22A1DBB5B1}"/>
              </a:ext>
            </a:extLst>
          </p:cNvPr>
          <p:cNvSpPr/>
          <p:nvPr/>
        </p:nvSpPr>
        <p:spPr>
          <a:xfrm>
            <a:off x="2133600" y="761357"/>
            <a:ext cx="9382126" cy="139764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defTabSz="914446">
              <a:defRPr/>
            </a:pPr>
            <a:r>
              <a:rPr lang="vi-VN" sz="3600" b="1" dirty="0">
                <a:solidFill>
                  <a:prstClr val="black"/>
                </a:solidFill>
                <a:latin typeface="Calibri" panose="020F0502020204030204" pitchFamily="34" charset="0"/>
                <a:ea typeface="Calibri" panose="020F0502020204030204" pitchFamily="34" charset="0"/>
                <a:cs typeface="Calibri" panose="020F0502020204030204" pitchFamily="34" charset="0"/>
              </a:rPr>
              <a:t>Những việc cần làm khác để bảo vệ môi trường sống ở nhà và ở trường ở nơi công cộng:</a:t>
            </a:r>
            <a:endParaRPr lang="en-US" sz="36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xmlns="" id="{B56698DC-7DAD-79A9-C56B-11DB75372621}"/>
              </a:ext>
            </a:extLst>
          </p:cNvPr>
          <p:cNvSpPr/>
          <p:nvPr/>
        </p:nvSpPr>
        <p:spPr>
          <a:xfrm>
            <a:off x="4165600" y="2463800"/>
            <a:ext cx="7518400" cy="406400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29" indent="-571529" algn="just" defTabSz="914446">
              <a:buFont typeface="Arial" panose="020B0604020202020204" pitchFamily="34" charset="0"/>
              <a:buChar char="•"/>
              <a:defRPr/>
            </a:pP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Giữ gìn khuôn viên trường xanh</a:t>
            </a:r>
            <a:r>
              <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-sạch</a:t>
            </a:r>
            <a:r>
              <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đẹp. </a:t>
            </a:r>
          </a:p>
          <a:p>
            <a:pPr marL="571529" indent="-571529" algn="just" defTabSz="914446">
              <a:buFont typeface="Arial" panose="020B0604020202020204" pitchFamily="34" charset="0"/>
              <a:buChar char="•"/>
              <a:defRPr/>
            </a:pP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Thường xuyên lau dọn, vệ sinh nhà cửa.</a:t>
            </a:r>
          </a:p>
          <a:p>
            <a:pPr marL="571529" indent="-571529" algn="just" defTabSz="914446">
              <a:buFont typeface="Arial" panose="020B0604020202020204" pitchFamily="34" charset="0"/>
              <a:buChar char="•"/>
              <a:defRPr/>
            </a:pP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Tham gia hưởng ứng các phong trào bảo vệ môi trường (vẽ tranh, biểu diễn văn nghệ, diễu hành,…)</a:t>
            </a:r>
          </a:p>
        </p:txBody>
      </p:sp>
    </p:spTree>
    <p:extLst>
      <p:ext uri="{BB962C8B-B14F-4D97-AF65-F5344CB8AC3E}">
        <p14:creationId xmlns:p14="http://schemas.microsoft.com/office/powerpoint/2010/main" val="34602517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2">
            <a:extLst>
              <a:ext uri="{FF2B5EF4-FFF2-40B4-BE49-F238E27FC236}">
                <a16:creationId xmlns:a16="http://schemas.microsoft.com/office/drawing/2014/main" xmlns="" id="{09616E21-E204-DF12-727B-2B1754204ED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904" r="-5513" b="-17148"/>
            </a:stretch>
          </a:blipFill>
        </p:spPr>
        <p:txBody>
          <a:bodyPr/>
          <a:lstStyle/>
          <a:p>
            <a:pPr defTabSz="609630">
              <a:defRPr/>
            </a:pPr>
            <a:endParaRPr lang="en-US" sz="1200">
              <a:solidFill>
                <a:prstClr val="black"/>
              </a:solidFill>
              <a:latin typeface="Calibri"/>
            </a:endParaRPr>
          </a:p>
        </p:txBody>
      </p:sp>
      <p:sp>
        <p:nvSpPr>
          <p:cNvPr id="33" name="Freeform 3">
            <a:extLst>
              <a:ext uri="{FF2B5EF4-FFF2-40B4-BE49-F238E27FC236}">
                <a16:creationId xmlns:a16="http://schemas.microsoft.com/office/drawing/2014/main" xmlns="" id="{86E86BA0-E5BD-D054-AFB7-552A10FFA831}"/>
              </a:ext>
            </a:extLst>
          </p:cNvPr>
          <p:cNvSpPr/>
          <p:nvPr/>
        </p:nvSpPr>
        <p:spPr>
          <a:xfrm rot="480260">
            <a:off x="-1608436" y="5540053"/>
            <a:ext cx="16263355" cy="6302050"/>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pPr defTabSz="609630">
              <a:defRPr/>
            </a:pPr>
            <a:endParaRPr lang="en-US" sz="1200">
              <a:solidFill>
                <a:prstClr val="black"/>
              </a:solidFill>
              <a:latin typeface="Calibri"/>
            </a:endParaRPr>
          </a:p>
        </p:txBody>
      </p:sp>
      <p:pic>
        <p:nvPicPr>
          <p:cNvPr id="12" name="Picture 11">
            <a:extLst>
              <a:ext uri="{FF2B5EF4-FFF2-40B4-BE49-F238E27FC236}">
                <a16:creationId xmlns:a16="http://schemas.microsoft.com/office/drawing/2014/main" xmlns="" id="{55556063-2F55-BF8F-5201-884F24A8606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3945" b="84196" l="24091" r="46888">
                        <a14:foregroundMark x1="34115" y1="16289" x2="39410" y2="24050"/>
                        <a14:foregroundMark x1="33064" y1="83266" x2="32579" y2="78456"/>
                        <a14:foregroundMark x1="39572" y1="84196" x2="39086" y2="80154"/>
                        <a14:foregroundMark x1="29790" y1="20938" x2="40663" y2="20978"/>
                        <a14:foregroundMark x1="40663" y1="20978" x2="42037" y2="20938"/>
                        <a14:foregroundMark x1="38157" y1="24656" x2="40784" y2="29466"/>
                        <a14:foregroundMark x1="43735" y1="24050" x2="38763" y2="17947"/>
                        <a14:foregroundMark x1="38763" y1="17947" x2="30234" y2="17947"/>
                        <a14:foregroundMark x1="30234" y1="17947" x2="27162" y2="24656"/>
                        <a14:foregroundMark x1="34276" y1="16289" x2="44260" y2="22191"/>
                        <a14:foregroundMark x1="44260" y1="22191" x2="45756" y2="24333"/>
                        <a14:foregroundMark x1="35853" y1="13945" x2="35853" y2="13945"/>
                      </a14:backgroundRemoval>
                    </a14:imgEffect>
                  </a14:imgLayer>
                </a14:imgProps>
              </a:ext>
              <a:ext uri="{28A0092B-C50C-407E-A947-70E740481C1C}">
                <a14:useLocalDpi xmlns:a14="http://schemas.microsoft.com/office/drawing/2010/main" val="0"/>
              </a:ext>
            </a:extLst>
          </a:blip>
          <a:srcRect l="21266" t="11009" r="50207" b="35021"/>
          <a:stretch/>
        </p:blipFill>
        <p:spPr>
          <a:xfrm>
            <a:off x="355601" y="1703490"/>
            <a:ext cx="2713011" cy="5132739"/>
          </a:xfrm>
          <a:prstGeom prst="rect">
            <a:avLst/>
          </a:prstGeom>
          <a:effectLst>
            <a:outerShdw blurRad="63500" sx="102000" sy="102000" algn="ctr" rotWithShape="0">
              <a:prstClr val="black">
                <a:alpha val="40000"/>
              </a:prstClr>
            </a:outerShdw>
          </a:effectLst>
        </p:spPr>
      </p:pic>
      <p:grpSp>
        <p:nvGrpSpPr>
          <p:cNvPr id="13" name="Group 12">
            <a:extLst>
              <a:ext uri="{FF2B5EF4-FFF2-40B4-BE49-F238E27FC236}">
                <a16:creationId xmlns:a16="http://schemas.microsoft.com/office/drawing/2014/main" xmlns="" id="{D17D9438-3AA3-161A-C8C9-0BDC0441A412}"/>
              </a:ext>
            </a:extLst>
          </p:cNvPr>
          <p:cNvGrpSpPr/>
          <p:nvPr/>
        </p:nvGrpSpPr>
        <p:grpSpPr>
          <a:xfrm>
            <a:off x="3359670" y="431800"/>
            <a:ext cx="8171930" cy="5130800"/>
            <a:chOff x="6494975" y="189821"/>
            <a:chExt cx="4782878" cy="2784660"/>
          </a:xfrm>
        </p:grpSpPr>
        <p:pic>
          <p:nvPicPr>
            <p:cNvPr id="14" name="Picture 13">
              <a:extLst>
                <a:ext uri="{FF2B5EF4-FFF2-40B4-BE49-F238E27FC236}">
                  <a16:creationId xmlns:a16="http://schemas.microsoft.com/office/drawing/2014/main" xmlns="" id="{49AE9591-85F6-5C5F-04B4-11A7FB3CE0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494975" y="189821"/>
              <a:ext cx="4782878" cy="2784660"/>
            </a:xfrm>
            <a:prstGeom prst="rect">
              <a:avLst/>
            </a:prstGeom>
          </p:spPr>
        </p:pic>
        <p:sp>
          <p:nvSpPr>
            <p:cNvPr id="15" name="TextBox 14">
              <a:extLst>
                <a:ext uri="{FF2B5EF4-FFF2-40B4-BE49-F238E27FC236}">
                  <a16:creationId xmlns:a16="http://schemas.microsoft.com/office/drawing/2014/main" xmlns="" id="{5489C38A-D78F-03EF-31E6-82866C2E7E63}"/>
                </a:ext>
              </a:extLst>
            </p:cNvPr>
            <p:cNvSpPr txBox="1"/>
            <p:nvPr/>
          </p:nvSpPr>
          <p:spPr>
            <a:xfrm>
              <a:off x="6934600" y="615795"/>
              <a:ext cx="3963508" cy="1920969"/>
            </a:xfrm>
            <a:prstGeom prst="rect">
              <a:avLst/>
            </a:prstGeom>
            <a:noFill/>
          </p:spPr>
          <p:txBody>
            <a:bodyPr wrap="square" rtlCol="0">
              <a:spAutoFit/>
            </a:bodyPr>
            <a:lstStyle/>
            <a:p>
              <a:pPr algn="just" defTabSz="609630">
                <a:defRPr/>
              </a:pPr>
              <a:r>
                <a:rPr lang="vi-VN" sz="3200" b="1" dirty="0">
                  <a:solidFill>
                    <a:srgbClr val="C00000"/>
                  </a:solidFill>
                  <a:latin typeface="Calibri" panose="020F0502020204030204" pitchFamily="34" charset="0"/>
                  <a:cs typeface="Calibri" panose="020F0502020204030204" pitchFamily="34" charset="0"/>
                </a:rPr>
                <a:t>Học sinh có thể làm được rất nhiều việc phù hợp với khả năng để bảo vệ môi trường sống như trồng và chăm sóc cây xanh, dọn dẹp vệ sinh nơi ở và nơi học tập, tuyên truyền trong cộng đồng về phân loại rác thải, sử dụng đồ tái chế, giữ gìn vệ sinh nơi công cộng.</a:t>
              </a:r>
            </a:p>
          </p:txBody>
        </p:sp>
      </p:grpSp>
    </p:spTree>
    <p:extLst>
      <p:ext uri="{BB962C8B-B14F-4D97-AF65-F5344CB8AC3E}">
        <p14:creationId xmlns:p14="http://schemas.microsoft.com/office/powerpoint/2010/main" val="2134054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638" b="-75638"/>
            </a:stretch>
          </a:blipFill>
        </p:spPr>
        <p:txBody>
          <a:bodyPr/>
          <a:lstStyle/>
          <a:p>
            <a:pPr defTabSz="609630">
              <a:defRPr/>
            </a:pPr>
            <a:endParaRPr lang="en-US" sz="1200">
              <a:solidFill>
                <a:prstClr val="black"/>
              </a:solidFill>
              <a:latin typeface="Calibri"/>
            </a:endParaRPr>
          </a:p>
        </p:txBody>
      </p:sp>
      <p:sp>
        <p:nvSpPr>
          <p:cNvPr id="3" name="Freeform 3"/>
          <p:cNvSpPr/>
          <p:nvPr/>
        </p:nvSpPr>
        <p:spPr>
          <a:xfrm>
            <a:off x="-771233" y="2376351"/>
            <a:ext cx="1773807" cy="3000097"/>
          </a:xfrm>
          <a:custGeom>
            <a:avLst/>
            <a:gdLst/>
            <a:ahLst/>
            <a:cxnLst/>
            <a:rect l="l" t="t" r="r" b="b"/>
            <a:pathLst>
              <a:path w="2660711" h="4500145">
                <a:moveTo>
                  <a:pt x="0" y="0"/>
                </a:moveTo>
                <a:lnTo>
                  <a:pt x="2660711" y="0"/>
                </a:lnTo>
                <a:lnTo>
                  <a:pt x="2660711" y="4500145"/>
                </a:lnTo>
                <a:lnTo>
                  <a:pt x="0" y="4500145"/>
                </a:lnTo>
                <a:lnTo>
                  <a:pt x="0" y="0"/>
                </a:lnTo>
                <a:close/>
              </a:path>
            </a:pathLst>
          </a:custGeom>
          <a:blipFill>
            <a:blip r:embed="rId3"/>
            <a:stretch>
              <a:fillRect/>
            </a:stretch>
          </a:blipFill>
        </p:spPr>
        <p:txBody>
          <a:bodyPr/>
          <a:lstStyle/>
          <a:p>
            <a:pPr defTabSz="609630">
              <a:defRPr/>
            </a:pPr>
            <a:endParaRPr lang="en-US" sz="1200">
              <a:solidFill>
                <a:prstClr val="black"/>
              </a:solidFill>
              <a:latin typeface="Calibri"/>
            </a:endParaRPr>
          </a:p>
        </p:txBody>
      </p:sp>
      <p:sp>
        <p:nvSpPr>
          <p:cNvPr id="4" name="Freeform 4"/>
          <p:cNvSpPr/>
          <p:nvPr/>
        </p:nvSpPr>
        <p:spPr>
          <a:xfrm flipH="1">
            <a:off x="-512980" y="4976440"/>
            <a:ext cx="7904783" cy="2391521"/>
          </a:xfrm>
          <a:custGeom>
            <a:avLst/>
            <a:gdLst/>
            <a:ahLst/>
            <a:cxnLst/>
            <a:rect l="l" t="t" r="r" b="b"/>
            <a:pathLst>
              <a:path w="11857174" h="3587281">
                <a:moveTo>
                  <a:pt x="11857175" y="0"/>
                </a:moveTo>
                <a:lnTo>
                  <a:pt x="0" y="0"/>
                </a:lnTo>
                <a:lnTo>
                  <a:pt x="0" y="3587280"/>
                </a:lnTo>
                <a:lnTo>
                  <a:pt x="11857175" y="3587280"/>
                </a:lnTo>
                <a:lnTo>
                  <a:pt x="11857175" y="0"/>
                </a:lnTo>
                <a:close/>
              </a:path>
            </a:pathLst>
          </a:custGeom>
          <a:blipFill>
            <a:blip r:embed="rId4"/>
            <a:stretch>
              <a:fillRect l="-1517" r="-1517" b="-32821"/>
            </a:stretch>
          </a:blipFill>
        </p:spPr>
        <p:txBody>
          <a:bodyPr/>
          <a:lstStyle/>
          <a:p>
            <a:pPr defTabSz="609630">
              <a:defRPr/>
            </a:pPr>
            <a:endParaRPr lang="en-US" sz="1200">
              <a:solidFill>
                <a:prstClr val="black"/>
              </a:solidFill>
              <a:latin typeface="Calibri"/>
            </a:endParaRPr>
          </a:p>
        </p:txBody>
      </p:sp>
      <p:sp>
        <p:nvSpPr>
          <p:cNvPr id="5" name="Freeform 5"/>
          <p:cNvSpPr/>
          <p:nvPr/>
        </p:nvSpPr>
        <p:spPr>
          <a:xfrm>
            <a:off x="4287217" y="5137018"/>
            <a:ext cx="7904783" cy="2391521"/>
          </a:xfrm>
          <a:custGeom>
            <a:avLst/>
            <a:gdLst/>
            <a:ahLst/>
            <a:cxnLst/>
            <a:rect l="l" t="t" r="r" b="b"/>
            <a:pathLst>
              <a:path w="11857174" h="3587281">
                <a:moveTo>
                  <a:pt x="0" y="0"/>
                </a:moveTo>
                <a:lnTo>
                  <a:pt x="11857174" y="0"/>
                </a:lnTo>
                <a:lnTo>
                  <a:pt x="11857174" y="3587281"/>
                </a:lnTo>
                <a:lnTo>
                  <a:pt x="0" y="3587281"/>
                </a:lnTo>
                <a:lnTo>
                  <a:pt x="0" y="0"/>
                </a:lnTo>
                <a:close/>
              </a:path>
            </a:pathLst>
          </a:custGeom>
          <a:blipFill>
            <a:blip r:embed="rId4"/>
            <a:stretch>
              <a:fillRect l="-1517" r="-1517" b="-32821"/>
            </a:stretch>
          </a:blipFill>
        </p:spPr>
        <p:txBody>
          <a:bodyPr/>
          <a:lstStyle/>
          <a:p>
            <a:pPr defTabSz="609630">
              <a:defRPr/>
            </a:pPr>
            <a:endParaRPr lang="en-US" sz="1200">
              <a:solidFill>
                <a:prstClr val="black"/>
              </a:solidFill>
              <a:latin typeface="Calibri"/>
            </a:endParaRPr>
          </a:p>
        </p:txBody>
      </p:sp>
      <p:sp>
        <p:nvSpPr>
          <p:cNvPr id="6" name="Freeform 6"/>
          <p:cNvSpPr/>
          <p:nvPr/>
        </p:nvSpPr>
        <p:spPr>
          <a:xfrm flipH="1">
            <a:off x="8239609" y="-976694"/>
            <a:ext cx="4035157" cy="2451358"/>
          </a:xfrm>
          <a:custGeom>
            <a:avLst/>
            <a:gdLst/>
            <a:ahLst/>
            <a:cxnLst/>
            <a:rect l="l" t="t" r="r" b="b"/>
            <a:pathLst>
              <a:path w="6052735" h="3677037">
                <a:moveTo>
                  <a:pt x="6052735" y="0"/>
                </a:moveTo>
                <a:lnTo>
                  <a:pt x="0" y="0"/>
                </a:lnTo>
                <a:lnTo>
                  <a:pt x="0" y="3677036"/>
                </a:lnTo>
                <a:lnTo>
                  <a:pt x="6052735" y="3677036"/>
                </a:lnTo>
                <a:lnTo>
                  <a:pt x="6052735" y="0"/>
                </a:lnTo>
                <a:close/>
              </a:path>
            </a:pathLst>
          </a:custGeom>
          <a:blipFill>
            <a:blip r:embed="rId5">
              <a:alphaModFix amt="58000"/>
            </a:blip>
            <a:stretch>
              <a:fillRect/>
            </a:stretch>
          </a:blipFill>
        </p:spPr>
        <p:txBody>
          <a:bodyPr/>
          <a:lstStyle/>
          <a:p>
            <a:pPr defTabSz="609630">
              <a:defRPr/>
            </a:pPr>
            <a:endParaRPr lang="en-US" sz="1200">
              <a:solidFill>
                <a:prstClr val="black"/>
              </a:solidFill>
              <a:latin typeface="Calibri"/>
            </a:endParaRPr>
          </a:p>
        </p:txBody>
      </p:sp>
      <p:sp>
        <p:nvSpPr>
          <p:cNvPr id="7" name="Freeform 7"/>
          <p:cNvSpPr/>
          <p:nvPr/>
        </p:nvSpPr>
        <p:spPr>
          <a:xfrm>
            <a:off x="9057371" y="804610"/>
            <a:ext cx="4403923" cy="3528643"/>
          </a:xfrm>
          <a:custGeom>
            <a:avLst/>
            <a:gdLst/>
            <a:ahLst/>
            <a:cxnLst/>
            <a:rect l="l" t="t" r="r" b="b"/>
            <a:pathLst>
              <a:path w="6605884" h="5292964">
                <a:moveTo>
                  <a:pt x="0" y="0"/>
                </a:moveTo>
                <a:lnTo>
                  <a:pt x="6605884" y="0"/>
                </a:lnTo>
                <a:lnTo>
                  <a:pt x="6605884" y="5292964"/>
                </a:lnTo>
                <a:lnTo>
                  <a:pt x="0" y="5292964"/>
                </a:lnTo>
                <a:lnTo>
                  <a:pt x="0" y="0"/>
                </a:lnTo>
                <a:close/>
              </a:path>
            </a:pathLst>
          </a:custGeom>
          <a:blipFill>
            <a:blip r:embed="rId6"/>
            <a:stretch>
              <a:fillRect/>
            </a:stretch>
          </a:blipFill>
        </p:spPr>
        <p:txBody>
          <a:bodyPr/>
          <a:lstStyle/>
          <a:p>
            <a:pPr defTabSz="609630">
              <a:defRPr/>
            </a:pPr>
            <a:endParaRPr lang="en-US" sz="1200">
              <a:solidFill>
                <a:prstClr val="black"/>
              </a:solidFill>
              <a:latin typeface="Calibri"/>
            </a:endParaRPr>
          </a:p>
        </p:txBody>
      </p:sp>
      <p:sp>
        <p:nvSpPr>
          <p:cNvPr id="8" name="Freeform 8"/>
          <p:cNvSpPr/>
          <p:nvPr/>
        </p:nvSpPr>
        <p:spPr>
          <a:xfrm>
            <a:off x="8512486" y="3521051"/>
            <a:ext cx="5594966" cy="2599908"/>
          </a:xfrm>
          <a:custGeom>
            <a:avLst/>
            <a:gdLst/>
            <a:ahLst/>
            <a:cxnLst/>
            <a:rect l="l" t="t" r="r" b="b"/>
            <a:pathLst>
              <a:path w="8392449" h="3899862">
                <a:moveTo>
                  <a:pt x="0" y="0"/>
                </a:moveTo>
                <a:lnTo>
                  <a:pt x="8392449" y="0"/>
                </a:lnTo>
                <a:lnTo>
                  <a:pt x="8392449" y="3899862"/>
                </a:lnTo>
                <a:lnTo>
                  <a:pt x="0" y="3899862"/>
                </a:lnTo>
                <a:lnTo>
                  <a:pt x="0" y="0"/>
                </a:lnTo>
                <a:close/>
              </a:path>
            </a:pathLst>
          </a:custGeom>
          <a:blipFill>
            <a:blip r:embed="rId7"/>
            <a:stretch>
              <a:fillRect/>
            </a:stretch>
          </a:blipFill>
        </p:spPr>
        <p:txBody>
          <a:bodyPr/>
          <a:lstStyle/>
          <a:p>
            <a:pPr defTabSz="609630">
              <a:defRPr/>
            </a:pPr>
            <a:endParaRPr lang="en-US" sz="1200">
              <a:solidFill>
                <a:prstClr val="black"/>
              </a:solidFill>
              <a:latin typeface="Calibri"/>
            </a:endParaRPr>
          </a:p>
        </p:txBody>
      </p:sp>
      <p:sp>
        <p:nvSpPr>
          <p:cNvPr id="15" name="Freeform 15"/>
          <p:cNvSpPr/>
          <p:nvPr/>
        </p:nvSpPr>
        <p:spPr>
          <a:xfrm flipH="1">
            <a:off x="8812153" y="1720788"/>
            <a:ext cx="2170002" cy="4738857"/>
          </a:xfrm>
          <a:custGeom>
            <a:avLst/>
            <a:gdLst/>
            <a:ahLst/>
            <a:cxnLst/>
            <a:rect l="l" t="t" r="r" b="b"/>
            <a:pathLst>
              <a:path w="3255003" h="7108286">
                <a:moveTo>
                  <a:pt x="3255003" y="0"/>
                </a:moveTo>
                <a:lnTo>
                  <a:pt x="0" y="0"/>
                </a:lnTo>
                <a:lnTo>
                  <a:pt x="0" y="7108286"/>
                </a:lnTo>
                <a:lnTo>
                  <a:pt x="3255003" y="7108286"/>
                </a:lnTo>
                <a:lnTo>
                  <a:pt x="3255003" y="0"/>
                </a:lnTo>
                <a:close/>
              </a:path>
            </a:pathLst>
          </a:custGeom>
          <a:blipFill>
            <a:blip r:embed="rId8"/>
            <a:stretch>
              <a:fillRect/>
            </a:stretch>
          </a:blipFill>
        </p:spPr>
        <p:txBody>
          <a:bodyPr/>
          <a:lstStyle/>
          <a:p>
            <a:pPr defTabSz="609630">
              <a:defRPr/>
            </a:pPr>
            <a:endParaRPr lang="en-US" sz="1200">
              <a:solidFill>
                <a:prstClr val="black"/>
              </a:solidFill>
              <a:latin typeface="Calibri"/>
            </a:endParaRPr>
          </a:p>
        </p:txBody>
      </p:sp>
      <p:sp>
        <p:nvSpPr>
          <p:cNvPr id="16" name="Freeform 16"/>
          <p:cNvSpPr/>
          <p:nvPr/>
        </p:nvSpPr>
        <p:spPr>
          <a:xfrm>
            <a:off x="-662994" y="5639934"/>
            <a:ext cx="3331135" cy="1728026"/>
          </a:xfrm>
          <a:custGeom>
            <a:avLst/>
            <a:gdLst/>
            <a:ahLst/>
            <a:cxnLst/>
            <a:rect l="l" t="t" r="r" b="b"/>
            <a:pathLst>
              <a:path w="4996702" h="2592039">
                <a:moveTo>
                  <a:pt x="0" y="0"/>
                </a:moveTo>
                <a:lnTo>
                  <a:pt x="4996702" y="0"/>
                </a:lnTo>
                <a:lnTo>
                  <a:pt x="4996702" y="2592039"/>
                </a:lnTo>
                <a:lnTo>
                  <a:pt x="0" y="2592039"/>
                </a:lnTo>
                <a:lnTo>
                  <a:pt x="0" y="0"/>
                </a:lnTo>
                <a:close/>
              </a:path>
            </a:pathLst>
          </a:custGeom>
          <a:blipFill>
            <a:blip r:embed="rId9"/>
            <a:stretch>
              <a:fillRect/>
            </a:stretch>
          </a:blipFill>
        </p:spPr>
        <p:txBody>
          <a:bodyPr/>
          <a:lstStyle/>
          <a:p>
            <a:pPr defTabSz="609630">
              <a:defRPr/>
            </a:pPr>
            <a:endParaRPr lang="en-US" sz="1200">
              <a:solidFill>
                <a:prstClr val="black"/>
              </a:solidFill>
              <a:latin typeface="Calibri"/>
            </a:endParaRPr>
          </a:p>
        </p:txBody>
      </p:sp>
      <p:sp>
        <p:nvSpPr>
          <p:cNvPr id="17" name="Freeform 17"/>
          <p:cNvSpPr/>
          <p:nvPr/>
        </p:nvSpPr>
        <p:spPr>
          <a:xfrm flipH="1">
            <a:off x="10130158" y="5683810"/>
            <a:ext cx="3331135" cy="1728026"/>
          </a:xfrm>
          <a:custGeom>
            <a:avLst/>
            <a:gdLst/>
            <a:ahLst/>
            <a:cxnLst/>
            <a:rect l="l" t="t" r="r" b="b"/>
            <a:pathLst>
              <a:path w="4996702" h="2592039">
                <a:moveTo>
                  <a:pt x="4996703" y="0"/>
                </a:moveTo>
                <a:lnTo>
                  <a:pt x="0" y="0"/>
                </a:lnTo>
                <a:lnTo>
                  <a:pt x="0" y="2592040"/>
                </a:lnTo>
                <a:lnTo>
                  <a:pt x="4996703" y="2592040"/>
                </a:lnTo>
                <a:lnTo>
                  <a:pt x="4996703" y="0"/>
                </a:lnTo>
                <a:close/>
              </a:path>
            </a:pathLst>
          </a:custGeom>
          <a:blipFill>
            <a:blip r:embed="rId9"/>
            <a:stretch>
              <a:fillRect/>
            </a:stretch>
          </a:blipFill>
        </p:spPr>
        <p:txBody>
          <a:bodyPr/>
          <a:lstStyle/>
          <a:p>
            <a:pPr defTabSz="609630">
              <a:defRPr/>
            </a:pPr>
            <a:endParaRPr lang="en-US" sz="1200">
              <a:solidFill>
                <a:prstClr val="black"/>
              </a:solidFill>
              <a:latin typeface="Calibri"/>
            </a:endParaRPr>
          </a:p>
        </p:txBody>
      </p:sp>
      <p:sp>
        <p:nvSpPr>
          <p:cNvPr id="18" name="Freeform 18"/>
          <p:cNvSpPr/>
          <p:nvPr/>
        </p:nvSpPr>
        <p:spPr>
          <a:xfrm>
            <a:off x="-346941" y="-539878"/>
            <a:ext cx="4035157" cy="2451358"/>
          </a:xfrm>
          <a:custGeom>
            <a:avLst/>
            <a:gdLst/>
            <a:ahLst/>
            <a:cxnLst/>
            <a:rect l="l" t="t" r="r" b="b"/>
            <a:pathLst>
              <a:path w="6052735" h="3677037">
                <a:moveTo>
                  <a:pt x="0" y="0"/>
                </a:moveTo>
                <a:lnTo>
                  <a:pt x="6052735" y="0"/>
                </a:lnTo>
                <a:lnTo>
                  <a:pt x="6052735" y="3677036"/>
                </a:lnTo>
                <a:lnTo>
                  <a:pt x="0" y="3677036"/>
                </a:lnTo>
                <a:lnTo>
                  <a:pt x="0" y="0"/>
                </a:lnTo>
                <a:close/>
              </a:path>
            </a:pathLst>
          </a:custGeom>
          <a:blipFill>
            <a:blip r:embed="rId5">
              <a:alphaModFix amt="58000"/>
            </a:blip>
            <a:stretch>
              <a:fillRect/>
            </a:stretch>
          </a:blipFill>
        </p:spPr>
        <p:txBody>
          <a:bodyPr/>
          <a:lstStyle/>
          <a:p>
            <a:pPr defTabSz="609630">
              <a:defRPr/>
            </a:pPr>
            <a:endParaRPr lang="en-US" sz="1200">
              <a:solidFill>
                <a:prstClr val="black"/>
              </a:solidFill>
              <a:latin typeface="Calibri"/>
            </a:endParaRPr>
          </a:p>
        </p:txBody>
      </p:sp>
      <p:sp>
        <p:nvSpPr>
          <p:cNvPr id="19" name="Freeform 19"/>
          <p:cNvSpPr/>
          <p:nvPr/>
        </p:nvSpPr>
        <p:spPr>
          <a:xfrm>
            <a:off x="8534368" y="804610"/>
            <a:ext cx="555569" cy="594459"/>
          </a:xfrm>
          <a:custGeom>
            <a:avLst/>
            <a:gdLst/>
            <a:ahLst/>
            <a:cxnLst/>
            <a:rect l="l" t="t" r="r" b="b"/>
            <a:pathLst>
              <a:path w="833353" h="891688">
                <a:moveTo>
                  <a:pt x="0" y="0"/>
                </a:moveTo>
                <a:lnTo>
                  <a:pt x="833354" y="0"/>
                </a:lnTo>
                <a:lnTo>
                  <a:pt x="833354" y="891688"/>
                </a:lnTo>
                <a:lnTo>
                  <a:pt x="0" y="891688"/>
                </a:lnTo>
                <a:lnTo>
                  <a:pt x="0" y="0"/>
                </a:lnTo>
                <a:close/>
              </a:path>
            </a:pathLst>
          </a:custGeom>
          <a:blipFill>
            <a:blip r:embed="rId10"/>
            <a:stretch>
              <a:fillRect/>
            </a:stretch>
          </a:blipFill>
        </p:spPr>
        <p:txBody>
          <a:bodyPr/>
          <a:lstStyle/>
          <a:p>
            <a:pPr defTabSz="609630">
              <a:defRPr/>
            </a:pPr>
            <a:endParaRPr lang="en-US" sz="1200">
              <a:solidFill>
                <a:prstClr val="black"/>
              </a:solidFill>
              <a:latin typeface="Calibri"/>
            </a:endParaRPr>
          </a:p>
        </p:txBody>
      </p:sp>
      <p:pic>
        <p:nvPicPr>
          <p:cNvPr id="10" name="Picture 9" descr="A yellow letters on a black background&#10;&#10;Description automatically generated">
            <a:extLst>
              <a:ext uri="{FF2B5EF4-FFF2-40B4-BE49-F238E27FC236}">
                <a16:creationId xmlns:a16="http://schemas.microsoft.com/office/drawing/2014/main" xmlns="" id="{26654F28-B9B9-43E0-51DE-895E54424B2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17600" y="1397000"/>
            <a:ext cx="7802880" cy="2590800"/>
          </a:xfrm>
          <a:prstGeom prst="rect">
            <a:avLst/>
          </a:prstGeom>
        </p:spPr>
      </p:pic>
    </p:spTree>
    <p:extLst>
      <p:ext uri="{BB962C8B-B14F-4D97-AF65-F5344CB8AC3E}">
        <p14:creationId xmlns:p14="http://schemas.microsoft.com/office/powerpoint/2010/main" val="4161187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15">
            <a:extLst>
              <a:ext uri="{FF2B5EF4-FFF2-40B4-BE49-F238E27FC236}">
                <a16:creationId xmlns:a16="http://schemas.microsoft.com/office/drawing/2014/main" xmlns="" id="{B9A3667B-FA75-40D4-8F6C-66E06B248E2A}"/>
              </a:ext>
            </a:extLst>
          </p:cNvPr>
          <p:cNvSpPr txBox="1"/>
          <p:nvPr/>
        </p:nvSpPr>
        <p:spPr>
          <a:xfrm>
            <a:off x="1881352" y="5743616"/>
            <a:ext cx="60960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46">
              <a:defRPr/>
            </a:pPr>
            <a:r>
              <a:rPr lang="en-US">
                <a:solidFill>
                  <a:prstClr val="white">
                    <a:lumMod val="50000"/>
                  </a:prstClr>
                </a:solidFill>
                <a:latin typeface="Calibri" panose="020F0502020204030204"/>
              </a:rPr>
              <a:t>7</a:t>
            </a:r>
          </a:p>
        </p:txBody>
      </p:sp>
      <p:grpSp>
        <p:nvGrpSpPr>
          <p:cNvPr id="6" name="Group 5">
            <a:extLst>
              <a:ext uri="{FF2B5EF4-FFF2-40B4-BE49-F238E27FC236}">
                <a16:creationId xmlns:a16="http://schemas.microsoft.com/office/drawing/2014/main" xmlns="" id="{7BCDC219-6671-3C39-4975-14464482883C}"/>
              </a:ext>
            </a:extLst>
          </p:cNvPr>
          <p:cNvGrpSpPr/>
          <p:nvPr/>
        </p:nvGrpSpPr>
        <p:grpSpPr>
          <a:xfrm>
            <a:off x="1765692" y="910801"/>
            <a:ext cx="9372988" cy="3346875"/>
            <a:chOff x="1834517" y="822309"/>
            <a:chExt cx="9372988" cy="4251137"/>
          </a:xfrm>
        </p:grpSpPr>
        <p:grpSp>
          <p:nvGrpSpPr>
            <p:cNvPr id="7" name="Group 6">
              <a:extLst>
                <a:ext uri="{FF2B5EF4-FFF2-40B4-BE49-F238E27FC236}">
                  <a16:creationId xmlns:a16="http://schemas.microsoft.com/office/drawing/2014/main" xmlns="" id="{8E8B68BF-CC4C-0294-F6FF-77A744599CE1}"/>
                </a:ext>
              </a:extLst>
            </p:cNvPr>
            <p:cNvGrpSpPr/>
            <p:nvPr/>
          </p:nvGrpSpPr>
          <p:grpSpPr>
            <a:xfrm>
              <a:off x="1834517" y="1276858"/>
              <a:ext cx="8892477" cy="3796588"/>
              <a:chOff x="1599346" y="1376516"/>
              <a:chExt cx="9494752" cy="4296697"/>
            </a:xfrm>
          </p:grpSpPr>
          <p:sp>
            <p:nvSpPr>
              <p:cNvPr id="11" name="Rectangle: Rounded Corners 10">
                <a:extLst>
                  <a:ext uri="{FF2B5EF4-FFF2-40B4-BE49-F238E27FC236}">
                    <a16:creationId xmlns:a16="http://schemas.microsoft.com/office/drawing/2014/main" xmlns="" id="{B805D5A5-26F2-F6ED-DB77-300C1F5A0CAD}"/>
                  </a:ext>
                </a:extLst>
              </p:cNvPr>
              <p:cNvSpPr/>
              <p:nvPr/>
            </p:nvSpPr>
            <p:spPr>
              <a:xfrm>
                <a:off x="1599346" y="1376516"/>
                <a:ext cx="9494752" cy="4296697"/>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prstClr val="white"/>
                  </a:solidFill>
                  <a:latin typeface="Calibri" panose="020F0502020204030204"/>
                </a:endParaRPr>
              </a:p>
            </p:txBody>
          </p:sp>
          <p:sp>
            <p:nvSpPr>
              <p:cNvPr id="12" name="Rectangle: Rounded Corners 11">
                <a:extLst>
                  <a:ext uri="{FF2B5EF4-FFF2-40B4-BE49-F238E27FC236}">
                    <a16:creationId xmlns:a16="http://schemas.microsoft.com/office/drawing/2014/main" xmlns="" id="{4631AF3E-6729-F434-B8DA-67279AC0D5E7}"/>
                  </a:ext>
                </a:extLst>
              </p:cNvPr>
              <p:cNvSpPr/>
              <p:nvPr/>
            </p:nvSpPr>
            <p:spPr>
              <a:xfrm>
                <a:off x="1864013" y="1676701"/>
                <a:ext cx="9004745" cy="3716293"/>
              </a:xfrm>
              <a:prstGeom prst="roundRect">
                <a:avLst/>
              </a:prstGeom>
              <a:noFill/>
              <a:ln w="57150">
                <a:solidFill>
                  <a:srgbClr val="80BE2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US">
                  <a:solidFill>
                    <a:prstClr val="white"/>
                  </a:solidFill>
                  <a:latin typeface="Calibri" panose="020F0502020204030204"/>
                </a:endParaRPr>
              </a:p>
            </p:txBody>
          </p:sp>
        </p:grpSp>
        <p:pic>
          <p:nvPicPr>
            <p:cNvPr id="10" name="图片 14">
              <a:extLst>
                <a:ext uri="{FF2B5EF4-FFF2-40B4-BE49-F238E27FC236}">
                  <a16:creationId xmlns:a16="http://schemas.microsoft.com/office/drawing/2014/main" xmlns="" id="{F4E3F00B-B679-4789-7E74-2D7775E313CE}"/>
                </a:ext>
              </a:extLst>
            </p:cNvPr>
            <p:cNvPicPr>
              <a:picLocks noChangeAspect="1"/>
            </p:cNvPicPr>
            <p:nvPr/>
          </p:nvPicPr>
          <p:blipFill rotWithShape="1">
            <a:blip r:embed="rId2">
              <a:extLst>
                <a:ext uri="{28A0092B-C50C-407E-A947-70E740481C1C}">
                  <a14:useLocalDpi xmlns:a14="http://schemas.microsoft.com/office/drawing/2010/main" val="0"/>
                </a:ext>
              </a:extLst>
            </a:blip>
            <a:srcRect l="71003" t="7054" r="5326" b="80261"/>
            <a:stretch/>
          </p:blipFill>
          <p:spPr>
            <a:xfrm>
              <a:off x="9011702" y="822309"/>
              <a:ext cx="2195803" cy="1765191"/>
            </a:xfrm>
            <a:prstGeom prst="rect">
              <a:avLst/>
            </a:prstGeom>
          </p:spPr>
        </p:pic>
      </p:grpSp>
      <p:pic>
        <p:nvPicPr>
          <p:cNvPr id="13" name="Picture 12" descr="A picture containing toy, doll&#10;&#10;Description automatically generated">
            <a:extLst>
              <a:ext uri="{FF2B5EF4-FFF2-40B4-BE49-F238E27FC236}">
                <a16:creationId xmlns:a16="http://schemas.microsoft.com/office/drawing/2014/main" xmlns="" id="{8C272B65-FC7B-D5D9-EF42-4E71B0F0854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926" b="96127" l="4924" r="97828">
                        <a14:foregroundMark x1="19117" y1="18417" x2="29254" y2="19191"/>
                        <a14:foregroundMark x1="29254" y1="19191" x2="36350" y2="43718"/>
                        <a14:foregroundMark x1="36350" y1="43718" x2="28747" y2="23236"/>
                        <a14:foregroundMark x1="28747" y1="23236" x2="30630" y2="9036"/>
                        <a14:foregroundMark x1="30630" y1="9036" x2="30630" y2="9036"/>
                        <a14:foregroundMark x1="4345" y1="21773" x2="13106" y2="32444"/>
                        <a14:foregroundMark x1="13106" y1="32444" x2="4924" y2="30809"/>
                        <a14:foregroundMark x1="4924" y1="30809" x2="11224" y2="22547"/>
                        <a14:foregroundMark x1="11224" y1="22547" x2="11296" y2="22547"/>
                        <a14:foregroundMark x1="16220" y1="15404" x2="30992" y2="5680"/>
                        <a14:foregroundMark x1="30992" y1="5680" x2="38016" y2="10585"/>
                        <a14:foregroundMark x1="38016" y1="10585" x2="45257" y2="19707"/>
                        <a14:foregroundMark x1="45257" y1="19707" x2="34178" y2="21084"/>
                        <a14:foregroundMark x1="34178" y1="21084" x2="21361" y2="16265"/>
                        <a14:foregroundMark x1="21361" y1="16265" x2="15351" y2="19277"/>
                        <a14:foregroundMark x1="15351" y1="19277" x2="32657" y2="3614"/>
                        <a14:foregroundMark x1="70022" y1="23666" x2="74222" y2="66867"/>
                        <a14:foregroundMark x1="74222" y1="66867" x2="67343" y2="63081"/>
                        <a14:foregroundMark x1="67343" y1="63081" x2="73642" y2="19019"/>
                        <a14:foregroundMark x1="87400" y1="8864" x2="90369" y2="18503"/>
                        <a14:foregroundMark x1="90369" y1="18503" x2="92035" y2="7401"/>
                        <a14:foregroundMark x1="92035" y1="7401" x2="92976" y2="6368"/>
                        <a14:foregroundMark x1="92904" y1="6368" x2="97828" y2="13081"/>
                        <a14:foregroundMark x1="97828" y1="13081" x2="96235" y2="9036"/>
                        <a14:foregroundMark x1="92180" y1="3012" x2="94642" y2="4733"/>
                        <a14:foregroundMark x1="58798" y1="26850" x2="63070" y2="31670"/>
                        <a14:foregroundMark x1="63070" y1="31670" x2="63650" y2="27453"/>
                        <a14:foregroundMark x1="23316" y1="67814" x2="28530" y2="84682"/>
                        <a14:foregroundMark x1="28530" y1="84682" x2="24692" y2="94664"/>
                        <a14:foregroundMark x1="24692" y1="94664" x2="26068" y2="81239"/>
                        <a14:foregroundMark x1="26068" y1="81239" x2="24765" y2="75559"/>
                        <a14:foregroundMark x1="33164" y1="70310" x2="41274" y2="85026"/>
                        <a14:foregroundMark x1="41274" y1="85026" x2="39826" y2="95267"/>
                        <a14:foregroundMark x1="39826" y1="95267" x2="40116" y2="80637"/>
                        <a14:foregroundMark x1="40116" y1="80637" x2="33454" y2="69880"/>
                        <a14:foregroundMark x1="33599" y1="77969" x2="39102" y2="90792"/>
                        <a14:foregroundMark x1="39102" y1="90792" x2="38668" y2="78916"/>
                        <a14:foregroundMark x1="32802" y1="79174" x2="36640" y2="87177"/>
                        <a14:foregroundMark x1="36640" y1="87177" x2="35409" y2="78399"/>
                        <a14:foregroundMark x1="25416" y1="74785" x2="28892" y2="86489"/>
                        <a14:foregroundMark x1="28892" y1="86489" x2="25199" y2="95697"/>
                        <a14:foregroundMark x1="25199" y1="95697" x2="23461" y2="87005"/>
                        <a14:foregroundMark x1="23461" y1="87005" x2="26865" y2="75731"/>
                        <a14:foregroundMark x1="27009" y1="72031" x2="28675" y2="84251"/>
                        <a14:foregroundMark x1="28675" y1="84251" x2="28530" y2="71945"/>
                        <a14:foregroundMark x1="22882" y1="73666" x2="24837" y2="86575"/>
                        <a14:foregroundMark x1="24837" y1="86575" x2="24765" y2="79346"/>
                        <a14:foregroundMark x1="24765" y1="79346" x2="24909" y2="78916"/>
                        <a14:foregroundMark x1="22882" y1="82530" x2="24113" y2="80981"/>
                        <a14:foregroundMark x1="23534" y1="81583" x2="24258" y2="89243"/>
                        <a14:foregroundMark x1="24258" y1="89243" x2="23678" y2="84165"/>
                        <a14:foregroundMark x1="63650" y1="72203" x2="65749" y2="91222"/>
                        <a14:foregroundMark x1="65749" y1="91222" x2="61115" y2="96127"/>
                        <a14:foregroundMark x1="61115" y1="96127" x2="65460" y2="83563"/>
                        <a14:foregroundMark x1="65460" y1="83563" x2="65460" y2="77625"/>
                        <a14:foregroundMark x1="62056" y1="77625" x2="62998" y2="90189"/>
                        <a14:foregroundMark x1="62998" y1="90189" x2="65098" y2="79174"/>
                        <a14:foregroundMark x1="60825" y1="81756" x2="61115" y2="95697"/>
                        <a14:foregroundMark x1="76973" y1="72892" x2="84359" y2="85026"/>
                        <a14:foregroundMark x1="84359" y1="85026" x2="78783" y2="81067"/>
                        <a14:foregroundMark x1="78783" y1="81067" x2="79508" y2="74010"/>
                        <a14:foregroundMark x1="77118" y1="77022" x2="83997" y2="91222"/>
                        <a14:foregroundMark x1="83997" y1="91222" x2="78856" y2="86317"/>
                        <a14:foregroundMark x1="78856" y1="86317" x2="79508" y2="79862"/>
                        <a14:foregroundMark x1="75525" y1="82186" x2="79001" y2="88726"/>
                        <a14:foregroundMark x1="79001" y1="88726" x2="78928" y2="81756"/>
                        <a14:foregroundMark x1="78928" y1="81756" x2="77625" y2="80034"/>
                        <a14:foregroundMark x1="81680" y1="91566" x2="88993" y2="90620"/>
                        <a14:foregroundMark x1="88993" y1="90620" x2="80449" y2="94320"/>
                        <a14:foregroundMark x1="80449" y1="94320" x2="89283" y2="89673"/>
                      </a14:backgroundRemoval>
                    </a14:imgEffect>
                  </a14:imgLayer>
                </a14:imgProps>
              </a:ext>
              <a:ext uri="{28A0092B-C50C-407E-A947-70E740481C1C}">
                <a14:useLocalDpi xmlns:a14="http://schemas.microsoft.com/office/drawing/2010/main" val="0"/>
              </a:ext>
            </a:extLst>
          </a:blip>
          <a:stretch>
            <a:fillRect/>
          </a:stretch>
        </p:blipFill>
        <p:spPr>
          <a:xfrm>
            <a:off x="-362747" y="3234091"/>
            <a:ext cx="3568966" cy="3805385"/>
          </a:xfrm>
          <a:prstGeom prst="rect">
            <a:avLst/>
          </a:prstGeom>
        </p:spPr>
      </p:pic>
      <p:sp>
        <p:nvSpPr>
          <p:cNvPr id="14" name="TextBox 13">
            <a:extLst>
              <a:ext uri="{FF2B5EF4-FFF2-40B4-BE49-F238E27FC236}">
                <a16:creationId xmlns:a16="http://schemas.microsoft.com/office/drawing/2014/main" xmlns="" id="{E68994DF-7465-794C-1029-9F26C4381E53}"/>
              </a:ext>
            </a:extLst>
          </p:cNvPr>
          <p:cNvSpPr txBox="1"/>
          <p:nvPr/>
        </p:nvSpPr>
        <p:spPr>
          <a:xfrm>
            <a:off x="2235201" y="2006600"/>
            <a:ext cx="8280399" cy="1446550"/>
          </a:xfrm>
          <a:prstGeom prst="rect">
            <a:avLst/>
          </a:prstGeom>
          <a:noFill/>
        </p:spPr>
        <p:txBody>
          <a:bodyPr wrap="square" rtlCol="0">
            <a:spAutoFit/>
          </a:bodyPr>
          <a:lstStyle/>
          <a:p>
            <a:pPr algn="ctr" defTabSz="914446"/>
            <a:r>
              <a:rPr lang="vi-VN" sz="4400" b="1" i="1" dirty="0">
                <a:solidFill>
                  <a:srgbClr val="FF0000"/>
                </a:solidFill>
                <a:latin typeface="Cambria" panose="02040503050406030204" pitchFamily="18" charset="0"/>
                <a:ea typeface="Cambria" panose="02040503050406030204" pitchFamily="18" charset="0"/>
              </a:rPr>
              <a:t>Môi trường là của chúng ta</a:t>
            </a:r>
          </a:p>
          <a:p>
            <a:pPr algn="ctr" defTabSz="914446"/>
            <a:r>
              <a:rPr lang="vi-VN" sz="4400" b="1" i="1" dirty="0">
                <a:solidFill>
                  <a:srgbClr val="FF0000"/>
                </a:solidFill>
                <a:latin typeface="Cambria" panose="02040503050406030204" pitchFamily="18" charset="0"/>
                <a:ea typeface="Cambria" panose="02040503050406030204" pitchFamily="18" charset="0"/>
              </a:rPr>
              <a:t>Giữ gìn, bảo vệ mới là văn minh.</a:t>
            </a:r>
          </a:p>
        </p:txBody>
      </p:sp>
    </p:spTree>
    <p:extLst>
      <p:ext uri="{BB962C8B-B14F-4D97-AF65-F5344CB8AC3E}">
        <p14:creationId xmlns:p14="http://schemas.microsoft.com/office/powerpoint/2010/main" val="56699985"/>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638" b="-75638"/>
            </a:stretch>
          </a:blipFill>
        </p:spPr>
        <p:txBody>
          <a:bodyPr/>
          <a:lstStyle/>
          <a:p>
            <a:endParaRPr lang="en-US" sz="1200"/>
          </a:p>
        </p:txBody>
      </p:sp>
      <p:sp>
        <p:nvSpPr>
          <p:cNvPr id="3" name="Freeform 3"/>
          <p:cNvSpPr/>
          <p:nvPr/>
        </p:nvSpPr>
        <p:spPr>
          <a:xfrm>
            <a:off x="-512980" y="3429000"/>
            <a:ext cx="3349829" cy="2434829"/>
          </a:xfrm>
          <a:custGeom>
            <a:avLst/>
            <a:gdLst/>
            <a:ahLst/>
            <a:cxnLst/>
            <a:rect l="l" t="t" r="r" b="b"/>
            <a:pathLst>
              <a:path w="5024744" h="3652244">
                <a:moveTo>
                  <a:pt x="0" y="0"/>
                </a:moveTo>
                <a:lnTo>
                  <a:pt x="5024744" y="0"/>
                </a:lnTo>
                <a:lnTo>
                  <a:pt x="5024744" y="3652244"/>
                </a:lnTo>
                <a:lnTo>
                  <a:pt x="0" y="3652244"/>
                </a:lnTo>
                <a:lnTo>
                  <a:pt x="0" y="0"/>
                </a:lnTo>
                <a:close/>
              </a:path>
            </a:pathLst>
          </a:custGeom>
          <a:blipFill>
            <a:blip r:embed="rId3"/>
            <a:stretch>
              <a:fillRect/>
            </a:stretch>
          </a:blipFill>
        </p:spPr>
        <p:txBody>
          <a:bodyPr/>
          <a:lstStyle/>
          <a:p>
            <a:endParaRPr lang="en-US" sz="1200"/>
          </a:p>
        </p:txBody>
      </p:sp>
      <p:sp>
        <p:nvSpPr>
          <p:cNvPr id="4" name="Freeform 4"/>
          <p:cNvSpPr/>
          <p:nvPr/>
        </p:nvSpPr>
        <p:spPr>
          <a:xfrm flipH="1">
            <a:off x="4105733" y="3390314"/>
            <a:ext cx="4133876" cy="3050456"/>
          </a:xfrm>
          <a:custGeom>
            <a:avLst/>
            <a:gdLst/>
            <a:ahLst/>
            <a:cxnLst/>
            <a:rect l="l" t="t" r="r" b="b"/>
            <a:pathLst>
              <a:path w="6200814" h="4575684">
                <a:moveTo>
                  <a:pt x="6200814" y="0"/>
                </a:moveTo>
                <a:lnTo>
                  <a:pt x="0" y="0"/>
                </a:lnTo>
                <a:lnTo>
                  <a:pt x="0" y="4575684"/>
                </a:lnTo>
                <a:lnTo>
                  <a:pt x="6200814" y="4575684"/>
                </a:lnTo>
                <a:lnTo>
                  <a:pt x="6200814" y="0"/>
                </a:lnTo>
                <a:close/>
              </a:path>
            </a:pathLst>
          </a:custGeom>
          <a:blipFill>
            <a:blip r:embed="rId4">
              <a:alphaModFix amt="39000"/>
            </a:blip>
            <a:stretch>
              <a:fillRect/>
            </a:stretch>
          </a:blipFill>
        </p:spPr>
        <p:txBody>
          <a:bodyPr/>
          <a:lstStyle/>
          <a:p>
            <a:endParaRPr lang="en-US" sz="1200"/>
          </a:p>
        </p:txBody>
      </p:sp>
      <p:sp>
        <p:nvSpPr>
          <p:cNvPr id="5" name="Freeform 5"/>
          <p:cNvSpPr/>
          <p:nvPr/>
        </p:nvSpPr>
        <p:spPr>
          <a:xfrm flipH="1">
            <a:off x="-512980" y="4976440"/>
            <a:ext cx="7904783" cy="2391521"/>
          </a:xfrm>
          <a:custGeom>
            <a:avLst/>
            <a:gdLst/>
            <a:ahLst/>
            <a:cxnLst/>
            <a:rect l="l" t="t" r="r" b="b"/>
            <a:pathLst>
              <a:path w="11857174" h="3587281">
                <a:moveTo>
                  <a:pt x="11857175" y="0"/>
                </a:moveTo>
                <a:lnTo>
                  <a:pt x="0" y="0"/>
                </a:lnTo>
                <a:lnTo>
                  <a:pt x="0" y="3587280"/>
                </a:lnTo>
                <a:lnTo>
                  <a:pt x="11857175" y="3587280"/>
                </a:lnTo>
                <a:lnTo>
                  <a:pt x="11857175" y="0"/>
                </a:lnTo>
                <a:close/>
              </a:path>
            </a:pathLst>
          </a:custGeom>
          <a:blipFill>
            <a:blip r:embed="rId5"/>
            <a:stretch>
              <a:fillRect l="-1517" r="-1517" b="-32821"/>
            </a:stretch>
          </a:blipFill>
        </p:spPr>
        <p:txBody>
          <a:bodyPr/>
          <a:lstStyle/>
          <a:p>
            <a:endParaRPr lang="en-US" sz="1200"/>
          </a:p>
        </p:txBody>
      </p:sp>
      <p:sp>
        <p:nvSpPr>
          <p:cNvPr id="6" name="Freeform 6"/>
          <p:cNvSpPr/>
          <p:nvPr/>
        </p:nvSpPr>
        <p:spPr>
          <a:xfrm flipH="1">
            <a:off x="8408389" y="2547703"/>
            <a:ext cx="4133876" cy="3050456"/>
          </a:xfrm>
          <a:custGeom>
            <a:avLst/>
            <a:gdLst/>
            <a:ahLst/>
            <a:cxnLst/>
            <a:rect l="l" t="t" r="r" b="b"/>
            <a:pathLst>
              <a:path w="6200814" h="4575684">
                <a:moveTo>
                  <a:pt x="6200814" y="0"/>
                </a:moveTo>
                <a:lnTo>
                  <a:pt x="0" y="0"/>
                </a:lnTo>
                <a:lnTo>
                  <a:pt x="0" y="4575684"/>
                </a:lnTo>
                <a:lnTo>
                  <a:pt x="6200814" y="4575684"/>
                </a:lnTo>
                <a:lnTo>
                  <a:pt x="6200814" y="0"/>
                </a:lnTo>
                <a:close/>
              </a:path>
            </a:pathLst>
          </a:custGeom>
          <a:blipFill>
            <a:blip r:embed="rId4">
              <a:alphaModFix amt="39000"/>
            </a:blip>
            <a:stretch>
              <a:fillRect/>
            </a:stretch>
          </a:blipFill>
        </p:spPr>
        <p:txBody>
          <a:bodyPr/>
          <a:lstStyle/>
          <a:p>
            <a:endParaRPr lang="en-US" sz="1200"/>
          </a:p>
        </p:txBody>
      </p:sp>
      <p:sp>
        <p:nvSpPr>
          <p:cNvPr id="7" name="Freeform 7"/>
          <p:cNvSpPr/>
          <p:nvPr/>
        </p:nvSpPr>
        <p:spPr>
          <a:xfrm>
            <a:off x="4287217" y="5137018"/>
            <a:ext cx="7904783" cy="2391521"/>
          </a:xfrm>
          <a:custGeom>
            <a:avLst/>
            <a:gdLst/>
            <a:ahLst/>
            <a:cxnLst/>
            <a:rect l="l" t="t" r="r" b="b"/>
            <a:pathLst>
              <a:path w="11857174" h="3587281">
                <a:moveTo>
                  <a:pt x="0" y="0"/>
                </a:moveTo>
                <a:lnTo>
                  <a:pt x="11857174" y="0"/>
                </a:lnTo>
                <a:lnTo>
                  <a:pt x="11857174" y="3587281"/>
                </a:lnTo>
                <a:lnTo>
                  <a:pt x="0" y="3587281"/>
                </a:lnTo>
                <a:lnTo>
                  <a:pt x="0" y="0"/>
                </a:lnTo>
                <a:close/>
              </a:path>
            </a:pathLst>
          </a:custGeom>
          <a:blipFill>
            <a:blip r:embed="rId5"/>
            <a:stretch>
              <a:fillRect l="-1517" r="-1517" b="-32821"/>
            </a:stretch>
          </a:blipFill>
        </p:spPr>
        <p:txBody>
          <a:bodyPr/>
          <a:lstStyle/>
          <a:p>
            <a:endParaRPr lang="en-US" sz="1200"/>
          </a:p>
        </p:txBody>
      </p:sp>
      <p:sp>
        <p:nvSpPr>
          <p:cNvPr id="8" name="Freeform 8"/>
          <p:cNvSpPr/>
          <p:nvPr/>
        </p:nvSpPr>
        <p:spPr>
          <a:xfrm>
            <a:off x="-512980" y="-286100"/>
            <a:ext cx="5307467" cy="3224287"/>
          </a:xfrm>
          <a:custGeom>
            <a:avLst/>
            <a:gdLst/>
            <a:ahLst/>
            <a:cxnLst/>
            <a:rect l="l" t="t" r="r" b="b"/>
            <a:pathLst>
              <a:path w="7961201" h="4836430">
                <a:moveTo>
                  <a:pt x="0" y="0"/>
                </a:moveTo>
                <a:lnTo>
                  <a:pt x="7961201" y="0"/>
                </a:lnTo>
                <a:lnTo>
                  <a:pt x="7961201" y="4836429"/>
                </a:lnTo>
                <a:lnTo>
                  <a:pt x="0" y="4836429"/>
                </a:lnTo>
                <a:lnTo>
                  <a:pt x="0" y="0"/>
                </a:lnTo>
                <a:close/>
              </a:path>
            </a:pathLst>
          </a:custGeom>
          <a:blipFill>
            <a:blip r:embed="rId6">
              <a:alphaModFix amt="58000"/>
            </a:blip>
            <a:stretch>
              <a:fillRect/>
            </a:stretch>
          </a:blipFill>
        </p:spPr>
        <p:txBody>
          <a:bodyPr/>
          <a:lstStyle/>
          <a:p>
            <a:endParaRPr lang="en-US" sz="1200"/>
          </a:p>
        </p:txBody>
      </p:sp>
      <p:sp>
        <p:nvSpPr>
          <p:cNvPr id="9" name="Freeform 9"/>
          <p:cNvSpPr/>
          <p:nvPr/>
        </p:nvSpPr>
        <p:spPr>
          <a:xfrm>
            <a:off x="203200" y="1447800"/>
            <a:ext cx="3882803" cy="5486400"/>
          </a:xfrm>
          <a:custGeom>
            <a:avLst/>
            <a:gdLst/>
            <a:ahLst/>
            <a:cxnLst/>
            <a:rect l="l" t="t" r="r" b="b"/>
            <a:pathLst>
              <a:path w="5824204" h="8229600">
                <a:moveTo>
                  <a:pt x="0" y="0"/>
                </a:moveTo>
                <a:lnTo>
                  <a:pt x="5824204" y="0"/>
                </a:lnTo>
                <a:lnTo>
                  <a:pt x="5824204" y="8229600"/>
                </a:lnTo>
                <a:lnTo>
                  <a:pt x="0" y="8229600"/>
                </a:lnTo>
                <a:lnTo>
                  <a:pt x="0" y="0"/>
                </a:lnTo>
                <a:close/>
              </a:path>
            </a:pathLst>
          </a:custGeom>
          <a:blipFill>
            <a:blip r:embed="rId7"/>
            <a:stretch>
              <a:fillRect/>
            </a:stretch>
          </a:blipFill>
        </p:spPr>
        <p:txBody>
          <a:bodyPr/>
          <a:lstStyle/>
          <a:p>
            <a:endParaRPr lang="en-US" sz="1200"/>
          </a:p>
        </p:txBody>
      </p:sp>
      <p:sp>
        <p:nvSpPr>
          <p:cNvPr id="11" name="Freeform 11"/>
          <p:cNvSpPr/>
          <p:nvPr/>
        </p:nvSpPr>
        <p:spPr>
          <a:xfrm>
            <a:off x="9100457" y="5302696"/>
            <a:ext cx="3349829" cy="2434829"/>
          </a:xfrm>
          <a:custGeom>
            <a:avLst/>
            <a:gdLst/>
            <a:ahLst/>
            <a:cxnLst/>
            <a:rect l="l" t="t" r="r" b="b"/>
            <a:pathLst>
              <a:path w="5024744" h="3652244">
                <a:moveTo>
                  <a:pt x="0" y="0"/>
                </a:moveTo>
                <a:lnTo>
                  <a:pt x="5024744" y="0"/>
                </a:lnTo>
                <a:lnTo>
                  <a:pt x="5024744" y="3652244"/>
                </a:lnTo>
                <a:lnTo>
                  <a:pt x="0" y="3652244"/>
                </a:lnTo>
                <a:lnTo>
                  <a:pt x="0" y="0"/>
                </a:lnTo>
                <a:close/>
              </a:path>
            </a:pathLst>
          </a:custGeom>
          <a:blipFill>
            <a:blip r:embed="rId3"/>
            <a:stretch>
              <a:fillRect/>
            </a:stretch>
          </a:blipFill>
        </p:spPr>
        <p:txBody>
          <a:bodyPr/>
          <a:lstStyle/>
          <a:p>
            <a:endParaRPr lang="en-US" sz="1200"/>
          </a:p>
        </p:txBody>
      </p:sp>
      <p:sp>
        <p:nvSpPr>
          <p:cNvPr id="12" name="Freeform 12"/>
          <p:cNvSpPr/>
          <p:nvPr/>
        </p:nvSpPr>
        <p:spPr>
          <a:xfrm>
            <a:off x="5193194" y="5137018"/>
            <a:ext cx="1550919" cy="1207778"/>
          </a:xfrm>
          <a:custGeom>
            <a:avLst/>
            <a:gdLst/>
            <a:ahLst/>
            <a:cxnLst/>
            <a:rect l="l" t="t" r="r" b="b"/>
            <a:pathLst>
              <a:path w="2326378" h="1811667">
                <a:moveTo>
                  <a:pt x="0" y="0"/>
                </a:moveTo>
                <a:lnTo>
                  <a:pt x="2326377" y="0"/>
                </a:lnTo>
                <a:lnTo>
                  <a:pt x="2326377" y="1811666"/>
                </a:lnTo>
                <a:lnTo>
                  <a:pt x="0" y="1811666"/>
                </a:lnTo>
                <a:lnTo>
                  <a:pt x="0" y="0"/>
                </a:lnTo>
                <a:close/>
              </a:path>
            </a:pathLst>
          </a:custGeom>
          <a:blipFill>
            <a:blip r:embed="rId8"/>
            <a:stretch>
              <a:fillRect/>
            </a:stretch>
          </a:blipFill>
        </p:spPr>
        <p:txBody>
          <a:bodyPr/>
          <a:lstStyle/>
          <a:p>
            <a:endParaRPr lang="en-US" sz="1200"/>
          </a:p>
        </p:txBody>
      </p:sp>
      <p:sp>
        <p:nvSpPr>
          <p:cNvPr id="13" name="Freeform 13"/>
          <p:cNvSpPr/>
          <p:nvPr/>
        </p:nvSpPr>
        <p:spPr>
          <a:xfrm rot="-7385971">
            <a:off x="4686412" y="758782"/>
            <a:ext cx="516710" cy="632061"/>
          </a:xfrm>
          <a:custGeom>
            <a:avLst/>
            <a:gdLst/>
            <a:ahLst/>
            <a:cxnLst/>
            <a:rect l="l" t="t" r="r" b="b"/>
            <a:pathLst>
              <a:path w="775065" h="948092">
                <a:moveTo>
                  <a:pt x="0" y="0"/>
                </a:moveTo>
                <a:lnTo>
                  <a:pt x="775065" y="0"/>
                </a:lnTo>
                <a:lnTo>
                  <a:pt x="775065" y="948092"/>
                </a:lnTo>
                <a:lnTo>
                  <a:pt x="0" y="948092"/>
                </a:lnTo>
                <a:lnTo>
                  <a:pt x="0" y="0"/>
                </a:lnTo>
                <a:close/>
              </a:path>
            </a:pathLst>
          </a:custGeom>
          <a:blipFill>
            <a:blip r:embed="rId9"/>
            <a:stretch>
              <a:fillRect/>
            </a:stretch>
          </a:blipFill>
        </p:spPr>
        <p:txBody>
          <a:bodyPr/>
          <a:lstStyle/>
          <a:p>
            <a:endParaRPr lang="en-US" sz="1200"/>
          </a:p>
        </p:txBody>
      </p:sp>
      <p:sp>
        <p:nvSpPr>
          <p:cNvPr id="14" name="Freeform 14"/>
          <p:cNvSpPr/>
          <p:nvPr/>
        </p:nvSpPr>
        <p:spPr>
          <a:xfrm rot="-7385971">
            <a:off x="521312" y="1679459"/>
            <a:ext cx="420606" cy="514503"/>
          </a:xfrm>
          <a:custGeom>
            <a:avLst/>
            <a:gdLst/>
            <a:ahLst/>
            <a:cxnLst/>
            <a:rect l="l" t="t" r="r" b="b"/>
            <a:pathLst>
              <a:path w="630909" h="771754">
                <a:moveTo>
                  <a:pt x="0" y="0"/>
                </a:moveTo>
                <a:lnTo>
                  <a:pt x="630908" y="0"/>
                </a:lnTo>
                <a:lnTo>
                  <a:pt x="630908" y="771754"/>
                </a:lnTo>
                <a:lnTo>
                  <a:pt x="0" y="771754"/>
                </a:lnTo>
                <a:lnTo>
                  <a:pt x="0" y="0"/>
                </a:lnTo>
                <a:close/>
              </a:path>
            </a:pathLst>
          </a:custGeom>
          <a:blipFill>
            <a:blip r:embed="rId9"/>
            <a:stretch>
              <a:fillRect/>
            </a:stretch>
          </a:blipFill>
        </p:spPr>
        <p:txBody>
          <a:bodyPr/>
          <a:lstStyle/>
          <a:p>
            <a:endParaRPr lang="en-US" sz="1200"/>
          </a:p>
        </p:txBody>
      </p:sp>
      <p:pic>
        <p:nvPicPr>
          <p:cNvPr id="15" name="Picture 14">
            <a:extLst>
              <a:ext uri="{FF2B5EF4-FFF2-40B4-BE49-F238E27FC236}">
                <a16:creationId xmlns:a16="http://schemas.microsoft.com/office/drawing/2014/main" xmlns="" id="{0013A158-65BD-A78A-E200-4E7675BACE6D}"/>
              </a:ext>
            </a:extLst>
          </p:cNvPr>
          <p:cNvPicPr>
            <a:picLocks noChangeAspect="1"/>
          </p:cNvPicPr>
          <p:nvPr/>
        </p:nvPicPr>
        <p:blipFill>
          <a:blip r:embed="rId10"/>
          <a:stretch>
            <a:fillRect/>
          </a:stretch>
        </p:blipFill>
        <p:spPr>
          <a:xfrm>
            <a:off x="3810000" y="1549400"/>
            <a:ext cx="7238925" cy="3403600"/>
          </a:xfrm>
          <a:prstGeom prst="rect">
            <a:avLst/>
          </a:prstGeom>
        </p:spPr>
      </p:pic>
    </p:spTree>
    <p:extLst>
      <p:ext uri="{BB962C8B-B14F-4D97-AF65-F5344CB8AC3E}">
        <p14:creationId xmlns:p14="http://schemas.microsoft.com/office/powerpoint/2010/main" val="2940707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638" b="-75638"/>
            </a:stretch>
          </a:blipFill>
        </p:spPr>
        <p:txBody>
          <a:bodyPr/>
          <a:lstStyle/>
          <a:p>
            <a:endParaRPr lang="en-US" sz="1200"/>
          </a:p>
        </p:txBody>
      </p:sp>
      <p:sp>
        <p:nvSpPr>
          <p:cNvPr id="3" name="Freeform 3"/>
          <p:cNvSpPr/>
          <p:nvPr/>
        </p:nvSpPr>
        <p:spPr>
          <a:xfrm>
            <a:off x="4677225" y="3429000"/>
            <a:ext cx="6088535" cy="3443896"/>
          </a:xfrm>
          <a:custGeom>
            <a:avLst/>
            <a:gdLst/>
            <a:ahLst/>
            <a:cxnLst/>
            <a:rect l="l" t="t" r="r" b="b"/>
            <a:pathLst>
              <a:path w="9132803" h="5165844">
                <a:moveTo>
                  <a:pt x="0" y="0"/>
                </a:moveTo>
                <a:lnTo>
                  <a:pt x="9132803" y="0"/>
                </a:lnTo>
                <a:lnTo>
                  <a:pt x="9132803" y="5165844"/>
                </a:lnTo>
                <a:lnTo>
                  <a:pt x="0" y="5165844"/>
                </a:lnTo>
                <a:lnTo>
                  <a:pt x="0" y="0"/>
                </a:lnTo>
                <a:close/>
              </a:path>
            </a:pathLst>
          </a:custGeom>
          <a:blipFill>
            <a:blip r:embed="rId3"/>
            <a:stretch>
              <a:fillRect l="-21641" t="-100000" r="-19547"/>
            </a:stretch>
          </a:blipFill>
        </p:spPr>
        <p:txBody>
          <a:bodyPr/>
          <a:lstStyle/>
          <a:p>
            <a:endParaRPr lang="en-US" sz="1200"/>
          </a:p>
        </p:txBody>
      </p:sp>
      <p:sp>
        <p:nvSpPr>
          <p:cNvPr id="4" name="Freeform 4"/>
          <p:cNvSpPr/>
          <p:nvPr/>
        </p:nvSpPr>
        <p:spPr>
          <a:xfrm flipH="1">
            <a:off x="-512980" y="4976440"/>
            <a:ext cx="7904783" cy="2391521"/>
          </a:xfrm>
          <a:custGeom>
            <a:avLst/>
            <a:gdLst/>
            <a:ahLst/>
            <a:cxnLst/>
            <a:rect l="l" t="t" r="r" b="b"/>
            <a:pathLst>
              <a:path w="11857174" h="3587281">
                <a:moveTo>
                  <a:pt x="11857175" y="0"/>
                </a:moveTo>
                <a:lnTo>
                  <a:pt x="0" y="0"/>
                </a:lnTo>
                <a:lnTo>
                  <a:pt x="0" y="3587280"/>
                </a:lnTo>
                <a:lnTo>
                  <a:pt x="11857175" y="3587280"/>
                </a:lnTo>
                <a:lnTo>
                  <a:pt x="11857175" y="0"/>
                </a:lnTo>
                <a:close/>
              </a:path>
            </a:pathLst>
          </a:custGeom>
          <a:blipFill>
            <a:blip r:embed="rId4"/>
            <a:stretch>
              <a:fillRect l="-1517" r="-1517" b="-32821"/>
            </a:stretch>
          </a:blipFill>
        </p:spPr>
        <p:txBody>
          <a:bodyPr/>
          <a:lstStyle/>
          <a:p>
            <a:endParaRPr lang="en-US" sz="1200"/>
          </a:p>
        </p:txBody>
      </p:sp>
      <p:sp>
        <p:nvSpPr>
          <p:cNvPr id="5" name="Freeform 5"/>
          <p:cNvSpPr/>
          <p:nvPr/>
        </p:nvSpPr>
        <p:spPr>
          <a:xfrm>
            <a:off x="4287217" y="5137018"/>
            <a:ext cx="7904783" cy="2391521"/>
          </a:xfrm>
          <a:custGeom>
            <a:avLst/>
            <a:gdLst/>
            <a:ahLst/>
            <a:cxnLst/>
            <a:rect l="l" t="t" r="r" b="b"/>
            <a:pathLst>
              <a:path w="11857174" h="3587281">
                <a:moveTo>
                  <a:pt x="0" y="0"/>
                </a:moveTo>
                <a:lnTo>
                  <a:pt x="11857174" y="0"/>
                </a:lnTo>
                <a:lnTo>
                  <a:pt x="11857174" y="3587281"/>
                </a:lnTo>
                <a:lnTo>
                  <a:pt x="0" y="3587281"/>
                </a:lnTo>
                <a:lnTo>
                  <a:pt x="0" y="0"/>
                </a:lnTo>
                <a:close/>
              </a:path>
            </a:pathLst>
          </a:custGeom>
          <a:blipFill>
            <a:blip r:embed="rId4"/>
            <a:stretch>
              <a:fillRect l="-1517" r="-1517" b="-32821"/>
            </a:stretch>
          </a:blipFill>
        </p:spPr>
        <p:txBody>
          <a:bodyPr/>
          <a:lstStyle/>
          <a:p>
            <a:endParaRPr lang="en-US" sz="1200"/>
          </a:p>
        </p:txBody>
      </p:sp>
      <p:sp>
        <p:nvSpPr>
          <p:cNvPr id="6" name="Freeform 6"/>
          <p:cNvSpPr/>
          <p:nvPr/>
        </p:nvSpPr>
        <p:spPr>
          <a:xfrm flipH="1">
            <a:off x="8123284" y="-63841"/>
            <a:ext cx="4233290" cy="2571724"/>
          </a:xfrm>
          <a:custGeom>
            <a:avLst/>
            <a:gdLst/>
            <a:ahLst/>
            <a:cxnLst/>
            <a:rect l="l" t="t" r="r" b="b"/>
            <a:pathLst>
              <a:path w="6349935" h="3857586">
                <a:moveTo>
                  <a:pt x="6349935" y="0"/>
                </a:moveTo>
                <a:lnTo>
                  <a:pt x="0" y="0"/>
                </a:lnTo>
                <a:lnTo>
                  <a:pt x="0" y="3857586"/>
                </a:lnTo>
                <a:lnTo>
                  <a:pt x="6349935" y="3857586"/>
                </a:lnTo>
                <a:lnTo>
                  <a:pt x="6349935" y="0"/>
                </a:lnTo>
                <a:close/>
              </a:path>
            </a:pathLst>
          </a:custGeom>
          <a:blipFill>
            <a:blip r:embed="rId5">
              <a:alphaModFix amt="58000"/>
            </a:blip>
            <a:stretch>
              <a:fillRect/>
            </a:stretch>
          </a:blipFill>
        </p:spPr>
        <p:txBody>
          <a:bodyPr/>
          <a:lstStyle/>
          <a:p>
            <a:endParaRPr lang="en-US" sz="1200"/>
          </a:p>
        </p:txBody>
      </p:sp>
      <p:sp>
        <p:nvSpPr>
          <p:cNvPr id="7" name="Freeform 7"/>
          <p:cNvSpPr/>
          <p:nvPr/>
        </p:nvSpPr>
        <p:spPr>
          <a:xfrm>
            <a:off x="10185384" y="-340516"/>
            <a:ext cx="2641633" cy="2509551"/>
          </a:xfrm>
          <a:custGeom>
            <a:avLst/>
            <a:gdLst/>
            <a:ahLst/>
            <a:cxnLst/>
            <a:rect l="l" t="t" r="r" b="b"/>
            <a:pathLst>
              <a:path w="3962449" h="3764327">
                <a:moveTo>
                  <a:pt x="0" y="0"/>
                </a:moveTo>
                <a:lnTo>
                  <a:pt x="3962450" y="0"/>
                </a:lnTo>
                <a:lnTo>
                  <a:pt x="3962450" y="3764327"/>
                </a:lnTo>
                <a:lnTo>
                  <a:pt x="0" y="3764327"/>
                </a:lnTo>
                <a:lnTo>
                  <a:pt x="0" y="0"/>
                </a:lnTo>
                <a:close/>
              </a:path>
            </a:pathLst>
          </a:custGeom>
          <a:blipFill>
            <a:blip r:embed="rId6"/>
            <a:stretch>
              <a:fillRect/>
            </a:stretch>
          </a:blipFill>
        </p:spPr>
        <p:txBody>
          <a:bodyPr/>
          <a:lstStyle/>
          <a:p>
            <a:endParaRPr lang="en-US" sz="1200"/>
          </a:p>
        </p:txBody>
      </p:sp>
      <p:sp>
        <p:nvSpPr>
          <p:cNvPr id="8" name="Freeform 8"/>
          <p:cNvSpPr/>
          <p:nvPr/>
        </p:nvSpPr>
        <p:spPr>
          <a:xfrm>
            <a:off x="-364712" y="-340517"/>
            <a:ext cx="5307467" cy="3224287"/>
          </a:xfrm>
          <a:custGeom>
            <a:avLst/>
            <a:gdLst/>
            <a:ahLst/>
            <a:cxnLst/>
            <a:rect l="l" t="t" r="r" b="b"/>
            <a:pathLst>
              <a:path w="7961201" h="4836430">
                <a:moveTo>
                  <a:pt x="0" y="0"/>
                </a:moveTo>
                <a:lnTo>
                  <a:pt x="7961201" y="0"/>
                </a:lnTo>
                <a:lnTo>
                  <a:pt x="7961201" y="4836430"/>
                </a:lnTo>
                <a:lnTo>
                  <a:pt x="0" y="4836430"/>
                </a:lnTo>
                <a:lnTo>
                  <a:pt x="0" y="0"/>
                </a:lnTo>
                <a:close/>
              </a:path>
            </a:pathLst>
          </a:custGeom>
          <a:blipFill>
            <a:blip r:embed="rId5">
              <a:alphaModFix amt="58000"/>
            </a:blip>
            <a:stretch>
              <a:fillRect/>
            </a:stretch>
          </a:blipFill>
        </p:spPr>
        <p:txBody>
          <a:bodyPr/>
          <a:lstStyle/>
          <a:p>
            <a:endParaRPr lang="en-US" sz="1200"/>
          </a:p>
        </p:txBody>
      </p:sp>
      <p:sp>
        <p:nvSpPr>
          <p:cNvPr id="9" name="Freeform 9"/>
          <p:cNvSpPr/>
          <p:nvPr/>
        </p:nvSpPr>
        <p:spPr>
          <a:xfrm>
            <a:off x="7553485" y="1222021"/>
            <a:ext cx="4444836" cy="5576788"/>
          </a:xfrm>
          <a:custGeom>
            <a:avLst/>
            <a:gdLst/>
            <a:ahLst/>
            <a:cxnLst/>
            <a:rect l="l" t="t" r="r" b="b"/>
            <a:pathLst>
              <a:path w="6667254" h="8365182">
                <a:moveTo>
                  <a:pt x="0" y="0"/>
                </a:moveTo>
                <a:lnTo>
                  <a:pt x="6667254" y="0"/>
                </a:lnTo>
                <a:lnTo>
                  <a:pt x="6667254" y="8365182"/>
                </a:lnTo>
                <a:lnTo>
                  <a:pt x="0" y="8365182"/>
                </a:lnTo>
                <a:lnTo>
                  <a:pt x="0" y="0"/>
                </a:lnTo>
                <a:close/>
              </a:path>
            </a:pathLst>
          </a:custGeom>
          <a:blipFill>
            <a:blip r:embed="rId7"/>
            <a:stretch>
              <a:fillRect/>
            </a:stretch>
          </a:blipFill>
        </p:spPr>
        <p:txBody>
          <a:bodyPr/>
          <a:lstStyle/>
          <a:p>
            <a:endParaRPr lang="en-US" sz="1200"/>
          </a:p>
        </p:txBody>
      </p:sp>
      <p:sp>
        <p:nvSpPr>
          <p:cNvPr id="10" name="Freeform 10"/>
          <p:cNvSpPr/>
          <p:nvPr/>
        </p:nvSpPr>
        <p:spPr>
          <a:xfrm>
            <a:off x="9287463" y="4933141"/>
            <a:ext cx="3355444" cy="1924859"/>
          </a:xfrm>
          <a:custGeom>
            <a:avLst/>
            <a:gdLst/>
            <a:ahLst/>
            <a:cxnLst/>
            <a:rect l="l" t="t" r="r" b="b"/>
            <a:pathLst>
              <a:path w="5033166" h="2887289">
                <a:moveTo>
                  <a:pt x="0" y="0"/>
                </a:moveTo>
                <a:lnTo>
                  <a:pt x="5033165" y="0"/>
                </a:lnTo>
                <a:lnTo>
                  <a:pt x="5033165" y="2887289"/>
                </a:lnTo>
                <a:lnTo>
                  <a:pt x="0" y="2887289"/>
                </a:lnTo>
                <a:lnTo>
                  <a:pt x="0" y="0"/>
                </a:lnTo>
                <a:close/>
              </a:path>
            </a:pathLst>
          </a:custGeom>
          <a:blipFill>
            <a:blip r:embed="rId8"/>
            <a:stretch>
              <a:fillRect/>
            </a:stretch>
          </a:blipFill>
        </p:spPr>
        <p:txBody>
          <a:bodyPr/>
          <a:lstStyle/>
          <a:p>
            <a:endParaRPr lang="en-US" sz="1200"/>
          </a:p>
        </p:txBody>
      </p:sp>
      <p:sp>
        <p:nvSpPr>
          <p:cNvPr id="14" name="Freeform 14"/>
          <p:cNvSpPr/>
          <p:nvPr/>
        </p:nvSpPr>
        <p:spPr>
          <a:xfrm>
            <a:off x="341865" y="5137018"/>
            <a:ext cx="1550919" cy="1207778"/>
          </a:xfrm>
          <a:custGeom>
            <a:avLst/>
            <a:gdLst/>
            <a:ahLst/>
            <a:cxnLst/>
            <a:rect l="l" t="t" r="r" b="b"/>
            <a:pathLst>
              <a:path w="2326378" h="1811667">
                <a:moveTo>
                  <a:pt x="0" y="0"/>
                </a:moveTo>
                <a:lnTo>
                  <a:pt x="2326378" y="0"/>
                </a:lnTo>
                <a:lnTo>
                  <a:pt x="2326378" y="1811666"/>
                </a:lnTo>
                <a:lnTo>
                  <a:pt x="0" y="1811666"/>
                </a:lnTo>
                <a:lnTo>
                  <a:pt x="0" y="0"/>
                </a:lnTo>
                <a:close/>
              </a:path>
            </a:pathLst>
          </a:custGeom>
          <a:blipFill>
            <a:blip r:embed="rId9"/>
            <a:stretch>
              <a:fillRect/>
            </a:stretch>
          </a:blipFill>
        </p:spPr>
        <p:txBody>
          <a:bodyPr/>
          <a:lstStyle/>
          <a:p>
            <a:endParaRPr lang="en-US" sz="1200"/>
          </a:p>
        </p:txBody>
      </p:sp>
      <p:sp>
        <p:nvSpPr>
          <p:cNvPr id="18" name="Freeform 18"/>
          <p:cNvSpPr/>
          <p:nvPr/>
        </p:nvSpPr>
        <p:spPr>
          <a:xfrm rot="-8658377">
            <a:off x="7630317" y="983283"/>
            <a:ext cx="390337" cy="477477"/>
          </a:xfrm>
          <a:custGeom>
            <a:avLst/>
            <a:gdLst/>
            <a:ahLst/>
            <a:cxnLst/>
            <a:rect l="l" t="t" r="r" b="b"/>
            <a:pathLst>
              <a:path w="585506" h="716215">
                <a:moveTo>
                  <a:pt x="0" y="0"/>
                </a:moveTo>
                <a:lnTo>
                  <a:pt x="585506" y="0"/>
                </a:lnTo>
                <a:lnTo>
                  <a:pt x="585506" y="716216"/>
                </a:lnTo>
                <a:lnTo>
                  <a:pt x="0" y="716216"/>
                </a:lnTo>
                <a:lnTo>
                  <a:pt x="0" y="0"/>
                </a:lnTo>
                <a:close/>
              </a:path>
            </a:pathLst>
          </a:custGeom>
          <a:blipFill>
            <a:blip r:embed="rId10"/>
            <a:stretch>
              <a:fillRect/>
            </a:stretch>
          </a:blipFill>
        </p:spPr>
        <p:txBody>
          <a:bodyPr/>
          <a:lstStyle/>
          <a:p>
            <a:endParaRPr lang="en-US" sz="1200"/>
          </a:p>
        </p:txBody>
      </p:sp>
      <p:grpSp>
        <p:nvGrpSpPr>
          <p:cNvPr id="19" name="Group 5">
            <a:extLst>
              <a:ext uri="{FF2B5EF4-FFF2-40B4-BE49-F238E27FC236}">
                <a16:creationId xmlns:a16="http://schemas.microsoft.com/office/drawing/2014/main" xmlns="" id="{2F4072DF-575B-42F1-4FE8-621AD185DFC6}"/>
              </a:ext>
            </a:extLst>
          </p:cNvPr>
          <p:cNvGrpSpPr/>
          <p:nvPr/>
        </p:nvGrpSpPr>
        <p:grpSpPr>
          <a:xfrm>
            <a:off x="1574800" y="736600"/>
            <a:ext cx="6908800" cy="1473200"/>
            <a:chOff x="0" y="0"/>
            <a:chExt cx="2102520" cy="463641"/>
          </a:xfrm>
        </p:grpSpPr>
        <p:sp>
          <p:nvSpPr>
            <p:cNvPr id="20" name="Freeform 6">
              <a:extLst>
                <a:ext uri="{FF2B5EF4-FFF2-40B4-BE49-F238E27FC236}">
                  <a16:creationId xmlns:a16="http://schemas.microsoft.com/office/drawing/2014/main" xmlns="" id="{6A84F4D8-0887-0661-F726-6F88A034DC60}"/>
                </a:ext>
              </a:extLst>
            </p:cNvPr>
            <p:cNvSpPr/>
            <p:nvPr/>
          </p:nvSpPr>
          <p:spPr>
            <a:xfrm>
              <a:off x="0" y="0"/>
              <a:ext cx="2102520" cy="463641"/>
            </a:xfrm>
            <a:custGeom>
              <a:avLst/>
              <a:gdLst/>
              <a:ahLst/>
              <a:cxnLst/>
              <a:rect l="l" t="t" r="r" b="b"/>
              <a:pathLst>
                <a:path w="2102520" h="463641">
                  <a:moveTo>
                    <a:pt x="19503" y="0"/>
                  </a:moveTo>
                  <a:lnTo>
                    <a:pt x="2083016" y="0"/>
                  </a:lnTo>
                  <a:cubicBezTo>
                    <a:pt x="2088189" y="0"/>
                    <a:pt x="2093150" y="2055"/>
                    <a:pt x="2096807" y="5712"/>
                  </a:cubicBezTo>
                  <a:cubicBezTo>
                    <a:pt x="2100465" y="9370"/>
                    <a:pt x="2102520" y="14331"/>
                    <a:pt x="2102520" y="19503"/>
                  </a:cubicBezTo>
                  <a:lnTo>
                    <a:pt x="2102520" y="444138"/>
                  </a:lnTo>
                  <a:cubicBezTo>
                    <a:pt x="2102520" y="449311"/>
                    <a:pt x="2100465" y="454271"/>
                    <a:pt x="2096807" y="457929"/>
                  </a:cubicBezTo>
                  <a:cubicBezTo>
                    <a:pt x="2093150" y="461587"/>
                    <a:pt x="2088189" y="463641"/>
                    <a:pt x="2083016" y="463641"/>
                  </a:cubicBezTo>
                  <a:lnTo>
                    <a:pt x="19503" y="463641"/>
                  </a:lnTo>
                  <a:cubicBezTo>
                    <a:pt x="14331" y="463641"/>
                    <a:pt x="9370" y="461587"/>
                    <a:pt x="5712" y="457929"/>
                  </a:cubicBezTo>
                  <a:cubicBezTo>
                    <a:pt x="2055" y="454271"/>
                    <a:pt x="0" y="449311"/>
                    <a:pt x="0" y="444138"/>
                  </a:cubicBezTo>
                  <a:lnTo>
                    <a:pt x="0" y="19503"/>
                  </a:lnTo>
                  <a:cubicBezTo>
                    <a:pt x="0" y="14331"/>
                    <a:pt x="2055" y="9370"/>
                    <a:pt x="5712" y="5712"/>
                  </a:cubicBezTo>
                  <a:cubicBezTo>
                    <a:pt x="9370" y="2055"/>
                    <a:pt x="14331" y="0"/>
                    <a:pt x="19503" y="0"/>
                  </a:cubicBezTo>
                  <a:close/>
                </a:path>
              </a:pathLst>
            </a:custGeom>
            <a:solidFill>
              <a:srgbClr val="007F73"/>
            </a:solidFill>
            <a:ln cap="rnd">
              <a:noFill/>
              <a:prstDash val="solid"/>
              <a:round/>
            </a:ln>
          </p:spPr>
          <p:txBody>
            <a:bodyPr/>
            <a:lstStyle/>
            <a:p>
              <a:endParaRPr lang="en-US" sz="1200"/>
            </a:p>
          </p:txBody>
        </p:sp>
        <p:sp>
          <p:nvSpPr>
            <p:cNvPr id="21" name="TextBox 7">
              <a:extLst>
                <a:ext uri="{FF2B5EF4-FFF2-40B4-BE49-F238E27FC236}">
                  <a16:creationId xmlns:a16="http://schemas.microsoft.com/office/drawing/2014/main" xmlns="" id="{78264356-BF7A-CC4D-03B1-3D98260E1842}"/>
                </a:ext>
              </a:extLst>
            </p:cNvPr>
            <p:cNvSpPr txBox="1"/>
            <p:nvPr/>
          </p:nvSpPr>
          <p:spPr>
            <a:xfrm>
              <a:off x="0" y="-38100"/>
              <a:ext cx="2102520" cy="501741"/>
            </a:xfrm>
            <a:prstGeom prst="rect">
              <a:avLst/>
            </a:prstGeom>
          </p:spPr>
          <p:txBody>
            <a:bodyPr lIns="33867" tIns="33867" rIns="33867" bIns="33867" rtlCol="0" anchor="ctr"/>
            <a:lstStyle/>
            <a:p>
              <a:pPr algn="ctr">
                <a:lnSpc>
                  <a:spcPts val="1773"/>
                </a:lnSpc>
                <a:spcBef>
                  <a:spcPct val="0"/>
                </a:spcBef>
              </a:pPr>
              <a:endParaRPr sz="1200"/>
            </a:p>
          </p:txBody>
        </p:sp>
      </p:grpSp>
      <p:sp>
        <p:nvSpPr>
          <p:cNvPr id="22" name="TextBox 19">
            <a:extLst>
              <a:ext uri="{FF2B5EF4-FFF2-40B4-BE49-F238E27FC236}">
                <a16:creationId xmlns:a16="http://schemas.microsoft.com/office/drawing/2014/main" xmlns="" id="{3158E1FB-2CE2-5321-73FF-84EBF76C957E}"/>
              </a:ext>
            </a:extLst>
          </p:cNvPr>
          <p:cNvSpPr txBox="1"/>
          <p:nvPr/>
        </p:nvSpPr>
        <p:spPr>
          <a:xfrm>
            <a:off x="1828800" y="939800"/>
            <a:ext cx="6248400" cy="1107996"/>
          </a:xfrm>
          <a:prstGeom prst="rect">
            <a:avLst/>
          </a:prstGeom>
        </p:spPr>
        <p:txBody>
          <a:bodyPr wrap="square" lIns="0" tIns="0" rIns="0" bIns="0" rtlCol="0" anchor="t">
            <a:spAutoFit/>
          </a:bodyPr>
          <a:lstStyle/>
          <a:p>
            <a:pPr algn="ctr"/>
            <a:r>
              <a:rPr lang="en-US" sz="3600" dirty="0" err="1">
                <a:solidFill>
                  <a:srgbClr val="FFFFFF"/>
                </a:solidFill>
                <a:latin typeface="Cambria" panose="02040503050406030204" pitchFamily="18" charset="0"/>
                <a:ea typeface="Cambria" panose="02040503050406030204" pitchFamily="18" charset="0"/>
                <a:cs typeface="TT Commons Pro"/>
                <a:sym typeface="TT Commons Pro"/>
              </a:rPr>
              <a:t>Vì</a:t>
            </a:r>
            <a:r>
              <a:rPr lang="en-US" sz="3600" dirty="0">
                <a:solidFill>
                  <a:srgbClr val="FFFFFF"/>
                </a:solidFill>
                <a:latin typeface="Cambria" panose="02040503050406030204" pitchFamily="18" charset="0"/>
                <a:ea typeface="Cambria" panose="02040503050406030204" pitchFamily="18" charset="0"/>
                <a:cs typeface="TT Commons Pro"/>
                <a:sym typeface="TT Commons Pro"/>
              </a:rPr>
              <a:t> </a:t>
            </a:r>
            <a:r>
              <a:rPr lang="en-US" sz="3600" dirty="0" err="1">
                <a:solidFill>
                  <a:srgbClr val="FFFFFF"/>
                </a:solidFill>
                <a:latin typeface="Cambria" panose="02040503050406030204" pitchFamily="18" charset="0"/>
                <a:ea typeface="Cambria" panose="02040503050406030204" pitchFamily="18" charset="0"/>
                <a:cs typeface="TT Commons Pro"/>
                <a:sym typeface="TT Commons Pro"/>
              </a:rPr>
              <a:t>sao</a:t>
            </a:r>
            <a:r>
              <a:rPr lang="en-US" sz="3600" dirty="0">
                <a:solidFill>
                  <a:srgbClr val="FFFFFF"/>
                </a:solidFill>
                <a:latin typeface="Cambria" panose="02040503050406030204" pitchFamily="18" charset="0"/>
                <a:ea typeface="Cambria" panose="02040503050406030204" pitchFamily="18" charset="0"/>
                <a:cs typeface="TT Commons Pro"/>
                <a:sym typeface="TT Commons Pro"/>
              </a:rPr>
              <a:t> </a:t>
            </a:r>
            <a:r>
              <a:rPr lang="en-US" sz="3600" dirty="0" err="1">
                <a:solidFill>
                  <a:srgbClr val="FFFFFF"/>
                </a:solidFill>
                <a:latin typeface="Cambria" panose="02040503050406030204" pitchFamily="18" charset="0"/>
                <a:ea typeface="Cambria" panose="02040503050406030204" pitchFamily="18" charset="0"/>
                <a:cs typeface="TT Commons Pro"/>
                <a:sym typeface="TT Commons Pro"/>
              </a:rPr>
              <a:t>bạn</a:t>
            </a:r>
            <a:r>
              <a:rPr lang="en-US" sz="3600" dirty="0">
                <a:solidFill>
                  <a:srgbClr val="FFFFFF"/>
                </a:solidFill>
                <a:latin typeface="Cambria" panose="02040503050406030204" pitchFamily="18" charset="0"/>
                <a:ea typeface="Cambria" panose="02040503050406030204" pitchFamily="18" charset="0"/>
                <a:cs typeface="TT Commons Pro"/>
                <a:sym typeface="TT Commons Pro"/>
              </a:rPr>
              <a:t> nhỏ </a:t>
            </a:r>
            <a:r>
              <a:rPr lang="en-US" sz="3600" dirty="0" err="1">
                <a:solidFill>
                  <a:srgbClr val="FFFFFF"/>
                </a:solidFill>
                <a:latin typeface="Cambria" panose="02040503050406030204" pitchFamily="18" charset="0"/>
                <a:ea typeface="Cambria" panose="02040503050406030204" pitchFamily="18" charset="0"/>
                <a:cs typeface="TT Commons Pro"/>
                <a:sym typeface="TT Commons Pro"/>
              </a:rPr>
              <a:t>trong</a:t>
            </a:r>
            <a:r>
              <a:rPr lang="en-US" sz="3600" dirty="0">
                <a:solidFill>
                  <a:srgbClr val="FFFFFF"/>
                </a:solidFill>
                <a:latin typeface="Cambria" panose="02040503050406030204" pitchFamily="18" charset="0"/>
                <a:ea typeface="Cambria" panose="02040503050406030204" pitchFamily="18" charset="0"/>
                <a:cs typeface="TT Commons Pro"/>
                <a:sym typeface="TT Commons Pro"/>
              </a:rPr>
              <a:t> </a:t>
            </a:r>
            <a:r>
              <a:rPr lang="en-US" sz="3600" dirty="0" err="1">
                <a:solidFill>
                  <a:srgbClr val="FFFFFF"/>
                </a:solidFill>
                <a:latin typeface="Cambria" panose="02040503050406030204" pitchFamily="18" charset="0"/>
                <a:ea typeface="Cambria" panose="02040503050406030204" pitchFamily="18" charset="0"/>
                <a:cs typeface="TT Commons Pro"/>
                <a:sym typeface="TT Commons Pro"/>
              </a:rPr>
              <a:t>bài</a:t>
            </a:r>
            <a:r>
              <a:rPr lang="en-US" sz="3600" dirty="0">
                <a:solidFill>
                  <a:srgbClr val="FFFFFF"/>
                </a:solidFill>
                <a:latin typeface="Cambria" panose="02040503050406030204" pitchFamily="18" charset="0"/>
                <a:ea typeface="Cambria" panose="02040503050406030204" pitchFamily="18" charset="0"/>
                <a:cs typeface="TT Commons Pro"/>
                <a:sym typeface="TT Commons Pro"/>
              </a:rPr>
              <a:t> </a:t>
            </a:r>
            <a:r>
              <a:rPr lang="en-US" sz="3600" dirty="0" err="1">
                <a:solidFill>
                  <a:srgbClr val="FFFFFF"/>
                </a:solidFill>
                <a:latin typeface="Cambria" panose="02040503050406030204" pitchFamily="18" charset="0"/>
                <a:ea typeface="Cambria" panose="02040503050406030204" pitchFamily="18" charset="0"/>
                <a:cs typeface="TT Commons Pro"/>
                <a:sym typeface="TT Commons Pro"/>
              </a:rPr>
              <a:t>hát</a:t>
            </a:r>
            <a:r>
              <a:rPr lang="en-US" sz="3600" dirty="0">
                <a:solidFill>
                  <a:srgbClr val="FFFFFF"/>
                </a:solidFill>
                <a:latin typeface="Cambria" panose="02040503050406030204" pitchFamily="18" charset="0"/>
                <a:ea typeface="Cambria" panose="02040503050406030204" pitchFamily="18" charset="0"/>
                <a:cs typeface="TT Commons Pro"/>
                <a:sym typeface="TT Commons Pro"/>
              </a:rPr>
              <a:t> </a:t>
            </a:r>
            <a:r>
              <a:rPr lang="en-US" sz="3600" dirty="0" err="1">
                <a:solidFill>
                  <a:srgbClr val="FFFFFF"/>
                </a:solidFill>
                <a:latin typeface="Cambria" panose="02040503050406030204" pitchFamily="18" charset="0"/>
                <a:ea typeface="Cambria" panose="02040503050406030204" pitchFamily="18" charset="0"/>
                <a:cs typeface="TT Commons Pro"/>
                <a:sym typeface="TT Commons Pro"/>
              </a:rPr>
              <a:t>lại</a:t>
            </a:r>
            <a:r>
              <a:rPr lang="en-US" sz="3600" dirty="0">
                <a:solidFill>
                  <a:srgbClr val="FFFFFF"/>
                </a:solidFill>
                <a:latin typeface="Cambria" panose="02040503050406030204" pitchFamily="18" charset="0"/>
                <a:ea typeface="Cambria" panose="02040503050406030204" pitchFamily="18" charset="0"/>
                <a:cs typeface="TT Commons Pro"/>
                <a:sym typeface="TT Commons Pro"/>
              </a:rPr>
              <a:t> </a:t>
            </a:r>
            <a:r>
              <a:rPr lang="en-US" sz="3600" dirty="0" err="1">
                <a:solidFill>
                  <a:srgbClr val="FFFFFF"/>
                </a:solidFill>
                <a:latin typeface="Cambria" panose="02040503050406030204" pitchFamily="18" charset="0"/>
                <a:ea typeface="Cambria" panose="02040503050406030204" pitchFamily="18" charset="0"/>
                <a:cs typeface="TT Commons Pro"/>
                <a:sym typeface="TT Commons Pro"/>
              </a:rPr>
              <a:t>muốn</a:t>
            </a:r>
            <a:r>
              <a:rPr lang="en-US" sz="3600" dirty="0">
                <a:solidFill>
                  <a:srgbClr val="FFFFFF"/>
                </a:solidFill>
                <a:latin typeface="Cambria" panose="02040503050406030204" pitchFamily="18" charset="0"/>
                <a:ea typeface="Cambria" panose="02040503050406030204" pitchFamily="18" charset="0"/>
                <a:cs typeface="TT Commons Pro"/>
                <a:sym typeface="TT Commons Pro"/>
              </a:rPr>
              <a:t> </a:t>
            </a:r>
            <a:r>
              <a:rPr lang="en-US" sz="3600" dirty="0" err="1">
                <a:solidFill>
                  <a:srgbClr val="FFFFFF"/>
                </a:solidFill>
                <a:latin typeface="Cambria" panose="02040503050406030204" pitchFamily="18" charset="0"/>
                <a:ea typeface="Cambria" panose="02040503050406030204" pitchFamily="18" charset="0"/>
                <a:cs typeface="TT Commons Pro"/>
                <a:sym typeface="TT Commons Pro"/>
              </a:rPr>
              <a:t>trồng</a:t>
            </a:r>
            <a:r>
              <a:rPr lang="en-US" sz="3600" dirty="0">
                <a:solidFill>
                  <a:srgbClr val="FFFFFF"/>
                </a:solidFill>
                <a:latin typeface="Cambria" panose="02040503050406030204" pitchFamily="18" charset="0"/>
                <a:ea typeface="Cambria" panose="02040503050406030204" pitchFamily="18" charset="0"/>
                <a:cs typeface="TT Commons Pro"/>
                <a:sym typeface="TT Commons Pro"/>
              </a:rPr>
              <a:t> </a:t>
            </a:r>
            <a:r>
              <a:rPr lang="en-US" sz="3600" dirty="0" err="1">
                <a:solidFill>
                  <a:srgbClr val="FFFFFF"/>
                </a:solidFill>
                <a:latin typeface="Cambria" panose="02040503050406030204" pitchFamily="18" charset="0"/>
                <a:ea typeface="Cambria" panose="02040503050406030204" pitchFamily="18" charset="0"/>
                <a:cs typeface="TT Commons Pro"/>
                <a:sym typeface="TT Commons Pro"/>
              </a:rPr>
              <a:t>nhiều</a:t>
            </a:r>
            <a:r>
              <a:rPr lang="en-US" sz="3600" dirty="0">
                <a:solidFill>
                  <a:srgbClr val="FFFFFF"/>
                </a:solidFill>
                <a:latin typeface="Cambria" panose="02040503050406030204" pitchFamily="18" charset="0"/>
                <a:ea typeface="Cambria" panose="02040503050406030204" pitchFamily="18" charset="0"/>
                <a:cs typeface="TT Commons Pro"/>
                <a:sym typeface="TT Commons Pro"/>
              </a:rPr>
              <a:t> </a:t>
            </a:r>
            <a:r>
              <a:rPr lang="en-US" sz="3600" dirty="0" err="1">
                <a:solidFill>
                  <a:srgbClr val="FFFFFF"/>
                </a:solidFill>
                <a:latin typeface="Cambria" panose="02040503050406030204" pitchFamily="18" charset="0"/>
                <a:ea typeface="Cambria" panose="02040503050406030204" pitchFamily="18" charset="0"/>
                <a:cs typeface="TT Commons Pro"/>
                <a:sym typeface="TT Commons Pro"/>
              </a:rPr>
              <a:t>cây</a:t>
            </a:r>
            <a:r>
              <a:rPr lang="en-US" sz="3600" dirty="0">
                <a:solidFill>
                  <a:srgbClr val="FFFFFF"/>
                </a:solidFill>
                <a:latin typeface="Cambria" panose="02040503050406030204" pitchFamily="18" charset="0"/>
                <a:ea typeface="Cambria" panose="02040503050406030204" pitchFamily="18" charset="0"/>
                <a:cs typeface="TT Commons Pro"/>
                <a:sym typeface="TT Commons Pro"/>
              </a:rPr>
              <a:t> </a:t>
            </a:r>
            <a:r>
              <a:rPr lang="en-US" sz="3600" dirty="0" err="1">
                <a:solidFill>
                  <a:srgbClr val="FFFFFF"/>
                </a:solidFill>
                <a:latin typeface="Cambria" panose="02040503050406030204" pitchFamily="18" charset="0"/>
                <a:ea typeface="Cambria" panose="02040503050406030204" pitchFamily="18" charset="0"/>
                <a:cs typeface="TT Commons Pro"/>
                <a:sym typeface="TT Commons Pro"/>
              </a:rPr>
              <a:t>xanh</a:t>
            </a:r>
            <a:r>
              <a:rPr lang="en-US" sz="3600" dirty="0">
                <a:solidFill>
                  <a:srgbClr val="FFFFFF"/>
                </a:solidFill>
                <a:latin typeface="Cambria" panose="02040503050406030204" pitchFamily="18" charset="0"/>
                <a:ea typeface="Cambria" panose="02040503050406030204" pitchFamily="18" charset="0"/>
                <a:cs typeface="TT Commons Pro"/>
                <a:sym typeface="TT Commons Pro"/>
              </a:rPr>
              <a:t>? </a:t>
            </a:r>
          </a:p>
        </p:txBody>
      </p:sp>
      <p:grpSp>
        <p:nvGrpSpPr>
          <p:cNvPr id="23" name="Group 22">
            <a:extLst>
              <a:ext uri="{FF2B5EF4-FFF2-40B4-BE49-F238E27FC236}">
                <a16:creationId xmlns:a16="http://schemas.microsoft.com/office/drawing/2014/main" xmlns="" id="{12893F2C-A4D4-2D59-FA47-CFC332041356}"/>
              </a:ext>
            </a:extLst>
          </p:cNvPr>
          <p:cNvGrpSpPr/>
          <p:nvPr/>
        </p:nvGrpSpPr>
        <p:grpSpPr>
          <a:xfrm>
            <a:off x="965200" y="2463800"/>
            <a:ext cx="7518400" cy="4165600"/>
            <a:chOff x="2467486" y="2736212"/>
            <a:chExt cx="5839105" cy="2995170"/>
          </a:xfrm>
        </p:grpSpPr>
        <p:pic>
          <p:nvPicPr>
            <p:cNvPr id="24" name="Picture 23">
              <a:extLst>
                <a:ext uri="{FF2B5EF4-FFF2-40B4-BE49-F238E27FC236}">
                  <a16:creationId xmlns:a16="http://schemas.microsoft.com/office/drawing/2014/main" xmlns="" id="{3D372CB9-B7C9-25A4-D19E-74C22BAFC284}"/>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rot="21395019" flipH="1">
              <a:off x="2467486" y="2736212"/>
              <a:ext cx="5839105" cy="2995170"/>
            </a:xfrm>
            <a:prstGeom prst="rect">
              <a:avLst/>
            </a:prstGeom>
          </p:spPr>
        </p:pic>
        <p:sp>
          <p:nvSpPr>
            <p:cNvPr id="25" name="TextBox 24">
              <a:extLst>
                <a:ext uri="{FF2B5EF4-FFF2-40B4-BE49-F238E27FC236}">
                  <a16:creationId xmlns:a16="http://schemas.microsoft.com/office/drawing/2014/main" xmlns="" id="{3C0545D1-FC8A-D157-9B6D-138A5FE8C460}"/>
                </a:ext>
              </a:extLst>
            </p:cNvPr>
            <p:cNvSpPr txBox="1"/>
            <p:nvPr/>
          </p:nvSpPr>
          <p:spPr>
            <a:xfrm>
              <a:off x="3059287" y="3232840"/>
              <a:ext cx="4797732" cy="1837058"/>
            </a:xfrm>
            <a:prstGeom prst="rect">
              <a:avLst/>
            </a:prstGeom>
            <a:noFill/>
          </p:spPr>
          <p:txBody>
            <a:bodyPr wrap="square" rtlCol="0">
              <a:spAutoFit/>
            </a:bodyPr>
            <a:lstStyle/>
            <a:p>
              <a:pPr algn="just" defTabSz="609630">
                <a:defRPr/>
              </a:pPr>
              <a:r>
                <a:rPr lang="vi-VN" sz="2667" dirty="0">
                  <a:solidFill>
                    <a:prstClr val="white"/>
                  </a:solidFill>
                  <a:latin typeface="Cambria" panose="02040503050406030204" pitchFamily="18" charset="0"/>
                  <a:ea typeface="Cambria" panose="02040503050406030204" pitchFamily="18" charset="0"/>
                  <a:cs typeface="Pattaya" panose="00000500000000000000" pitchFamily="2" charset="-34"/>
                </a:rPr>
                <a:t>+ Vì trồng nhiều cây xanh sẽ có nhiều bóng mát, ngôi trường có nhiều hoa đẹp. </a:t>
              </a:r>
            </a:p>
            <a:p>
              <a:pPr algn="just" defTabSz="609630">
                <a:defRPr/>
              </a:pPr>
              <a:r>
                <a:rPr lang="vi-VN" sz="2667" dirty="0">
                  <a:solidFill>
                    <a:prstClr val="white"/>
                  </a:solidFill>
                  <a:latin typeface="Cambria" panose="02040503050406030204" pitchFamily="18" charset="0"/>
                  <a:ea typeface="Cambria" panose="02040503050406030204" pitchFamily="18" charset="0"/>
                  <a:cs typeface="Pattaya" panose="00000500000000000000" pitchFamily="2" charset="-34"/>
                </a:rPr>
                <a:t>+ Cây xanh còn tạo môi trường sống cho chim hót vui.</a:t>
              </a:r>
            </a:p>
            <a:p>
              <a:pPr algn="just" defTabSz="609630">
                <a:defRPr/>
              </a:pPr>
              <a:r>
                <a:rPr lang="vi-VN" sz="2667" dirty="0">
                  <a:solidFill>
                    <a:prstClr val="white"/>
                  </a:solidFill>
                  <a:latin typeface="Cambria" panose="02040503050406030204" pitchFamily="18" charset="0"/>
                  <a:ea typeface="Cambria" panose="02040503050406030204" pitchFamily="18" charset="0"/>
                  <a:cs typeface="Pattaya" panose="00000500000000000000" pitchFamily="2" charset="-34"/>
                </a:rPr>
                <a:t>+ Cây xanh còn cho con người nhiều quá chín.</a:t>
              </a:r>
            </a:p>
          </p:txBody>
        </p:sp>
      </p:grpSp>
    </p:spTree>
    <p:extLst>
      <p:ext uri="{BB962C8B-B14F-4D97-AF65-F5344CB8AC3E}">
        <p14:creationId xmlns:p14="http://schemas.microsoft.com/office/powerpoint/2010/main" val="3866997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right)">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638" b="-75638"/>
            </a:stretch>
          </a:blipFill>
        </p:spPr>
        <p:txBody>
          <a:bodyPr/>
          <a:lstStyle/>
          <a:p>
            <a:endParaRPr lang="en-US" sz="1200"/>
          </a:p>
        </p:txBody>
      </p:sp>
      <p:sp>
        <p:nvSpPr>
          <p:cNvPr id="3" name="Freeform 3"/>
          <p:cNvSpPr/>
          <p:nvPr/>
        </p:nvSpPr>
        <p:spPr>
          <a:xfrm>
            <a:off x="-364712" y="-272042"/>
            <a:ext cx="5307467" cy="3224287"/>
          </a:xfrm>
          <a:custGeom>
            <a:avLst/>
            <a:gdLst/>
            <a:ahLst/>
            <a:cxnLst/>
            <a:rect l="l" t="t" r="r" b="b"/>
            <a:pathLst>
              <a:path w="7961201" h="4836430">
                <a:moveTo>
                  <a:pt x="0" y="0"/>
                </a:moveTo>
                <a:lnTo>
                  <a:pt x="7961201" y="0"/>
                </a:lnTo>
                <a:lnTo>
                  <a:pt x="7961201" y="4836429"/>
                </a:lnTo>
                <a:lnTo>
                  <a:pt x="0" y="4836429"/>
                </a:lnTo>
                <a:lnTo>
                  <a:pt x="0" y="0"/>
                </a:lnTo>
                <a:close/>
              </a:path>
            </a:pathLst>
          </a:custGeom>
          <a:blipFill>
            <a:blip r:embed="rId3">
              <a:alphaModFix amt="58000"/>
            </a:blip>
            <a:stretch>
              <a:fillRect/>
            </a:stretch>
          </a:blipFill>
        </p:spPr>
        <p:txBody>
          <a:bodyPr/>
          <a:lstStyle/>
          <a:p>
            <a:endParaRPr lang="en-US" sz="1200"/>
          </a:p>
        </p:txBody>
      </p:sp>
      <p:sp>
        <p:nvSpPr>
          <p:cNvPr id="4" name="Freeform 4"/>
          <p:cNvSpPr/>
          <p:nvPr/>
        </p:nvSpPr>
        <p:spPr>
          <a:xfrm>
            <a:off x="-519754" y="2949635"/>
            <a:ext cx="6218414" cy="3101434"/>
          </a:xfrm>
          <a:custGeom>
            <a:avLst/>
            <a:gdLst/>
            <a:ahLst/>
            <a:cxnLst/>
            <a:rect l="l" t="t" r="r" b="b"/>
            <a:pathLst>
              <a:path w="9327621" h="4652151">
                <a:moveTo>
                  <a:pt x="0" y="0"/>
                </a:moveTo>
                <a:lnTo>
                  <a:pt x="9327621" y="0"/>
                </a:lnTo>
                <a:lnTo>
                  <a:pt x="9327621" y="4652151"/>
                </a:lnTo>
                <a:lnTo>
                  <a:pt x="0" y="4652151"/>
                </a:lnTo>
                <a:lnTo>
                  <a:pt x="0" y="0"/>
                </a:lnTo>
                <a:close/>
              </a:path>
            </a:pathLst>
          </a:custGeom>
          <a:blipFill>
            <a:blip r:embed="rId4">
              <a:alphaModFix amt="80000"/>
            </a:blip>
            <a:stretch>
              <a:fillRect/>
            </a:stretch>
          </a:blipFill>
        </p:spPr>
        <p:txBody>
          <a:bodyPr/>
          <a:lstStyle/>
          <a:p>
            <a:endParaRPr lang="en-US" sz="1200"/>
          </a:p>
        </p:txBody>
      </p:sp>
      <p:sp>
        <p:nvSpPr>
          <p:cNvPr id="5" name="Freeform 5"/>
          <p:cNvSpPr/>
          <p:nvPr/>
        </p:nvSpPr>
        <p:spPr>
          <a:xfrm>
            <a:off x="5199967" y="3694771"/>
            <a:ext cx="7180551" cy="3326252"/>
          </a:xfrm>
          <a:custGeom>
            <a:avLst/>
            <a:gdLst/>
            <a:ahLst/>
            <a:cxnLst/>
            <a:rect l="l" t="t" r="r" b="b"/>
            <a:pathLst>
              <a:path w="10770826" h="4989378">
                <a:moveTo>
                  <a:pt x="0" y="0"/>
                </a:moveTo>
                <a:lnTo>
                  <a:pt x="10770826" y="0"/>
                </a:lnTo>
                <a:lnTo>
                  <a:pt x="10770826" y="4989378"/>
                </a:lnTo>
                <a:lnTo>
                  <a:pt x="0" y="4989378"/>
                </a:lnTo>
                <a:lnTo>
                  <a:pt x="0" y="0"/>
                </a:lnTo>
                <a:close/>
              </a:path>
            </a:pathLst>
          </a:custGeom>
          <a:blipFill>
            <a:blip r:embed="rId5"/>
            <a:stretch>
              <a:fillRect t="-100573" r="-16069" b="-191"/>
            </a:stretch>
          </a:blipFill>
        </p:spPr>
        <p:txBody>
          <a:bodyPr/>
          <a:lstStyle/>
          <a:p>
            <a:endParaRPr lang="en-US" sz="1200"/>
          </a:p>
        </p:txBody>
      </p:sp>
      <p:sp>
        <p:nvSpPr>
          <p:cNvPr id="6" name="Freeform 6"/>
          <p:cNvSpPr/>
          <p:nvPr/>
        </p:nvSpPr>
        <p:spPr>
          <a:xfrm flipH="1">
            <a:off x="-512980" y="4976440"/>
            <a:ext cx="7904783" cy="2391521"/>
          </a:xfrm>
          <a:custGeom>
            <a:avLst/>
            <a:gdLst/>
            <a:ahLst/>
            <a:cxnLst/>
            <a:rect l="l" t="t" r="r" b="b"/>
            <a:pathLst>
              <a:path w="11857174" h="3587281">
                <a:moveTo>
                  <a:pt x="11857175" y="0"/>
                </a:moveTo>
                <a:lnTo>
                  <a:pt x="0" y="0"/>
                </a:lnTo>
                <a:lnTo>
                  <a:pt x="0" y="3587280"/>
                </a:lnTo>
                <a:lnTo>
                  <a:pt x="11857175" y="3587280"/>
                </a:lnTo>
                <a:lnTo>
                  <a:pt x="11857175" y="0"/>
                </a:lnTo>
                <a:close/>
              </a:path>
            </a:pathLst>
          </a:custGeom>
          <a:blipFill>
            <a:blip r:embed="rId6"/>
            <a:stretch>
              <a:fillRect l="-1517" r="-1517" b="-32821"/>
            </a:stretch>
          </a:blipFill>
        </p:spPr>
        <p:txBody>
          <a:bodyPr/>
          <a:lstStyle/>
          <a:p>
            <a:endParaRPr lang="en-US" sz="1200"/>
          </a:p>
        </p:txBody>
      </p:sp>
      <p:sp>
        <p:nvSpPr>
          <p:cNvPr id="7" name="Freeform 7"/>
          <p:cNvSpPr/>
          <p:nvPr/>
        </p:nvSpPr>
        <p:spPr>
          <a:xfrm>
            <a:off x="4287217" y="5137018"/>
            <a:ext cx="7904783" cy="2391521"/>
          </a:xfrm>
          <a:custGeom>
            <a:avLst/>
            <a:gdLst/>
            <a:ahLst/>
            <a:cxnLst/>
            <a:rect l="l" t="t" r="r" b="b"/>
            <a:pathLst>
              <a:path w="11857174" h="3587281">
                <a:moveTo>
                  <a:pt x="0" y="0"/>
                </a:moveTo>
                <a:lnTo>
                  <a:pt x="11857174" y="0"/>
                </a:lnTo>
                <a:lnTo>
                  <a:pt x="11857174" y="3587281"/>
                </a:lnTo>
                <a:lnTo>
                  <a:pt x="0" y="3587281"/>
                </a:lnTo>
                <a:lnTo>
                  <a:pt x="0" y="0"/>
                </a:lnTo>
                <a:close/>
              </a:path>
            </a:pathLst>
          </a:custGeom>
          <a:blipFill>
            <a:blip r:embed="rId6"/>
            <a:stretch>
              <a:fillRect l="-1517" r="-1517" b="-32821"/>
            </a:stretch>
          </a:blipFill>
        </p:spPr>
        <p:txBody>
          <a:bodyPr/>
          <a:lstStyle/>
          <a:p>
            <a:endParaRPr lang="en-US" sz="1200"/>
          </a:p>
        </p:txBody>
      </p:sp>
      <p:sp>
        <p:nvSpPr>
          <p:cNvPr id="8" name="Freeform 8"/>
          <p:cNvSpPr/>
          <p:nvPr/>
        </p:nvSpPr>
        <p:spPr>
          <a:xfrm flipH="1">
            <a:off x="7433457" y="0"/>
            <a:ext cx="5307467" cy="3224287"/>
          </a:xfrm>
          <a:custGeom>
            <a:avLst/>
            <a:gdLst/>
            <a:ahLst/>
            <a:cxnLst/>
            <a:rect l="l" t="t" r="r" b="b"/>
            <a:pathLst>
              <a:path w="7961201" h="4836430">
                <a:moveTo>
                  <a:pt x="7961201" y="0"/>
                </a:moveTo>
                <a:lnTo>
                  <a:pt x="0" y="0"/>
                </a:lnTo>
                <a:lnTo>
                  <a:pt x="0" y="4836430"/>
                </a:lnTo>
                <a:lnTo>
                  <a:pt x="7961201" y="4836430"/>
                </a:lnTo>
                <a:lnTo>
                  <a:pt x="7961201" y="0"/>
                </a:lnTo>
                <a:close/>
              </a:path>
            </a:pathLst>
          </a:custGeom>
          <a:blipFill>
            <a:blip r:embed="rId3">
              <a:alphaModFix amt="58000"/>
            </a:blip>
            <a:stretch>
              <a:fillRect/>
            </a:stretch>
          </a:blipFill>
        </p:spPr>
        <p:txBody>
          <a:bodyPr/>
          <a:lstStyle/>
          <a:p>
            <a:endParaRPr lang="en-US" sz="1200"/>
          </a:p>
        </p:txBody>
      </p:sp>
      <p:sp>
        <p:nvSpPr>
          <p:cNvPr id="18" name="Freeform 18"/>
          <p:cNvSpPr/>
          <p:nvPr/>
        </p:nvSpPr>
        <p:spPr>
          <a:xfrm flipH="1">
            <a:off x="1504353" y="859487"/>
            <a:ext cx="1935059" cy="5473291"/>
          </a:xfrm>
          <a:custGeom>
            <a:avLst/>
            <a:gdLst/>
            <a:ahLst/>
            <a:cxnLst/>
            <a:rect l="l" t="t" r="r" b="b"/>
            <a:pathLst>
              <a:path w="2902588" h="8209937">
                <a:moveTo>
                  <a:pt x="2902588" y="0"/>
                </a:moveTo>
                <a:lnTo>
                  <a:pt x="0" y="0"/>
                </a:lnTo>
                <a:lnTo>
                  <a:pt x="0" y="8209937"/>
                </a:lnTo>
                <a:lnTo>
                  <a:pt x="2902588" y="8209937"/>
                </a:lnTo>
                <a:lnTo>
                  <a:pt x="2902588" y="0"/>
                </a:lnTo>
                <a:close/>
              </a:path>
            </a:pathLst>
          </a:custGeom>
          <a:blipFill>
            <a:blip r:embed="rId7"/>
            <a:stretch>
              <a:fillRect/>
            </a:stretch>
          </a:blipFill>
        </p:spPr>
        <p:txBody>
          <a:bodyPr/>
          <a:lstStyle/>
          <a:p>
            <a:endParaRPr lang="en-US" sz="1200"/>
          </a:p>
        </p:txBody>
      </p:sp>
      <p:sp>
        <p:nvSpPr>
          <p:cNvPr id="23" name="Freeform 23"/>
          <p:cNvSpPr/>
          <p:nvPr/>
        </p:nvSpPr>
        <p:spPr>
          <a:xfrm flipH="1">
            <a:off x="-859253" y="5468764"/>
            <a:ext cx="3331135" cy="1728026"/>
          </a:xfrm>
          <a:custGeom>
            <a:avLst/>
            <a:gdLst/>
            <a:ahLst/>
            <a:cxnLst/>
            <a:rect l="l" t="t" r="r" b="b"/>
            <a:pathLst>
              <a:path w="4996702" h="2592039">
                <a:moveTo>
                  <a:pt x="4996702" y="0"/>
                </a:moveTo>
                <a:lnTo>
                  <a:pt x="0" y="0"/>
                </a:lnTo>
                <a:lnTo>
                  <a:pt x="0" y="2592040"/>
                </a:lnTo>
                <a:lnTo>
                  <a:pt x="4996702" y="2592040"/>
                </a:lnTo>
                <a:lnTo>
                  <a:pt x="4996702" y="0"/>
                </a:lnTo>
                <a:close/>
              </a:path>
            </a:pathLst>
          </a:custGeom>
          <a:blipFill>
            <a:blip r:embed="rId8"/>
            <a:stretch>
              <a:fillRect/>
            </a:stretch>
          </a:blipFill>
        </p:spPr>
        <p:txBody>
          <a:bodyPr/>
          <a:lstStyle/>
          <a:p>
            <a:endParaRPr lang="en-US" sz="1200"/>
          </a:p>
        </p:txBody>
      </p:sp>
      <p:sp>
        <p:nvSpPr>
          <p:cNvPr id="24" name="Freeform 24"/>
          <p:cNvSpPr/>
          <p:nvPr/>
        </p:nvSpPr>
        <p:spPr>
          <a:xfrm>
            <a:off x="3967480" y="4546220"/>
            <a:ext cx="819165" cy="1442403"/>
          </a:xfrm>
          <a:custGeom>
            <a:avLst/>
            <a:gdLst/>
            <a:ahLst/>
            <a:cxnLst/>
            <a:rect l="l" t="t" r="r" b="b"/>
            <a:pathLst>
              <a:path w="1228748" h="2163605">
                <a:moveTo>
                  <a:pt x="0" y="0"/>
                </a:moveTo>
                <a:lnTo>
                  <a:pt x="1228747" y="0"/>
                </a:lnTo>
                <a:lnTo>
                  <a:pt x="1228747" y="2163605"/>
                </a:lnTo>
                <a:lnTo>
                  <a:pt x="0" y="2163605"/>
                </a:lnTo>
                <a:lnTo>
                  <a:pt x="0" y="0"/>
                </a:lnTo>
                <a:close/>
              </a:path>
            </a:pathLst>
          </a:custGeom>
          <a:blipFill>
            <a:blip r:embed="rId9"/>
            <a:stretch>
              <a:fillRect/>
            </a:stretch>
          </a:blipFill>
        </p:spPr>
        <p:txBody>
          <a:bodyPr/>
          <a:lstStyle/>
          <a:p>
            <a:endParaRPr lang="en-US" sz="1200"/>
          </a:p>
        </p:txBody>
      </p:sp>
      <p:sp>
        <p:nvSpPr>
          <p:cNvPr id="25" name="Freeform 25"/>
          <p:cNvSpPr/>
          <p:nvPr/>
        </p:nvSpPr>
        <p:spPr>
          <a:xfrm>
            <a:off x="11043861" y="4804099"/>
            <a:ext cx="575547" cy="1013435"/>
          </a:xfrm>
          <a:custGeom>
            <a:avLst/>
            <a:gdLst/>
            <a:ahLst/>
            <a:cxnLst/>
            <a:rect l="l" t="t" r="r" b="b"/>
            <a:pathLst>
              <a:path w="863320" h="1520152">
                <a:moveTo>
                  <a:pt x="0" y="0"/>
                </a:moveTo>
                <a:lnTo>
                  <a:pt x="863320" y="0"/>
                </a:lnTo>
                <a:lnTo>
                  <a:pt x="863320" y="1520152"/>
                </a:lnTo>
                <a:lnTo>
                  <a:pt x="0" y="1520152"/>
                </a:lnTo>
                <a:lnTo>
                  <a:pt x="0" y="0"/>
                </a:lnTo>
                <a:close/>
              </a:path>
            </a:pathLst>
          </a:custGeom>
          <a:blipFill>
            <a:blip r:embed="rId9"/>
            <a:stretch>
              <a:fillRect/>
            </a:stretch>
          </a:blipFill>
        </p:spPr>
        <p:txBody>
          <a:bodyPr/>
          <a:lstStyle/>
          <a:p>
            <a:endParaRPr lang="en-US" sz="1200"/>
          </a:p>
        </p:txBody>
      </p:sp>
      <p:grpSp>
        <p:nvGrpSpPr>
          <p:cNvPr id="26" name="Group 5">
            <a:extLst>
              <a:ext uri="{FF2B5EF4-FFF2-40B4-BE49-F238E27FC236}">
                <a16:creationId xmlns:a16="http://schemas.microsoft.com/office/drawing/2014/main" xmlns="" id="{C0479267-F43D-5082-C3ED-564E6DDA5A30}"/>
              </a:ext>
            </a:extLst>
          </p:cNvPr>
          <p:cNvGrpSpPr/>
          <p:nvPr/>
        </p:nvGrpSpPr>
        <p:grpSpPr>
          <a:xfrm>
            <a:off x="4114800" y="2057400"/>
            <a:ext cx="6908800" cy="1473200"/>
            <a:chOff x="0" y="0"/>
            <a:chExt cx="2102520" cy="463641"/>
          </a:xfrm>
        </p:grpSpPr>
        <p:sp>
          <p:nvSpPr>
            <p:cNvPr id="27" name="Freeform 6">
              <a:extLst>
                <a:ext uri="{FF2B5EF4-FFF2-40B4-BE49-F238E27FC236}">
                  <a16:creationId xmlns:a16="http://schemas.microsoft.com/office/drawing/2014/main" xmlns="" id="{58E731C1-3E97-8B0F-D93B-4758FC526C93}"/>
                </a:ext>
              </a:extLst>
            </p:cNvPr>
            <p:cNvSpPr/>
            <p:nvPr/>
          </p:nvSpPr>
          <p:spPr>
            <a:xfrm>
              <a:off x="0" y="0"/>
              <a:ext cx="2102520" cy="463641"/>
            </a:xfrm>
            <a:custGeom>
              <a:avLst/>
              <a:gdLst/>
              <a:ahLst/>
              <a:cxnLst/>
              <a:rect l="l" t="t" r="r" b="b"/>
              <a:pathLst>
                <a:path w="2102520" h="463641">
                  <a:moveTo>
                    <a:pt x="19503" y="0"/>
                  </a:moveTo>
                  <a:lnTo>
                    <a:pt x="2083016" y="0"/>
                  </a:lnTo>
                  <a:cubicBezTo>
                    <a:pt x="2088189" y="0"/>
                    <a:pt x="2093150" y="2055"/>
                    <a:pt x="2096807" y="5712"/>
                  </a:cubicBezTo>
                  <a:cubicBezTo>
                    <a:pt x="2100465" y="9370"/>
                    <a:pt x="2102520" y="14331"/>
                    <a:pt x="2102520" y="19503"/>
                  </a:cubicBezTo>
                  <a:lnTo>
                    <a:pt x="2102520" y="444138"/>
                  </a:lnTo>
                  <a:cubicBezTo>
                    <a:pt x="2102520" y="449311"/>
                    <a:pt x="2100465" y="454271"/>
                    <a:pt x="2096807" y="457929"/>
                  </a:cubicBezTo>
                  <a:cubicBezTo>
                    <a:pt x="2093150" y="461587"/>
                    <a:pt x="2088189" y="463641"/>
                    <a:pt x="2083016" y="463641"/>
                  </a:cubicBezTo>
                  <a:lnTo>
                    <a:pt x="19503" y="463641"/>
                  </a:lnTo>
                  <a:cubicBezTo>
                    <a:pt x="14331" y="463641"/>
                    <a:pt x="9370" y="461587"/>
                    <a:pt x="5712" y="457929"/>
                  </a:cubicBezTo>
                  <a:cubicBezTo>
                    <a:pt x="2055" y="454271"/>
                    <a:pt x="0" y="449311"/>
                    <a:pt x="0" y="444138"/>
                  </a:cubicBezTo>
                  <a:lnTo>
                    <a:pt x="0" y="19503"/>
                  </a:lnTo>
                  <a:cubicBezTo>
                    <a:pt x="0" y="14331"/>
                    <a:pt x="2055" y="9370"/>
                    <a:pt x="5712" y="5712"/>
                  </a:cubicBezTo>
                  <a:cubicBezTo>
                    <a:pt x="9370" y="2055"/>
                    <a:pt x="14331" y="0"/>
                    <a:pt x="19503" y="0"/>
                  </a:cubicBezTo>
                  <a:close/>
                </a:path>
              </a:pathLst>
            </a:custGeom>
            <a:solidFill>
              <a:srgbClr val="007F73"/>
            </a:solidFill>
            <a:ln cap="rnd">
              <a:noFill/>
              <a:prstDash val="solid"/>
              <a:round/>
            </a:ln>
          </p:spPr>
          <p:txBody>
            <a:bodyPr/>
            <a:lstStyle/>
            <a:p>
              <a:endParaRPr lang="en-US" sz="1200"/>
            </a:p>
          </p:txBody>
        </p:sp>
        <p:sp>
          <p:nvSpPr>
            <p:cNvPr id="28" name="TextBox 7">
              <a:extLst>
                <a:ext uri="{FF2B5EF4-FFF2-40B4-BE49-F238E27FC236}">
                  <a16:creationId xmlns:a16="http://schemas.microsoft.com/office/drawing/2014/main" xmlns="" id="{003B7C68-3AAE-9293-7344-FBBF9F51BD1A}"/>
                </a:ext>
              </a:extLst>
            </p:cNvPr>
            <p:cNvSpPr txBox="1"/>
            <p:nvPr/>
          </p:nvSpPr>
          <p:spPr>
            <a:xfrm>
              <a:off x="0" y="-38100"/>
              <a:ext cx="2102520" cy="501741"/>
            </a:xfrm>
            <a:prstGeom prst="rect">
              <a:avLst/>
            </a:prstGeom>
          </p:spPr>
          <p:txBody>
            <a:bodyPr lIns="33867" tIns="33867" rIns="33867" bIns="33867" rtlCol="0" anchor="ctr"/>
            <a:lstStyle/>
            <a:p>
              <a:pPr algn="ctr">
                <a:lnSpc>
                  <a:spcPts val="1773"/>
                </a:lnSpc>
                <a:spcBef>
                  <a:spcPct val="0"/>
                </a:spcBef>
              </a:pPr>
              <a:endParaRPr sz="1200"/>
            </a:p>
          </p:txBody>
        </p:sp>
      </p:grpSp>
      <p:sp>
        <p:nvSpPr>
          <p:cNvPr id="29" name="TextBox 19">
            <a:extLst>
              <a:ext uri="{FF2B5EF4-FFF2-40B4-BE49-F238E27FC236}">
                <a16:creationId xmlns:a16="http://schemas.microsoft.com/office/drawing/2014/main" xmlns="" id="{FC4EE7EE-BFED-E08A-6519-1A75C32DEA0C}"/>
              </a:ext>
            </a:extLst>
          </p:cNvPr>
          <p:cNvSpPr txBox="1"/>
          <p:nvPr/>
        </p:nvSpPr>
        <p:spPr>
          <a:xfrm>
            <a:off x="4368800" y="2209800"/>
            <a:ext cx="6248400" cy="1231106"/>
          </a:xfrm>
          <a:prstGeom prst="rect">
            <a:avLst/>
          </a:prstGeom>
        </p:spPr>
        <p:txBody>
          <a:bodyPr wrap="square" lIns="0" tIns="0" rIns="0" bIns="0" rtlCol="0" anchor="t">
            <a:spAutoFit/>
          </a:bodyPr>
          <a:lstStyle/>
          <a:p>
            <a:pPr algn="ctr"/>
            <a:r>
              <a:rPr lang="vi-VN" sz="4000" dirty="0">
                <a:solidFill>
                  <a:srgbClr val="FFFFFF"/>
                </a:solidFill>
                <a:latin typeface="Cambria" panose="02040503050406030204" pitchFamily="18" charset="0"/>
                <a:ea typeface="Cambria" panose="02040503050406030204" pitchFamily="18" charset="0"/>
                <a:cs typeface="TT Commons Pro"/>
                <a:sym typeface="TT Commons Pro"/>
              </a:rPr>
              <a:t>Hãy nêu về môi trường sống xung quanh mình ?</a:t>
            </a:r>
            <a:endParaRPr lang="en-US" sz="4000" dirty="0">
              <a:solidFill>
                <a:srgbClr val="FFFFFF"/>
              </a:solidFill>
              <a:latin typeface="Cambria" panose="02040503050406030204" pitchFamily="18" charset="0"/>
              <a:ea typeface="Cambria" panose="02040503050406030204" pitchFamily="18" charset="0"/>
              <a:cs typeface="TT Commons Pro"/>
              <a:sym typeface="TT Commons Pro"/>
            </a:endParaRPr>
          </a:p>
        </p:txBody>
      </p:sp>
    </p:spTree>
    <p:extLst>
      <p:ext uri="{BB962C8B-B14F-4D97-AF65-F5344CB8AC3E}">
        <p14:creationId xmlns:p14="http://schemas.microsoft.com/office/powerpoint/2010/main" val="35408753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638" b="-75638"/>
            </a:stretch>
          </a:blipFill>
        </p:spPr>
        <p:txBody>
          <a:bodyPr/>
          <a:lstStyle/>
          <a:p>
            <a:endParaRPr lang="en-US" sz="1200"/>
          </a:p>
        </p:txBody>
      </p:sp>
      <p:sp>
        <p:nvSpPr>
          <p:cNvPr id="3" name="Freeform 3"/>
          <p:cNvSpPr/>
          <p:nvPr/>
        </p:nvSpPr>
        <p:spPr>
          <a:xfrm>
            <a:off x="-910776" y="3748902"/>
            <a:ext cx="2939571" cy="2136633"/>
          </a:xfrm>
          <a:custGeom>
            <a:avLst/>
            <a:gdLst/>
            <a:ahLst/>
            <a:cxnLst/>
            <a:rect l="l" t="t" r="r" b="b"/>
            <a:pathLst>
              <a:path w="4409356" h="3204949">
                <a:moveTo>
                  <a:pt x="0" y="0"/>
                </a:moveTo>
                <a:lnTo>
                  <a:pt x="4409356" y="0"/>
                </a:lnTo>
                <a:lnTo>
                  <a:pt x="4409356" y="3204949"/>
                </a:lnTo>
                <a:lnTo>
                  <a:pt x="0" y="3204949"/>
                </a:lnTo>
                <a:lnTo>
                  <a:pt x="0" y="0"/>
                </a:lnTo>
                <a:close/>
              </a:path>
            </a:pathLst>
          </a:custGeom>
          <a:blipFill>
            <a:blip r:embed="rId3"/>
            <a:stretch>
              <a:fillRect/>
            </a:stretch>
          </a:blipFill>
        </p:spPr>
        <p:txBody>
          <a:bodyPr/>
          <a:lstStyle/>
          <a:p>
            <a:endParaRPr lang="en-US" sz="1200"/>
          </a:p>
        </p:txBody>
      </p:sp>
      <p:sp>
        <p:nvSpPr>
          <p:cNvPr id="4" name="Freeform 4"/>
          <p:cNvSpPr/>
          <p:nvPr/>
        </p:nvSpPr>
        <p:spPr>
          <a:xfrm flipH="1">
            <a:off x="-512980" y="4976440"/>
            <a:ext cx="7904783" cy="2391521"/>
          </a:xfrm>
          <a:custGeom>
            <a:avLst/>
            <a:gdLst/>
            <a:ahLst/>
            <a:cxnLst/>
            <a:rect l="l" t="t" r="r" b="b"/>
            <a:pathLst>
              <a:path w="11857174" h="3587281">
                <a:moveTo>
                  <a:pt x="11857175" y="0"/>
                </a:moveTo>
                <a:lnTo>
                  <a:pt x="0" y="0"/>
                </a:lnTo>
                <a:lnTo>
                  <a:pt x="0" y="3587280"/>
                </a:lnTo>
                <a:lnTo>
                  <a:pt x="11857175" y="3587280"/>
                </a:lnTo>
                <a:lnTo>
                  <a:pt x="11857175" y="0"/>
                </a:lnTo>
                <a:close/>
              </a:path>
            </a:pathLst>
          </a:custGeom>
          <a:blipFill>
            <a:blip r:embed="rId4"/>
            <a:stretch>
              <a:fillRect l="-1517" r="-1517" b="-32821"/>
            </a:stretch>
          </a:blipFill>
        </p:spPr>
        <p:txBody>
          <a:bodyPr/>
          <a:lstStyle/>
          <a:p>
            <a:endParaRPr lang="en-US" sz="1200"/>
          </a:p>
        </p:txBody>
      </p:sp>
      <p:sp>
        <p:nvSpPr>
          <p:cNvPr id="5" name="Freeform 5"/>
          <p:cNvSpPr/>
          <p:nvPr/>
        </p:nvSpPr>
        <p:spPr>
          <a:xfrm flipH="1">
            <a:off x="7433457" y="0"/>
            <a:ext cx="5307467" cy="3224287"/>
          </a:xfrm>
          <a:custGeom>
            <a:avLst/>
            <a:gdLst/>
            <a:ahLst/>
            <a:cxnLst/>
            <a:rect l="l" t="t" r="r" b="b"/>
            <a:pathLst>
              <a:path w="7961201" h="4836430">
                <a:moveTo>
                  <a:pt x="7961201" y="0"/>
                </a:moveTo>
                <a:lnTo>
                  <a:pt x="0" y="0"/>
                </a:lnTo>
                <a:lnTo>
                  <a:pt x="0" y="4836430"/>
                </a:lnTo>
                <a:lnTo>
                  <a:pt x="7961201" y="4836430"/>
                </a:lnTo>
                <a:lnTo>
                  <a:pt x="7961201" y="0"/>
                </a:lnTo>
                <a:close/>
              </a:path>
            </a:pathLst>
          </a:custGeom>
          <a:blipFill>
            <a:blip r:embed="rId5">
              <a:alphaModFix amt="58000"/>
            </a:blip>
            <a:stretch>
              <a:fillRect/>
            </a:stretch>
          </a:blipFill>
        </p:spPr>
        <p:txBody>
          <a:bodyPr/>
          <a:lstStyle/>
          <a:p>
            <a:endParaRPr lang="en-US" sz="1200"/>
          </a:p>
        </p:txBody>
      </p:sp>
      <p:sp>
        <p:nvSpPr>
          <p:cNvPr id="6" name="Freeform 6"/>
          <p:cNvSpPr/>
          <p:nvPr/>
        </p:nvSpPr>
        <p:spPr>
          <a:xfrm>
            <a:off x="8694908" y="919984"/>
            <a:ext cx="5622584" cy="4505095"/>
          </a:xfrm>
          <a:custGeom>
            <a:avLst/>
            <a:gdLst/>
            <a:ahLst/>
            <a:cxnLst/>
            <a:rect l="l" t="t" r="r" b="b"/>
            <a:pathLst>
              <a:path w="8433876" h="6757643">
                <a:moveTo>
                  <a:pt x="0" y="0"/>
                </a:moveTo>
                <a:lnTo>
                  <a:pt x="8433876" y="0"/>
                </a:lnTo>
                <a:lnTo>
                  <a:pt x="8433876" y="6757643"/>
                </a:lnTo>
                <a:lnTo>
                  <a:pt x="0" y="6757643"/>
                </a:lnTo>
                <a:lnTo>
                  <a:pt x="0" y="0"/>
                </a:lnTo>
                <a:close/>
              </a:path>
            </a:pathLst>
          </a:custGeom>
          <a:blipFill>
            <a:blip r:embed="rId6"/>
            <a:stretch>
              <a:fillRect/>
            </a:stretch>
          </a:blipFill>
        </p:spPr>
        <p:txBody>
          <a:bodyPr/>
          <a:lstStyle/>
          <a:p>
            <a:endParaRPr lang="en-US" sz="1200"/>
          </a:p>
        </p:txBody>
      </p:sp>
      <p:sp>
        <p:nvSpPr>
          <p:cNvPr id="7" name="Freeform 7"/>
          <p:cNvSpPr/>
          <p:nvPr/>
        </p:nvSpPr>
        <p:spPr>
          <a:xfrm>
            <a:off x="4287217" y="5137018"/>
            <a:ext cx="7904783" cy="2391521"/>
          </a:xfrm>
          <a:custGeom>
            <a:avLst/>
            <a:gdLst/>
            <a:ahLst/>
            <a:cxnLst/>
            <a:rect l="l" t="t" r="r" b="b"/>
            <a:pathLst>
              <a:path w="11857174" h="3587281">
                <a:moveTo>
                  <a:pt x="0" y="0"/>
                </a:moveTo>
                <a:lnTo>
                  <a:pt x="11857174" y="0"/>
                </a:lnTo>
                <a:lnTo>
                  <a:pt x="11857174" y="3587281"/>
                </a:lnTo>
                <a:lnTo>
                  <a:pt x="0" y="3587281"/>
                </a:lnTo>
                <a:lnTo>
                  <a:pt x="0" y="0"/>
                </a:lnTo>
                <a:close/>
              </a:path>
            </a:pathLst>
          </a:custGeom>
          <a:blipFill>
            <a:blip r:embed="rId4"/>
            <a:stretch>
              <a:fillRect l="-1517" r="-1517" b="-32821"/>
            </a:stretch>
          </a:blipFill>
        </p:spPr>
        <p:txBody>
          <a:bodyPr/>
          <a:lstStyle/>
          <a:p>
            <a:endParaRPr lang="en-US" sz="1200"/>
          </a:p>
        </p:txBody>
      </p:sp>
      <p:sp>
        <p:nvSpPr>
          <p:cNvPr id="8" name="Freeform 8"/>
          <p:cNvSpPr/>
          <p:nvPr/>
        </p:nvSpPr>
        <p:spPr>
          <a:xfrm>
            <a:off x="-1020250" y="-278582"/>
            <a:ext cx="5307467" cy="3224287"/>
          </a:xfrm>
          <a:custGeom>
            <a:avLst/>
            <a:gdLst/>
            <a:ahLst/>
            <a:cxnLst/>
            <a:rect l="l" t="t" r="r" b="b"/>
            <a:pathLst>
              <a:path w="7961201" h="4836430">
                <a:moveTo>
                  <a:pt x="0" y="0"/>
                </a:moveTo>
                <a:lnTo>
                  <a:pt x="7961201" y="0"/>
                </a:lnTo>
                <a:lnTo>
                  <a:pt x="7961201" y="4836430"/>
                </a:lnTo>
                <a:lnTo>
                  <a:pt x="0" y="4836430"/>
                </a:lnTo>
                <a:lnTo>
                  <a:pt x="0" y="0"/>
                </a:lnTo>
                <a:close/>
              </a:path>
            </a:pathLst>
          </a:custGeom>
          <a:blipFill>
            <a:blip r:embed="rId5">
              <a:alphaModFix amt="58000"/>
            </a:blip>
            <a:stretch>
              <a:fillRect/>
            </a:stretch>
          </a:blipFill>
        </p:spPr>
        <p:txBody>
          <a:bodyPr/>
          <a:lstStyle/>
          <a:p>
            <a:endParaRPr lang="en-US" sz="1200"/>
          </a:p>
        </p:txBody>
      </p:sp>
      <p:sp>
        <p:nvSpPr>
          <p:cNvPr id="15" name="Freeform 15"/>
          <p:cNvSpPr/>
          <p:nvPr/>
        </p:nvSpPr>
        <p:spPr>
          <a:xfrm flipH="1">
            <a:off x="8606037" y="2556692"/>
            <a:ext cx="2897551" cy="4521053"/>
          </a:xfrm>
          <a:custGeom>
            <a:avLst/>
            <a:gdLst/>
            <a:ahLst/>
            <a:cxnLst/>
            <a:rect l="l" t="t" r="r" b="b"/>
            <a:pathLst>
              <a:path w="4346326" h="6781580">
                <a:moveTo>
                  <a:pt x="4346326" y="0"/>
                </a:moveTo>
                <a:lnTo>
                  <a:pt x="0" y="0"/>
                </a:lnTo>
                <a:lnTo>
                  <a:pt x="0" y="6781579"/>
                </a:lnTo>
                <a:lnTo>
                  <a:pt x="4346326" y="6781579"/>
                </a:lnTo>
                <a:lnTo>
                  <a:pt x="4346326" y="0"/>
                </a:lnTo>
                <a:close/>
              </a:path>
            </a:pathLst>
          </a:custGeom>
          <a:blipFill>
            <a:blip r:embed="rId7"/>
            <a:stretch>
              <a:fillRect/>
            </a:stretch>
          </a:blipFill>
        </p:spPr>
        <p:txBody>
          <a:bodyPr/>
          <a:lstStyle/>
          <a:p>
            <a:endParaRPr lang="en-US" sz="1200"/>
          </a:p>
        </p:txBody>
      </p:sp>
      <p:sp>
        <p:nvSpPr>
          <p:cNvPr id="19" name="Freeform 19"/>
          <p:cNvSpPr/>
          <p:nvPr/>
        </p:nvSpPr>
        <p:spPr>
          <a:xfrm rot="-7385971">
            <a:off x="7894454" y="2240662"/>
            <a:ext cx="516710" cy="632061"/>
          </a:xfrm>
          <a:custGeom>
            <a:avLst/>
            <a:gdLst/>
            <a:ahLst/>
            <a:cxnLst/>
            <a:rect l="l" t="t" r="r" b="b"/>
            <a:pathLst>
              <a:path w="775065" h="948092">
                <a:moveTo>
                  <a:pt x="0" y="0"/>
                </a:moveTo>
                <a:lnTo>
                  <a:pt x="775065" y="0"/>
                </a:lnTo>
                <a:lnTo>
                  <a:pt x="775065" y="948092"/>
                </a:lnTo>
                <a:lnTo>
                  <a:pt x="0" y="948092"/>
                </a:lnTo>
                <a:lnTo>
                  <a:pt x="0" y="0"/>
                </a:lnTo>
                <a:close/>
              </a:path>
            </a:pathLst>
          </a:custGeom>
          <a:blipFill>
            <a:blip r:embed="rId8"/>
            <a:stretch>
              <a:fillRect/>
            </a:stretch>
          </a:blipFill>
        </p:spPr>
        <p:txBody>
          <a:bodyPr/>
          <a:lstStyle/>
          <a:p>
            <a:endParaRPr lang="en-US" sz="1200"/>
          </a:p>
        </p:txBody>
      </p:sp>
      <p:sp>
        <p:nvSpPr>
          <p:cNvPr id="20" name="Freeform 20"/>
          <p:cNvSpPr/>
          <p:nvPr/>
        </p:nvSpPr>
        <p:spPr>
          <a:xfrm>
            <a:off x="10972504" y="5063195"/>
            <a:ext cx="1140262" cy="887979"/>
          </a:xfrm>
          <a:custGeom>
            <a:avLst/>
            <a:gdLst/>
            <a:ahLst/>
            <a:cxnLst/>
            <a:rect l="l" t="t" r="r" b="b"/>
            <a:pathLst>
              <a:path w="1710393" h="1331969">
                <a:moveTo>
                  <a:pt x="0" y="0"/>
                </a:moveTo>
                <a:lnTo>
                  <a:pt x="1710393" y="0"/>
                </a:lnTo>
                <a:lnTo>
                  <a:pt x="1710393" y="1331969"/>
                </a:lnTo>
                <a:lnTo>
                  <a:pt x="0" y="1331969"/>
                </a:lnTo>
                <a:lnTo>
                  <a:pt x="0" y="0"/>
                </a:lnTo>
                <a:close/>
              </a:path>
            </a:pathLst>
          </a:custGeom>
          <a:blipFill>
            <a:blip r:embed="rId9"/>
            <a:stretch>
              <a:fillRect/>
            </a:stretch>
          </a:blipFill>
        </p:spPr>
        <p:txBody>
          <a:bodyPr/>
          <a:lstStyle/>
          <a:p>
            <a:endParaRPr lang="en-US" sz="1200"/>
          </a:p>
        </p:txBody>
      </p:sp>
      <p:sp>
        <p:nvSpPr>
          <p:cNvPr id="21" name="Freeform 21"/>
          <p:cNvSpPr/>
          <p:nvPr/>
        </p:nvSpPr>
        <p:spPr>
          <a:xfrm>
            <a:off x="374069" y="5507185"/>
            <a:ext cx="1140262" cy="887979"/>
          </a:xfrm>
          <a:custGeom>
            <a:avLst/>
            <a:gdLst/>
            <a:ahLst/>
            <a:cxnLst/>
            <a:rect l="l" t="t" r="r" b="b"/>
            <a:pathLst>
              <a:path w="1710393" h="1331969">
                <a:moveTo>
                  <a:pt x="0" y="0"/>
                </a:moveTo>
                <a:lnTo>
                  <a:pt x="1710393" y="0"/>
                </a:lnTo>
                <a:lnTo>
                  <a:pt x="1710393" y="1331968"/>
                </a:lnTo>
                <a:lnTo>
                  <a:pt x="0" y="1331968"/>
                </a:lnTo>
                <a:lnTo>
                  <a:pt x="0" y="0"/>
                </a:lnTo>
                <a:close/>
              </a:path>
            </a:pathLst>
          </a:custGeom>
          <a:blipFill>
            <a:blip r:embed="rId9"/>
            <a:stretch>
              <a:fillRect/>
            </a:stretch>
          </a:blipFill>
        </p:spPr>
        <p:txBody>
          <a:bodyPr/>
          <a:lstStyle/>
          <a:p>
            <a:endParaRPr lang="en-US" sz="1200"/>
          </a:p>
        </p:txBody>
      </p:sp>
      <p:pic>
        <p:nvPicPr>
          <p:cNvPr id="24" name="Picture 23" descr="A neon colored word on a black background&#10;&#10;Description automatically generated">
            <a:extLst>
              <a:ext uri="{FF2B5EF4-FFF2-40B4-BE49-F238E27FC236}">
                <a16:creationId xmlns:a16="http://schemas.microsoft.com/office/drawing/2014/main" xmlns="" id="{0602D2D8-1781-BA93-A979-4E7441C496E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9600" y="1600200"/>
            <a:ext cx="8069893" cy="2743200"/>
          </a:xfrm>
          <a:prstGeom prst="rect">
            <a:avLst/>
          </a:prstGeom>
        </p:spPr>
      </p:pic>
    </p:spTree>
    <p:extLst>
      <p:ext uri="{BB962C8B-B14F-4D97-AF65-F5344CB8AC3E}">
        <p14:creationId xmlns:p14="http://schemas.microsoft.com/office/powerpoint/2010/main" val="3558221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638" b="-75638"/>
            </a:stretch>
          </a:blipFill>
        </p:spPr>
        <p:txBody>
          <a:bodyPr/>
          <a:lstStyle/>
          <a:p>
            <a:endParaRPr lang="en-US" sz="1200"/>
          </a:p>
        </p:txBody>
      </p:sp>
      <p:sp>
        <p:nvSpPr>
          <p:cNvPr id="3" name="Freeform 3"/>
          <p:cNvSpPr/>
          <p:nvPr/>
        </p:nvSpPr>
        <p:spPr>
          <a:xfrm>
            <a:off x="-387058" y="-485762"/>
            <a:ext cx="5307467" cy="3224287"/>
          </a:xfrm>
          <a:custGeom>
            <a:avLst/>
            <a:gdLst/>
            <a:ahLst/>
            <a:cxnLst/>
            <a:rect l="l" t="t" r="r" b="b"/>
            <a:pathLst>
              <a:path w="7961201" h="4836430">
                <a:moveTo>
                  <a:pt x="0" y="0"/>
                </a:moveTo>
                <a:lnTo>
                  <a:pt x="7961201" y="0"/>
                </a:lnTo>
                <a:lnTo>
                  <a:pt x="7961201" y="4836429"/>
                </a:lnTo>
                <a:lnTo>
                  <a:pt x="0" y="4836429"/>
                </a:lnTo>
                <a:lnTo>
                  <a:pt x="0" y="0"/>
                </a:lnTo>
                <a:close/>
              </a:path>
            </a:pathLst>
          </a:custGeom>
          <a:blipFill>
            <a:blip r:embed="rId3">
              <a:alphaModFix amt="58000"/>
            </a:blip>
            <a:stretch>
              <a:fillRect/>
            </a:stretch>
          </a:blipFill>
        </p:spPr>
        <p:txBody>
          <a:bodyPr/>
          <a:lstStyle/>
          <a:p>
            <a:endParaRPr lang="en-US" sz="1200"/>
          </a:p>
        </p:txBody>
      </p:sp>
      <p:sp>
        <p:nvSpPr>
          <p:cNvPr id="4" name="Freeform 4"/>
          <p:cNvSpPr/>
          <p:nvPr/>
        </p:nvSpPr>
        <p:spPr>
          <a:xfrm>
            <a:off x="-525757" y="1928952"/>
            <a:ext cx="1612472" cy="2727225"/>
          </a:xfrm>
          <a:custGeom>
            <a:avLst/>
            <a:gdLst/>
            <a:ahLst/>
            <a:cxnLst/>
            <a:rect l="l" t="t" r="r" b="b"/>
            <a:pathLst>
              <a:path w="2418708" h="4090838">
                <a:moveTo>
                  <a:pt x="0" y="0"/>
                </a:moveTo>
                <a:lnTo>
                  <a:pt x="2418708" y="0"/>
                </a:lnTo>
                <a:lnTo>
                  <a:pt x="2418708" y="4090839"/>
                </a:lnTo>
                <a:lnTo>
                  <a:pt x="0" y="4090839"/>
                </a:lnTo>
                <a:lnTo>
                  <a:pt x="0" y="0"/>
                </a:lnTo>
                <a:close/>
              </a:path>
            </a:pathLst>
          </a:custGeom>
          <a:blipFill>
            <a:blip r:embed="rId4"/>
            <a:stretch>
              <a:fillRect/>
            </a:stretch>
          </a:blipFill>
        </p:spPr>
        <p:txBody>
          <a:bodyPr/>
          <a:lstStyle/>
          <a:p>
            <a:endParaRPr lang="en-US" sz="1200"/>
          </a:p>
        </p:txBody>
      </p:sp>
      <p:sp>
        <p:nvSpPr>
          <p:cNvPr id="5" name="Freeform 5"/>
          <p:cNvSpPr/>
          <p:nvPr/>
        </p:nvSpPr>
        <p:spPr>
          <a:xfrm>
            <a:off x="-464549" y="4466145"/>
            <a:ext cx="12958859" cy="4434515"/>
          </a:xfrm>
          <a:custGeom>
            <a:avLst/>
            <a:gdLst/>
            <a:ahLst/>
            <a:cxnLst/>
            <a:rect l="l" t="t" r="r" b="b"/>
            <a:pathLst>
              <a:path w="19438288" h="6651772">
                <a:moveTo>
                  <a:pt x="0" y="0"/>
                </a:moveTo>
                <a:lnTo>
                  <a:pt x="19438288" y="0"/>
                </a:lnTo>
                <a:lnTo>
                  <a:pt x="19438288" y="6651772"/>
                </a:lnTo>
                <a:lnTo>
                  <a:pt x="0" y="6651772"/>
                </a:lnTo>
                <a:lnTo>
                  <a:pt x="0" y="0"/>
                </a:lnTo>
                <a:close/>
              </a:path>
            </a:pathLst>
          </a:custGeom>
          <a:blipFill>
            <a:blip r:embed="rId5"/>
            <a:stretch>
              <a:fillRect r="-17957"/>
            </a:stretch>
          </a:blipFill>
        </p:spPr>
        <p:txBody>
          <a:bodyPr/>
          <a:lstStyle/>
          <a:p>
            <a:endParaRPr lang="en-US" sz="1200"/>
          </a:p>
        </p:txBody>
      </p:sp>
      <p:sp>
        <p:nvSpPr>
          <p:cNvPr id="6" name="Freeform 6"/>
          <p:cNvSpPr/>
          <p:nvPr/>
        </p:nvSpPr>
        <p:spPr>
          <a:xfrm flipH="1">
            <a:off x="8181941" y="204713"/>
            <a:ext cx="5307467" cy="3224287"/>
          </a:xfrm>
          <a:custGeom>
            <a:avLst/>
            <a:gdLst/>
            <a:ahLst/>
            <a:cxnLst/>
            <a:rect l="l" t="t" r="r" b="b"/>
            <a:pathLst>
              <a:path w="7961201" h="4836430">
                <a:moveTo>
                  <a:pt x="7961201" y="0"/>
                </a:moveTo>
                <a:lnTo>
                  <a:pt x="0" y="0"/>
                </a:lnTo>
                <a:lnTo>
                  <a:pt x="0" y="4836430"/>
                </a:lnTo>
                <a:lnTo>
                  <a:pt x="7961201" y="4836430"/>
                </a:lnTo>
                <a:lnTo>
                  <a:pt x="7961201" y="0"/>
                </a:lnTo>
                <a:close/>
              </a:path>
            </a:pathLst>
          </a:custGeom>
          <a:blipFill>
            <a:blip r:embed="rId3">
              <a:alphaModFix amt="58000"/>
            </a:blip>
            <a:stretch>
              <a:fillRect/>
            </a:stretch>
          </a:blipFill>
        </p:spPr>
        <p:txBody>
          <a:bodyPr/>
          <a:lstStyle/>
          <a:p>
            <a:endParaRPr lang="en-US" sz="1200"/>
          </a:p>
        </p:txBody>
      </p:sp>
      <p:sp>
        <p:nvSpPr>
          <p:cNvPr id="7" name="Freeform 7"/>
          <p:cNvSpPr/>
          <p:nvPr/>
        </p:nvSpPr>
        <p:spPr>
          <a:xfrm>
            <a:off x="9507813" y="5308187"/>
            <a:ext cx="3331135" cy="1728026"/>
          </a:xfrm>
          <a:custGeom>
            <a:avLst/>
            <a:gdLst/>
            <a:ahLst/>
            <a:cxnLst/>
            <a:rect l="l" t="t" r="r" b="b"/>
            <a:pathLst>
              <a:path w="4996702" h="2592039">
                <a:moveTo>
                  <a:pt x="0" y="0"/>
                </a:moveTo>
                <a:lnTo>
                  <a:pt x="4996703" y="0"/>
                </a:lnTo>
                <a:lnTo>
                  <a:pt x="4996703" y="2592040"/>
                </a:lnTo>
                <a:lnTo>
                  <a:pt x="0" y="2592040"/>
                </a:lnTo>
                <a:lnTo>
                  <a:pt x="0" y="0"/>
                </a:lnTo>
                <a:close/>
              </a:path>
            </a:pathLst>
          </a:custGeom>
          <a:blipFill>
            <a:blip r:embed="rId6"/>
            <a:stretch>
              <a:fillRect/>
            </a:stretch>
          </a:blipFill>
        </p:spPr>
        <p:txBody>
          <a:bodyPr/>
          <a:lstStyle/>
          <a:p>
            <a:endParaRPr lang="en-US" sz="1200"/>
          </a:p>
        </p:txBody>
      </p:sp>
      <p:sp>
        <p:nvSpPr>
          <p:cNvPr id="8" name="Freeform 8"/>
          <p:cNvSpPr/>
          <p:nvPr/>
        </p:nvSpPr>
        <p:spPr>
          <a:xfrm>
            <a:off x="6288776" y="5897399"/>
            <a:ext cx="3008623" cy="786003"/>
          </a:xfrm>
          <a:custGeom>
            <a:avLst/>
            <a:gdLst/>
            <a:ahLst/>
            <a:cxnLst/>
            <a:rect l="l" t="t" r="r" b="b"/>
            <a:pathLst>
              <a:path w="4512934" h="1179004">
                <a:moveTo>
                  <a:pt x="0" y="0"/>
                </a:moveTo>
                <a:lnTo>
                  <a:pt x="4512934" y="0"/>
                </a:lnTo>
                <a:lnTo>
                  <a:pt x="4512934" y="1179004"/>
                </a:lnTo>
                <a:lnTo>
                  <a:pt x="0" y="1179004"/>
                </a:lnTo>
                <a:lnTo>
                  <a:pt x="0" y="0"/>
                </a:lnTo>
                <a:close/>
              </a:path>
            </a:pathLst>
          </a:custGeom>
          <a:blipFill>
            <a:blip r:embed="rId7"/>
            <a:stretch>
              <a:fillRect/>
            </a:stretch>
          </a:blipFill>
        </p:spPr>
        <p:txBody>
          <a:bodyPr/>
          <a:lstStyle/>
          <a:p>
            <a:endParaRPr lang="en-US" sz="1200"/>
          </a:p>
        </p:txBody>
      </p:sp>
      <p:grpSp>
        <p:nvGrpSpPr>
          <p:cNvPr id="28" name="Group 7">
            <a:extLst>
              <a:ext uri="{FF2B5EF4-FFF2-40B4-BE49-F238E27FC236}">
                <a16:creationId xmlns:a16="http://schemas.microsoft.com/office/drawing/2014/main" xmlns="" id="{23AF6DFE-B6A6-3A9F-3CB5-E85040B93C11}"/>
              </a:ext>
            </a:extLst>
          </p:cNvPr>
          <p:cNvGrpSpPr/>
          <p:nvPr/>
        </p:nvGrpSpPr>
        <p:grpSpPr>
          <a:xfrm>
            <a:off x="5638800" y="852170"/>
            <a:ext cx="5867400" cy="5458941"/>
            <a:chOff x="0" y="0"/>
            <a:chExt cx="2187652" cy="2156618"/>
          </a:xfrm>
        </p:grpSpPr>
        <p:sp>
          <p:nvSpPr>
            <p:cNvPr id="29" name="Freeform 8">
              <a:extLst>
                <a:ext uri="{FF2B5EF4-FFF2-40B4-BE49-F238E27FC236}">
                  <a16:creationId xmlns:a16="http://schemas.microsoft.com/office/drawing/2014/main" xmlns="" id="{A045CE05-AEBA-9671-2DF6-541FB0E9AA4E}"/>
                </a:ext>
              </a:extLst>
            </p:cNvPr>
            <p:cNvSpPr/>
            <p:nvPr/>
          </p:nvSpPr>
          <p:spPr>
            <a:xfrm>
              <a:off x="0" y="0"/>
              <a:ext cx="2187652" cy="2156619"/>
            </a:xfrm>
            <a:custGeom>
              <a:avLst/>
              <a:gdLst/>
              <a:ahLst/>
              <a:cxnLst/>
              <a:rect l="l" t="t" r="r" b="b"/>
              <a:pathLst>
                <a:path w="2187652" h="2156619">
                  <a:moveTo>
                    <a:pt x="47535" y="0"/>
                  </a:moveTo>
                  <a:lnTo>
                    <a:pt x="2140117" y="0"/>
                  </a:lnTo>
                  <a:cubicBezTo>
                    <a:pt x="2152724" y="0"/>
                    <a:pt x="2164815" y="5008"/>
                    <a:pt x="2173730" y="13923"/>
                  </a:cubicBezTo>
                  <a:cubicBezTo>
                    <a:pt x="2182644" y="22837"/>
                    <a:pt x="2187652" y="34928"/>
                    <a:pt x="2187652" y="47535"/>
                  </a:cubicBezTo>
                  <a:lnTo>
                    <a:pt x="2187652" y="2109083"/>
                  </a:lnTo>
                  <a:cubicBezTo>
                    <a:pt x="2187652" y="2135336"/>
                    <a:pt x="2166370" y="2156619"/>
                    <a:pt x="2140117" y="2156619"/>
                  </a:cubicBezTo>
                  <a:lnTo>
                    <a:pt x="47535" y="2156619"/>
                  </a:lnTo>
                  <a:cubicBezTo>
                    <a:pt x="21282" y="2156619"/>
                    <a:pt x="0" y="2135336"/>
                    <a:pt x="0" y="2109083"/>
                  </a:cubicBezTo>
                  <a:lnTo>
                    <a:pt x="0" y="47535"/>
                  </a:lnTo>
                  <a:cubicBezTo>
                    <a:pt x="0" y="21282"/>
                    <a:pt x="21282" y="0"/>
                    <a:pt x="47535" y="0"/>
                  </a:cubicBezTo>
                  <a:close/>
                </a:path>
              </a:pathLst>
            </a:custGeom>
            <a:solidFill>
              <a:srgbClr val="FDFCF4"/>
            </a:solidFill>
          </p:spPr>
          <p:txBody>
            <a:bodyPr/>
            <a:lstStyle/>
            <a:p>
              <a:endParaRPr lang="en-US" sz="1200"/>
            </a:p>
          </p:txBody>
        </p:sp>
        <p:sp>
          <p:nvSpPr>
            <p:cNvPr id="30" name="TextBox 9">
              <a:extLst>
                <a:ext uri="{FF2B5EF4-FFF2-40B4-BE49-F238E27FC236}">
                  <a16:creationId xmlns:a16="http://schemas.microsoft.com/office/drawing/2014/main" xmlns="" id="{AA340216-C065-21D7-98CA-936F6C818666}"/>
                </a:ext>
              </a:extLst>
            </p:cNvPr>
            <p:cNvSpPr txBox="1"/>
            <p:nvPr/>
          </p:nvSpPr>
          <p:spPr>
            <a:xfrm>
              <a:off x="0" y="-38100"/>
              <a:ext cx="2187652" cy="2194718"/>
            </a:xfrm>
            <a:prstGeom prst="rect">
              <a:avLst/>
            </a:prstGeom>
          </p:spPr>
          <p:txBody>
            <a:bodyPr lIns="33867" tIns="33867" rIns="33867" bIns="33867" rtlCol="0" anchor="ctr"/>
            <a:lstStyle/>
            <a:p>
              <a:pPr algn="ctr">
                <a:lnSpc>
                  <a:spcPts val="1773"/>
                </a:lnSpc>
              </a:pPr>
              <a:endParaRPr sz="1200"/>
            </a:p>
          </p:txBody>
        </p:sp>
      </p:grpSp>
      <p:sp>
        <p:nvSpPr>
          <p:cNvPr id="31" name="TextBox 15">
            <a:extLst>
              <a:ext uri="{FF2B5EF4-FFF2-40B4-BE49-F238E27FC236}">
                <a16:creationId xmlns:a16="http://schemas.microsoft.com/office/drawing/2014/main" xmlns="" id="{3150D3B5-6905-4D3F-1624-40F1F1DDA20C}"/>
              </a:ext>
            </a:extLst>
          </p:cNvPr>
          <p:cNvSpPr txBox="1"/>
          <p:nvPr/>
        </p:nvSpPr>
        <p:spPr>
          <a:xfrm>
            <a:off x="6350000" y="2616201"/>
            <a:ext cx="4899080" cy="1513235"/>
          </a:xfrm>
          <a:prstGeom prst="rect">
            <a:avLst/>
          </a:prstGeom>
        </p:spPr>
        <p:txBody>
          <a:bodyPr lIns="0" tIns="0" rIns="0" bIns="0" rtlCol="0" anchor="t">
            <a:spAutoFit/>
          </a:bodyPr>
          <a:lstStyle/>
          <a:p>
            <a:pPr algn="ctr">
              <a:lnSpc>
                <a:spcPts val="5894"/>
              </a:lnSpc>
              <a:spcBef>
                <a:spcPct val="0"/>
              </a:spcBef>
            </a:pPr>
            <a:r>
              <a:rPr lang="vi-VN" sz="4800" b="1" dirty="0">
                <a:solidFill>
                  <a:srgbClr val="FE6383"/>
                </a:solidFill>
                <a:latin typeface="Cambria" panose="02040503050406030204" pitchFamily="18" charset="0"/>
                <a:ea typeface="Cambria" panose="02040503050406030204" pitchFamily="18" charset="0"/>
              </a:rPr>
              <a:t>Tìm hiểu các loại môi trường sống</a:t>
            </a:r>
            <a:endParaRPr lang="en-US" sz="4800" b="1" dirty="0">
              <a:solidFill>
                <a:srgbClr val="FE6383"/>
              </a:solidFill>
              <a:latin typeface="Cambria" panose="02040503050406030204" pitchFamily="18" charset="0"/>
              <a:ea typeface="Cambria" panose="02040503050406030204" pitchFamily="18" charset="0"/>
            </a:endParaRPr>
          </a:p>
        </p:txBody>
      </p:sp>
      <p:sp>
        <p:nvSpPr>
          <p:cNvPr id="32" name="Freeform 16">
            <a:extLst>
              <a:ext uri="{FF2B5EF4-FFF2-40B4-BE49-F238E27FC236}">
                <a16:creationId xmlns:a16="http://schemas.microsoft.com/office/drawing/2014/main" xmlns="" id="{165B5DB5-E6F3-3B40-B5E2-986C854EBA26}"/>
              </a:ext>
            </a:extLst>
          </p:cNvPr>
          <p:cNvSpPr/>
          <p:nvPr/>
        </p:nvSpPr>
        <p:spPr>
          <a:xfrm flipH="1">
            <a:off x="457200" y="685800"/>
            <a:ext cx="4476581" cy="7646129"/>
          </a:xfrm>
          <a:custGeom>
            <a:avLst/>
            <a:gdLst/>
            <a:ahLst/>
            <a:cxnLst/>
            <a:rect l="l" t="t" r="r" b="b"/>
            <a:pathLst>
              <a:path w="6714872" h="11469193">
                <a:moveTo>
                  <a:pt x="6714872" y="0"/>
                </a:moveTo>
                <a:lnTo>
                  <a:pt x="0" y="0"/>
                </a:lnTo>
                <a:lnTo>
                  <a:pt x="0" y="11469193"/>
                </a:lnTo>
                <a:lnTo>
                  <a:pt x="6714872" y="11469193"/>
                </a:lnTo>
                <a:lnTo>
                  <a:pt x="6714872" y="0"/>
                </a:lnTo>
                <a:close/>
              </a:path>
            </a:pathLst>
          </a:custGeom>
          <a:blipFill>
            <a:blip r:embed="rId8"/>
            <a:stretch>
              <a:fillRect l="-203992" r="-11821"/>
            </a:stretch>
          </a:blipFill>
        </p:spPr>
        <p:txBody>
          <a:bodyPr/>
          <a:lstStyle/>
          <a:p>
            <a:endParaRPr lang="en-US" sz="1200"/>
          </a:p>
        </p:txBody>
      </p:sp>
      <p:sp>
        <p:nvSpPr>
          <p:cNvPr id="33" name="TextBox 17">
            <a:extLst>
              <a:ext uri="{FF2B5EF4-FFF2-40B4-BE49-F238E27FC236}">
                <a16:creationId xmlns:a16="http://schemas.microsoft.com/office/drawing/2014/main" xmlns="" id="{63FCC06A-3C61-591E-ED6B-7627FB71D0CE}"/>
              </a:ext>
            </a:extLst>
          </p:cNvPr>
          <p:cNvSpPr txBox="1"/>
          <p:nvPr/>
        </p:nvSpPr>
        <p:spPr>
          <a:xfrm>
            <a:off x="7213600" y="1549400"/>
            <a:ext cx="3087068" cy="474489"/>
          </a:xfrm>
          <a:prstGeom prst="rect">
            <a:avLst/>
          </a:prstGeom>
        </p:spPr>
        <p:txBody>
          <a:bodyPr lIns="0" tIns="0" rIns="0" bIns="0" rtlCol="0" anchor="t">
            <a:spAutoFit/>
          </a:bodyPr>
          <a:lstStyle/>
          <a:p>
            <a:pPr algn="ctr">
              <a:lnSpc>
                <a:spcPts val="3714"/>
              </a:lnSpc>
              <a:spcBef>
                <a:spcPct val="0"/>
              </a:spcBef>
            </a:pPr>
            <a:r>
              <a:rPr lang="en-US" sz="3200" b="1" dirty="0" err="1">
                <a:solidFill>
                  <a:srgbClr val="004AAD"/>
                </a:solidFill>
                <a:latin typeface="Cambria" panose="02040503050406030204" pitchFamily="18" charset="0"/>
                <a:ea typeface="Cambria" panose="02040503050406030204" pitchFamily="18" charset="0"/>
              </a:rPr>
              <a:t>Hoạt</a:t>
            </a:r>
            <a:r>
              <a:rPr lang="en-US" sz="3200" b="1" dirty="0">
                <a:solidFill>
                  <a:srgbClr val="004AAD"/>
                </a:solidFill>
                <a:latin typeface="Cambria" panose="02040503050406030204" pitchFamily="18" charset="0"/>
                <a:ea typeface="Cambria" panose="02040503050406030204" pitchFamily="18" charset="0"/>
              </a:rPr>
              <a:t> </a:t>
            </a:r>
            <a:r>
              <a:rPr lang="en-US" sz="3200" b="1" dirty="0" err="1">
                <a:solidFill>
                  <a:srgbClr val="004AAD"/>
                </a:solidFill>
                <a:latin typeface="Cambria" panose="02040503050406030204" pitchFamily="18" charset="0"/>
                <a:ea typeface="Cambria" panose="02040503050406030204" pitchFamily="18" charset="0"/>
              </a:rPr>
              <a:t>động</a:t>
            </a:r>
            <a:r>
              <a:rPr lang="en-US" sz="3200" b="1" dirty="0">
                <a:solidFill>
                  <a:srgbClr val="004AAD"/>
                </a:solidFill>
                <a:latin typeface="Cambria" panose="02040503050406030204" pitchFamily="18" charset="0"/>
                <a:ea typeface="Cambria" panose="02040503050406030204" pitchFamily="18" charset="0"/>
              </a:rPr>
              <a:t> 1</a:t>
            </a:r>
          </a:p>
        </p:txBody>
      </p:sp>
    </p:spTree>
    <p:extLst>
      <p:ext uri="{BB962C8B-B14F-4D97-AF65-F5344CB8AC3E}">
        <p14:creationId xmlns:p14="http://schemas.microsoft.com/office/powerpoint/2010/main" val="2635965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638" b="-75638"/>
            </a:stretch>
          </a:blipFill>
        </p:spPr>
        <p:txBody>
          <a:bodyPr/>
          <a:lstStyle/>
          <a:p>
            <a:endParaRPr lang="en-US" sz="1200"/>
          </a:p>
        </p:txBody>
      </p:sp>
      <p:sp>
        <p:nvSpPr>
          <p:cNvPr id="8" name="Freeform 8"/>
          <p:cNvSpPr/>
          <p:nvPr/>
        </p:nvSpPr>
        <p:spPr>
          <a:xfrm>
            <a:off x="685801" y="-323612"/>
            <a:ext cx="5307467" cy="3224287"/>
          </a:xfrm>
          <a:custGeom>
            <a:avLst/>
            <a:gdLst/>
            <a:ahLst/>
            <a:cxnLst/>
            <a:rect l="l" t="t" r="r" b="b"/>
            <a:pathLst>
              <a:path w="7961201" h="4836430">
                <a:moveTo>
                  <a:pt x="0" y="0"/>
                </a:moveTo>
                <a:lnTo>
                  <a:pt x="7961201" y="0"/>
                </a:lnTo>
                <a:lnTo>
                  <a:pt x="7961201" y="4836430"/>
                </a:lnTo>
                <a:lnTo>
                  <a:pt x="0" y="4836430"/>
                </a:lnTo>
                <a:lnTo>
                  <a:pt x="0" y="0"/>
                </a:lnTo>
                <a:close/>
              </a:path>
            </a:pathLst>
          </a:custGeom>
          <a:blipFill>
            <a:blip r:embed="rId3">
              <a:alphaModFix amt="58000"/>
            </a:blip>
            <a:stretch>
              <a:fillRect/>
            </a:stretch>
          </a:blipFill>
        </p:spPr>
        <p:txBody>
          <a:bodyPr/>
          <a:lstStyle/>
          <a:p>
            <a:endParaRPr lang="en-US" sz="1200"/>
          </a:p>
        </p:txBody>
      </p:sp>
      <p:sp>
        <p:nvSpPr>
          <p:cNvPr id="21" name="Rectangle: Rounded Corners 20">
            <a:extLst>
              <a:ext uri="{FF2B5EF4-FFF2-40B4-BE49-F238E27FC236}">
                <a16:creationId xmlns:a16="http://schemas.microsoft.com/office/drawing/2014/main" xmlns="" id="{CF267E52-7EED-80F1-5739-1103B777382A}"/>
              </a:ext>
            </a:extLst>
          </p:cNvPr>
          <p:cNvSpPr/>
          <p:nvPr/>
        </p:nvSpPr>
        <p:spPr>
          <a:xfrm>
            <a:off x="609600" y="482600"/>
            <a:ext cx="10718800" cy="5943600"/>
          </a:xfrm>
          <a:prstGeom prst="roundRect">
            <a:avLst>
              <a:gd name="adj" fmla="val 337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2" name="TextBox 21">
            <a:extLst>
              <a:ext uri="{FF2B5EF4-FFF2-40B4-BE49-F238E27FC236}">
                <a16:creationId xmlns:a16="http://schemas.microsoft.com/office/drawing/2014/main" xmlns="" id="{92F27BEA-B253-F6CA-C4B5-3A38FC7DB095}"/>
              </a:ext>
            </a:extLst>
          </p:cNvPr>
          <p:cNvSpPr txBox="1"/>
          <p:nvPr/>
        </p:nvSpPr>
        <p:spPr>
          <a:xfrm>
            <a:off x="1270000" y="635000"/>
            <a:ext cx="9753600"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rPr>
              <a:t>Quan </a:t>
            </a:r>
            <a:r>
              <a:rPr lang="en-US" sz="3200" b="1" dirty="0" err="1">
                <a:latin typeface="Cambria" panose="02040503050406030204" pitchFamily="18" charset="0"/>
                <a:ea typeface="Cambria" panose="02040503050406030204" pitchFamily="18" charset="0"/>
              </a:rPr>
              <a:t>sát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tranh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giải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câu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lời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câu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hỏi</a:t>
            </a:r>
            <a:r>
              <a:rPr lang="en-US" sz="3200" b="1" dirty="0">
                <a:latin typeface="Cambria" panose="02040503050406030204" pitchFamily="18" charset="0"/>
                <a:ea typeface="Cambria" panose="02040503050406030204" pitchFamily="18" charset="0"/>
              </a:rPr>
              <a:t>:</a:t>
            </a:r>
          </a:p>
        </p:txBody>
      </p:sp>
      <p:pic>
        <p:nvPicPr>
          <p:cNvPr id="24" name="Picture 23">
            <a:extLst>
              <a:ext uri="{FF2B5EF4-FFF2-40B4-BE49-F238E27FC236}">
                <a16:creationId xmlns:a16="http://schemas.microsoft.com/office/drawing/2014/main" xmlns="" id="{3CBFCF91-C6EB-A7C8-334A-7076B80B1319}"/>
              </a:ext>
            </a:extLst>
          </p:cNvPr>
          <p:cNvPicPr>
            <a:picLocks noChangeAspect="1"/>
          </p:cNvPicPr>
          <p:nvPr/>
        </p:nvPicPr>
        <p:blipFill>
          <a:blip r:embed="rId4"/>
          <a:stretch>
            <a:fillRect/>
          </a:stretch>
        </p:blipFill>
        <p:spPr>
          <a:xfrm>
            <a:off x="1473200" y="1803400"/>
            <a:ext cx="8805333" cy="3962400"/>
          </a:xfrm>
          <a:prstGeom prst="rect">
            <a:avLst/>
          </a:prstGeom>
        </p:spPr>
      </p:pic>
    </p:spTree>
    <p:extLst>
      <p:ext uri="{BB962C8B-B14F-4D97-AF65-F5344CB8AC3E}">
        <p14:creationId xmlns:p14="http://schemas.microsoft.com/office/powerpoint/2010/main" val="403956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2">
            <a:extLst>
              <a:ext uri="{FF2B5EF4-FFF2-40B4-BE49-F238E27FC236}">
                <a16:creationId xmlns:a16="http://schemas.microsoft.com/office/drawing/2014/main" xmlns="" id="{09616E21-E204-DF12-727B-2B1754204ED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904" r="-5513" b="-17148"/>
            </a:stretch>
          </a:blipFill>
        </p:spPr>
        <p:txBody>
          <a:bodyPr/>
          <a:lstStyle/>
          <a:p>
            <a:endParaRPr lang="en-US" sz="1200"/>
          </a:p>
        </p:txBody>
      </p:sp>
      <p:sp>
        <p:nvSpPr>
          <p:cNvPr id="33" name="Freeform 3">
            <a:extLst>
              <a:ext uri="{FF2B5EF4-FFF2-40B4-BE49-F238E27FC236}">
                <a16:creationId xmlns:a16="http://schemas.microsoft.com/office/drawing/2014/main" xmlns="" id="{86E86BA0-E5BD-D054-AFB7-552A10FFA831}"/>
              </a:ext>
            </a:extLst>
          </p:cNvPr>
          <p:cNvSpPr/>
          <p:nvPr/>
        </p:nvSpPr>
        <p:spPr>
          <a:xfrm rot="480260">
            <a:off x="-1608436" y="5540053"/>
            <a:ext cx="16263355" cy="6302050"/>
          </a:xfrm>
          <a:custGeom>
            <a:avLst/>
            <a:gdLst/>
            <a:ahLst/>
            <a:cxnLst/>
            <a:rect l="l" t="t" r="r" b="b"/>
            <a:pathLst>
              <a:path w="24395033" h="9453075">
                <a:moveTo>
                  <a:pt x="0" y="0"/>
                </a:moveTo>
                <a:lnTo>
                  <a:pt x="24395033" y="0"/>
                </a:lnTo>
                <a:lnTo>
                  <a:pt x="24395033" y="9453076"/>
                </a:lnTo>
                <a:lnTo>
                  <a:pt x="0" y="9453076"/>
                </a:lnTo>
                <a:lnTo>
                  <a:pt x="0" y="0"/>
                </a:lnTo>
                <a:close/>
              </a:path>
            </a:pathLst>
          </a:custGeom>
          <a:blipFill>
            <a:blip r:embed="rId3"/>
            <a:stretch>
              <a:fillRect/>
            </a:stretch>
          </a:blipFill>
        </p:spPr>
        <p:txBody>
          <a:bodyPr/>
          <a:lstStyle/>
          <a:p>
            <a:endParaRPr lang="en-US" sz="1200"/>
          </a:p>
        </p:txBody>
      </p:sp>
      <p:sp>
        <p:nvSpPr>
          <p:cNvPr id="43" name="Freeform 13">
            <a:extLst>
              <a:ext uri="{FF2B5EF4-FFF2-40B4-BE49-F238E27FC236}">
                <a16:creationId xmlns:a16="http://schemas.microsoft.com/office/drawing/2014/main" xmlns="" id="{0601AC5D-894D-1CF7-5446-88ED0DBDC00D}"/>
              </a:ext>
            </a:extLst>
          </p:cNvPr>
          <p:cNvSpPr/>
          <p:nvPr/>
        </p:nvSpPr>
        <p:spPr>
          <a:xfrm>
            <a:off x="681116" y="5639684"/>
            <a:ext cx="1307625" cy="930049"/>
          </a:xfrm>
          <a:custGeom>
            <a:avLst/>
            <a:gdLst/>
            <a:ahLst/>
            <a:cxnLst/>
            <a:rect l="l" t="t" r="r" b="b"/>
            <a:pathLst>
              <a:path w="1961438" h="1395073">
                <a:moveTo>
                  <a:pt x="0" y="0"/>
                </a:moveTo>
                <a:lnTo>
                  <a:pt x="1961438" y="0"/>
                </a:lnTo>
                <a:lnTo>
                  <a:pt x="1961438" y="1395073"/>
                </a:lnTo>
                <a:lnTo>
                  <a:pt x="0" y="1395073"/>
                </a:lnTo>
                <a:lnTo>
                  <a:pt x="0" y="0"/>
                </a:lnTo>
                <a:close/>
              </a:path>
            </a:pathLst>
          </a:custGeom>
          <a:blipFill>
            <a:blip r:embed="rId4"/>
            <a:stretch>
              <a:fillRect/>
            </a:stretch>
          </a:blipFill>
        </p:spPr>
        <p:txBody>
          <a:bodyPr/>
          <a:lstStyle/>
          <a:p>
            <a:endParaRPr lang="en-US" sz="1200"/>
          </a:p>
        </p:txBody>
      </p:sp>
      <p:sp>
        <p:nvSpPr>
          <p:cNvPr id="44" name="Freeform 14">
            <a:extLst>
              <a:ext uri="{FF2B5EF4-FFF2-40B4-BE49-F238E27FC236}">
                <a16:creationId xmlns:a16="http://schemas.microsoft.com/office/drawing/2014/main" xmlns="" id="{A2BCD26D-EC9E-99CB-C614-0E89F6D1AEE9}"/>
              </a:ext>
            </a:extLst>
          </p:cNvPr>
          <p:cNvSpPr/>
          <p:nvPr/>
        </p:nvSpPr>
        <p:spPr>
          <a:xfrm>
            <a:off x="1334929" y="5710718"/>
            <a:ext cx="935833" cy="922965"/>
          </a:xfrm>
          <a:custGeom>
            <a:avLst/>
            <a:gdLst/>
            <a:ahLst/>
            <a:cxnLst/>
            <a:rect l="l" t="t" r="r" b="b"/>
            <a:pathLst>
              <a:path w="1403750" h="1384448">
                <a:moveTo>
                  <a:pt x="0" y="0"/>
                </a:moveTo>
                <a:lnTo>
                  <a:pt x="1403750" y="0"/>
                </a:lnTo>
                <a:lnTo>
                  <a:pt x="1403750" y="1384448"/>
                </a:lnTo>
                <a:lnTo>
                  <a:pt x="0" y="1384448"/>
                </a:lnTo>
                <a:lnTo>
                  <a:pt x="0" y="0"/>
                </a:lnTo>
                <a:close/>
              </a:path>
            </a:pathLst>
          </a:custGeom>
          <a:blipFill>
            <a:blip r:embed="rId5"/>
            <a:stretch>
              <a:fillRect/>
            </a:stretch>
          </a:blipFill>
        </p:spPr>
        <p:txBody>
          <a:bodyPr/>
          <a:lstStyle/>
          <a:p>
            <a:endParaRPr lang="en-US" sz="1200"/>
          </a:p>
        </p:txBody>
      </p:sp>
      <p:sp>
        <p:nvSpPr>
          <p:cNvPr id="45" name="Freeform 15">
            <a:extLst>
              <a:ext uri="{FF2B5EF4-FFF2-40B4-BE49-F238E27FC236}">
                <a16:creationId xmlns:a16="http://schemas.microsoft.com/office/drawing/2014/main" xmlns="" id="{43F6A34E-2667-CFBD-4526-CB4F5B8A947D}"/>
              </a:ext>
            </a:extLst>
          </p:cNvPr>
          <p:cNvSpPr/>
          <p:nvPr/>
        </p:nvSpPr>
        <p:spPr>
          <a:xfrm rot="-1715897">
            <a:off x="10872066" y="5294271"/>
            <a:ext cx="539028" cy="1585375"/>
          </a:xfrm>
          <a:custGeom>
            <a:avLst/>
            <a:gdLst/>
            <a:ahLst/>
            <a:cxnLst/>
            <a:rect l="l" t="t" r="r" b="b"/>
            <a:pathLst>
              <a:path w="808542" h="2378063">
                <a:moveTo>
                  <a:pt x="0" y="0"/>
                </a:moveTo>
                <a:lnTo>
                  <a:pt x="808541" y="0"/>
                </a:lnTo>
                <a:lnTo>
                  <a:pt x="808541" y="2378064"/>
                </a:lnTo>
                <a:lnTo>
                  <a:pt x="0" y="2378064"/>
                </a:lnTo>
                <a:lnTo>
                  <a:pt x="0" y="0"/>
                </a:lnTo>
                <a:close/>
              </a:path>
            </a:pathLst>
          </a:custGeom>
          <a:blipFill>
            <a:blip r:embed="rId6"/>
            <a:stretch>
              <a:fillRect/>
            </a:stretch>
          </a:blipFill>
        </p:spPr>
        <p:txBody>
          <a:bodyPr/>
          <a:lstStyle/>
          <a:p>
            <a:endParaRPr lang="en-US" sz="1200"/>
          </a:p>
        </p:txBody>
      </p:sp>
      <p:sp>
        <p:nvSpPr>
          <p:cNvPr id="46" name="Freeform 16">
            <a:extLst>
              <a:ext uri="{FF2B5EF4-FFF2-40B4-BE49-F238E27FC236}">
                <a16:creationId xmlns:a16="http://schemas.microsoft.com/office/drawing/2014/main" xmlns="" id="{6DE58ECB-46EF-D7A0-DFB9-5F4FCB0095D8}"/>
              </a:ext>
            </a:extLst>
          </p:cNvPr>
          <p:cNvSpPr/>
          <p:nvPr/>
        </p:nvSpPr>
        <p:spPr>
          <a:xfrm rot="-490076">
            <a:off x="10170972" y="5511264"/>
            <a:ext cx="2610667" cy="1856837"/>
          </a:xfrm>
          <a:custGeom>
            <a:avLst/>
            <a:gdLst/>
            <a:ahLst/>
            <a:cxnLst/>
            <a:rect l="l" t="t" r="r" b="b"/>
            <a:pathLst>
              <a:path w="3916000" h="2785255">
                <a:moveTo>
                  <a:pt x="0" y="0"/>
                </a:moveTo>
                <a:lnTo>
                  <a:pt x="3916001" y="0"/>
                </a:lnTo>
                <a:lnTo>
                  <a:pt x="3916001" y="2785255"/>
                </a:lnTo>
                <a:lnTo>
                  <a:pt x="0" y="2785255"/>
                </a:lnTo>
                <a:lnTo>
                  <a:pt x="0" y="0"/>
                </a:lnTo>
                <a:close/>
              </a:path>
            </a:pathLst>
          </a:custGeom>
          <a:blipFill>
            <a:blip r:embed="rId4"/>
            <a:stretch>
              <a:fillRect/>
            </a:stretch>
          </a:blipFill>
        </p:spPr>
        <p:txBody>
          <a:bodyPr/>
          <a:lstStyle/>
          <a:p>
            <a:endParaRPr lang="en-US" sz="1200"/>
          </a:p>
        </p:txBody>
      </p:sp>
      <p:sp>
        <p:nvSpPr>
          <p:cNvPr id="47" name="Freeform 17">
            <a:extLst>
              <a:ext uri="{FF2B5EF4-FFF2-40B4-BE49-F238E27FC236}">
                <a16:creationId xmlns:a16="http://schemas.microsoft.com/office/drawing/2014/main" xmlns="" id="{A4CED0D0-BF50-AEDB-F45C-DFFAF2B27284}"/>
              </a:ext>
            </a:extLst>
          </p:cNvPr>
          <p:cNvSpPr/>
          <p:nvPr/>
        </p:nvSpPr>
        <p:spPr>
          <a:xfrm rot="-558072">
            <a:off x="11651849" y="5986145"/>
            <a:ext cx="630211" cy="1853563"/>
          </a:xfrm>
          <a:custGeom>
            <a:avLst/>
            <a:gdLst/>
            <a:ahLst/>
            <a:cxnLst/>
            <a:rect l="l" t="t" r="r" b="b"/>
            <a:pathLst>
              <a:path w="945317" h="2780344">
                <a:moveTo>
                  <a:pt x="0" y="0"/>
                </a:moveTo>
                <a:lnTo>
                  <a:pt x="945317" y="0"/>
                </a:lnTo>
                <a:lnTo>
                  <a:pt x="945317" y="2780344"/>
                </a:lnTo>
                <a:lnTo>
                  <a:pt x="0" y="2780344"/>
                </a:lnTo>
                <a:lnTo>
                  <a:pt x="0" y="0"/>
                </a:lnTo>
                <a:close/>
              </a:path>
            </a:pathLst>
          </a:custGeom>
          <a:blipFill>
            <a:blip r:embed="rId6"/>
            <a:stretch>
              <a:fillRect/>
            </a:stretch>
          </a:blipFill>
        </p:spPr>
        <p:txBody>
          <a:bodyPr/>
          <a:lstStyle/>
          <a:p>
            <a:endParaRPr lang="en-US" sz="1200"/>
          </a:p>
        </p:txBody>
      </p:sp>
      <p:sp>
        <p:nvSpPr>
          <p:cNvPr id="49" name="Freeform 19">
            <a:extLst>
              <a:ext uri="{FF2B5EF4-FFF2-40B4-BE49-F238E27FC236}">
                <a16:creationId xmlns:a16="http://schemas.microsoft.com/office/drawing/2014/main" xmlns="" id="{C17C71D3-89B9-06AE-C65B-51FB1890FFEE}"/>
              </a:ext>
            </a:extLst>
          </p:cNvPr>
          <p:cNvSpPr/>
          <p:nvPr/>
        </p:nvSpPr>
        <p:spPr>
          <a:xfrm>
            <a:off x="6047764" y="252280"/>
            <a:ext cx="516153" cy="343241"/>
          </a:xfrm>
          <a:custGeom>
            <a:avLst/>
            <a:gdLst/>
            <a:ahLst/>
            <a:cxnLst/>
            <a:rect l="l" t="t" r="r" b="b"/>
            <a:pathLst>
              <a:path w="774229" h="514862">
                <a:moveTo>
                  <a:pt x="0" y="0"/>
                </a:moveTo>
                <a:lnTo>
                  <a:pt x="774229" y="0"/>
                </a:lnTo>
                <a:lnTo>
                  <a:pt x="774229" y="514862"/>
                </a:lnTo>
                <a:lnTo>
                  <a:pt x="0" y="514862"/>
                </a:lnTo>
                <a:lnTo>
                  <a:pt x="0" y="0"/>
                </a:lnTo>
                <a:close/>
              </a:path>
            </a:pathLst>
          </a:custGeom>
          <a:blipFill>
            <a:blip r:embed="rId7"/>
            <a:stretch>
              <a:fillRect/>
            </a:stretch>
          </a:blipFill>
        </p:spPr>
        <p:txBody>
          <a:bodyPr/>
          <a:lstStyle/>
          <a:p>
            <a:endParaRPr lang="en-US" sz="1200"/>
          </a:p>
        </p:txBody>
      </p:sp>
      <p:sp>
        <p:nvSpPr>
          <p:cNvPr id="50" name="Freeform 20">
            <a:extLst>
              <a:ext uri="{FF2B5EF4-FFF2-40B4-BE49-F238E27FC236}">
                <a16:creationId xmlns:a16="http://schemas.microsoft.com/office/drawing/2014/main" xmlns="" id="{5FD99BC2-657E-F6CA-EDBF-FB441E23A1BB}"/>
              </a:ext>
            </a:extLst>
          </p:cNvPr>
          <p:cNvSpPr/>
          <p:nvPr/>
        </p:nvSpPr>
        <p:spPr>
          <a:xfrm>
            <a:off x="685800" y="984502"/>
            <a:ext cx="407605" cy="309440"/>
          </a:xfrm>
          <a:custGeom>
            <a:avLst/>
            <a:gdLst/>
            <a:ahLst/>
            <a:cxnLst/>
            <a:rect l="l" t="t" r="r" b="b"/>
            <a:pathLst>
              <a:path w="611407" h="464160">
                <a:moveTo>
                  <a:pt x="0" y="0"/>
                </a:moveTo>
                <a:lnTo>
                  <a:pt x="611407" y="0"/>
                </a:lnTo>
                <a:lnTo>
                  <a:pt x="611407" y="464160"/>
                </a:lnTo>
                <a:lnTo>
                  <a:pt x="0" y="464160"/>
                </a:lnTo>
                <a:lnTo>
                  <a:pt x="0" y="0"/>
                </a:lnTo>
                <a:close/>
              </a:path>
            </a:pathLst>
          </a:custGeom>
          <a:blipFill>
            <a:blip r:embed="rId8"/>
            <a:stretch>
              <a:fillRect/>
            </a:stretch>
          </a:blipFill>
        </p:spPr>
        <p:txBody>
          <a:bodyPr/>
          <a:lstStyle/>
          <a:p>
            <a:endParaRPr lang="en-US" sz="1200"/>
          </a:p>
        </p:txBody>
      </p:sp>
      <p:sp>
        <p:nvSpPr>
          <p:cNvPr id="58" name="Freeform 28">
            <a:extLst>
              <a:ext uri="{FF2B5EF4-FFF2-40B4-BE49-F238E27FC236}">
                <a16:creationId xmlns:a16="http://schemas.microsoft.com/office/drawing/2014/main" xmlns="" id="{E5FA6F64-504F-FB53-8C5D-0553DE735ECC}"/>
              </a:ext>
            </a:extLst>
          </p:cNvPr>
          <p:cNvSpPr/>
          <p:nvPr/>
        </p:nvSpPr>
        <p:spPr>
          <a:xfrm>
            <a:off x="10697915" y="4737868"/>
            <a:ext cx="1364223" cy="2403721"/>
          </a:xfrm>
          <a:custGeom>
            <a:avLst/>
            <a:gdLst/>
            <a:ahLst/>
            <a:cxnLst/>
            <a:rect l="l" t="t" r="r" b="b"/>
            <a:pathLst>
              <a:path w="2046334" h="3605582">
                <a:moveTo>
                  <a:pt x="0" y="0"/>
                </a:moveTo>
                <a:lnTo>
                  <a:pt x="2046334" y="0"/>
                </a:lnTo>
                <a:lnTo>
                  <a:pt x="2046334" y="3605582"/>
                </a:lnTo>
                <a:lnTo>
                  <a:pt x="0" y="3605582"/>
                </a:lnTo>
                <a:lnTo>
                  <a:pt x="0" y="0"/>
                </a:lnTo>
                <a:close/>
              </a:path>
            </a:pathLst>
          </a:custGeom>
          <a:blipFill>
            <a:blip r:embed="rId9"/>
            <a:stretch>
              <a:fillRect l="-13106" r="-212681"/>
            </a:stretch>
          </a:blipFill>
        </p:spPr>
        <p:txBody>
          <a:bodyPr/>
          <a:lstStyle/>
          <a:p>
            <a:endParaRPr lang="en-US" sz="1200"/>
          </a:p>
        </p:txBody>
      </p:sp>
      <p:grpSp>
        <p:nvGrpSpPr>
          <p:cNvPr id="67" name="Group 7">
            <a:extLst>
              <a:ext uri="{FF2B5EF4-FFF2-40B4-BE49-F238E27FC236}">
                <a16:creationId xmlns:a16="http://schemas.microsoft.com/office/drawing/2014/main" xmlns="" id="{EE426D7C-19D2-C109-126A-7325CB5A495B}"/>
              </a:ext>
            </a:extLst>
          </p:cNvPr>
          <p:cNvGrpSpPr/>
          <p:nvPr/>
        </p:nvGrpSpPr>
        <p:grpSpPr>
          <a:xfrm>
            <a:off x="406400" y="635000"/>
            <a:ext cx="5935483" cy="5486400"/>
            <a:chOff x="0" y="0"/>
            <a:chExt cx="2344882" cy="2167467"/>
          </a:xfrm>
        </p:grpSpPr>
        <p:sp>
          <p:nvSpPr>
            <p:cNvPr id="68" name="Freeform 8">
              <a:extLst>
                <a:ext uri="{FF2B5EF4-FFF2-40B4-BE49-F238E27FC236}">
                  <a16:creationId xmlns:a16="http://schemas.microsoft.com/office/drawing/2014/main" xmlns="" id="{6E0E425E-F8F3-E9BC-9447-37F8D154C272}"/>
                </a:ext>
              </a:extLst>
            </p:cNvPr>
            <p:cNvSpPr/>
            <p:nvPr/>
          </p:nvSpPr>
          <p:spPr>
            <a:xfrm>
              <a:off x="0" y="0"/>
              <a:ext cx="2344882" cy="2167467"/>
            </a:xfrm>
            <a:custGeom>
              <a:avLst/>
              <a:gdLst/>
              <a:ahLst/>
              <a:cxnLst/>
              <a:rect l="l" t="t" r="r" b="b"/>
              <a:pathLst>
                <a:path w="2344882" h="2167467">
                  <a:moveTo>
                    <a:pt x="44348" y="0"/>
                  </a:moveTo>
                  <a:lnTo>
                    <a:pt x="2300534" y="0"/>
                  </a:lnTo>
                  <a:cubicBezTo>
                    <a:pt x="2312296" y="0"/>
                    <a:pt x="2323576" y="4672"/>
                    <a:pt x="2331893" y="12989"/>
                  </a:cubicBezTo>
                  <a:cubicBezTo>
                    <a:pt x="2340210" y="21306"/>
                    <a:pt x="2344882" y="32586"/>
                    <a:pt x="2344882" y="44348"/>
                  </a:cubicBezTo>
                  <a:lnTo>
                    <a:pt x="2344882" y="2123119"/>
                  </a:lnTo>
                  <a:cubicBezTo>
                    <a:pt x="2344882" y="2147612"/>
                    <a:pt x="2325027" y="2167467"/>
                    <a:pt x="2300534" y="2167467"/>
                  </a:cubicBezTo>
                  <a:lnTo>
                    <a:pt x="44348" y="2167467"/>
                  </a:lnTo>
                  <a:cubicBezTo>
                    <a:pt x="32586" y="2167467"/>
                    <a:pt x="21306" y="2162794"/>
                    <a:pt x="12989" y="2154478"/>
                  </a:cubicBezTo>
                  <a:cubicBezTo>
                    <a:pt x="4672" y="2146161"/>
                    <a:pt x="0" y="2134881"/>
                    <a:pt x="0" y="2123119"/>
                  </a:cubicBezTo>
                  <a:lnTo>
                    <a:pt x="0" y="44348"/>
                  </a:lnTo>
                  <a:cubicBezTo>
                    <a:pt x="0" y="19855"/>
                    <a:pt x="19855" y="0"/>
                    <a:pt x="44348" y="0"/>
                  </a:cubicBezTo>
                  <a:close/>
                </a:path>
              </a:pathLst>
            </a:custGeom>
            <a:solidFill>
              <a:srgbClr val="FEEDAA"/>
            </a:solidFill>
            <a:ln cap="rnd">
              <a:noFill/>
              <a:prstDash val="solid"/>
              <a:round/>
            </a:ln>
          </p:spPr>
          <p:txBody>
            <a:bodyPr/>
            <a:lstStyle/>
            <a:p>
              <a:endParaRPr lang="en-US" sz="1200"/>
            </a:p>
          </p:txBody>
        </p:sp>
        <p:sp>
          <p:nvSpPr>
            <p:cNvPr id="69" name="TextBox 9">
              <a:extLst>
                <a:ext uri="{FF2B5EF4-FFF2-40B4-BE49-F238E27FC236}">
                  <a16:creationId xmlns:a16="http://schemas.microsoft.com/office/drawing/2014/main" xmlns="" id="{0D2B62D6-5194-5C52-7E4D-8F17BE7D4DA5}"/>
                </a:ext>
              </a:extLst>
            </p:cNvPr>
            <p:cNvSpPr txBox="1"/>
            <p:nvPr/>
          </p:nvSpPr>
          <p:spPr>
            <a:xfrm>
              <a:off x="0" y="-38100"/>
              <a:ext cx="2344882" cy="2205567"/>
            </a:xfrm>
            <a:prstGeom prst="rect">
              <a:avLst/>
            </a:prstGeom>
          </p:spPr>
          <p:txBody>
            <a:bodyPr lIns="33867" tIns="33867" rIns="33867" bIns="33867" rtlCol="0" anchor="ctr"/>
            <a:lstStyle/>
            <a:p>
              <a:pPr algn="ctr">
                <a:lnSpc>
                  <a:spcPts val="1773"/>
                </a:lnSpc>
                <a:spcBef>
                  <a:spcPct val="0"/>
                </a:spcBef>
              </a:pPr>
              <a:endParaRPr sz="1200"/>
            </a:p>
          </p:txBody>
        </p:sp>
      </p:grpSp>
      <p:sp>
        <p:nvSpPr>
          <p:cNvPr id="70" name="Freeform 16">
            <a:extLst>
              <a:ext uri="{FF2B5EF4-FFF2-40B4-BE49-F238E27FC236}">
                <a16:creationId xmlns:a16="http://schemas.microsoft.com/office/drawing/2014/main" xmlns="" id="{0401539F-3C42-80B7-0602-07966E6F9387}"/>
              </a:ext>
            </a:extLst>
          </p:cNvPr>
          <p:cNvSpPr/>
          <p:nvPr/>
        </p:nvSpPr>
        <p:spPr>
          <a:xfrm>
            <a:off x="2171867" y="372302"/>
            <a:ext cx="2404549" cy="682018"/>
          </a:xfrm>
          <a:custGeom>
            <a:avLst/>
            <a:gdLst/>
            <a:ahLst/>
            <a:cxnLst/>
            <a:rect l="l" t="t" r="r" b="b"/>
            <a:pathLst>
              <a:path w="3606824" h="1023027">
                <a:moveTo>
                  <a:pt x="0" y="0"/>
                </a:moveTo>
                <a:lnTo>
                  <a:pt x="3606824" y="0"/>
                </a:lnTo>
                <a:lnTo>
                  <a:pt x="3606824" y="1023027"/>
                </a:lnTo>
                <a:lnTo>
                  <a:pt x="0" y="102302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sz="1200"/>
          </a:p>
        </p:txBody>
      </p:sp>
      <p:sp>
        <p:nvSpPr>
          <p:cNvPr id="71" name="TextBox 70">
            <a:extLst>
              <a:ext uri="{FF2B5EF4-FFF2-40B4-BE49-F238E27FC236}">
                <a16:creationId xmlns:a16="http://schemas.microsoft.com/office/drawing/2014/main" xmlns="" id="{6DC8F3C5-3509-3076-8E5F-86A79F25B79F}"/>
              </a:ext>
            </a:extLst>
          </p:cNvPr>
          <p:cNvSpPr txBox="1"/>
          <p:nvPr/>
        </p:nvSpPr>
        <p:spPr>
          <a:xfrm>
            <a:off x="711200" y="1752600"/>
            <a:ext cx="5588000" cy="4154984"/>
          </a:xfrm>
          <a:prstGeom prst="rect">
            <a:avLst/>
          </a:prstGeom>
          <a:noFill/>
        </p:spPr>
        <p:txBody>
          <a:bodyPr wrap="square" rtlCol="0">
            <a:spAutoFit/>
          </a:bodyPr>
          <a:lstStyle/>
          <a:p>
            <a:pPr algn="ctr"/>
            <a:r>
              <a:rPr lang="en-US" sz="4400" dirty="0">
                <a:latin typeface="Cambria" panose="02040503050406030204" pitchFamily="18" charset="0"/>
                <a:ea typeface="Cambria" panose="02040503050406030204" pitchFamily="18" charset="0"/>
              </a:rPr>
              <a:t>T</a:t>
            </a:r>
            <a:r>
              <a:rPr lang="vi-VN" sz="4400" dirty="0">
                <a:latin typeface="Cambria" panose="02040503050406030204" pitchFamily="18" charset="0"/>
                <a:ea typeface="Cambria" panose="02040503050406030204" pitchFamily="18" charset="0"/>
              </a:rPr>
              <a:t>ôi là nơi cư trú của con người và các loài sinh vật khác, cung cấp các chất dinh dưỡng nuôi cây phát triển.</a:t>
            </a:r>
          </a:p>
        </p:txBody>
      </p:sp>
      <p:grpSp>
        <p:nvGrpSpPr>
          <p:cNvPr id="72" name="Group 37">
            <a:extLst>
              <a:ext uri="{FF2B5EF4-FFF2-40B4-BE49-F238E27FC236}">
                <a16:creationId xmlns:a16="http://schemas.microsoft.com/office/drawing/2014/main" xmlns="" id="{C0AADE21-C8A3-FEF5-7BA3-BB06259E4FF1}"/>
              </a:ext>
            </a:extLst>
          </p:cNvPr>
          <p:cNvGrpSpPr/>
          <p:nvPr/>
        </p:nvGrpSpPr>
        <p:grpSpPr>
          <a:xfrm>
            <a:off x="7112001" y="2260604"/>
            <a:ext cx="3775579" cy="2701770"/>
            <a:chOff x="0" y="-50339"/>
            <a:chExt cx="3612726" cy="328688"/>
          </a:xfrm>
        </p:grpSpPr>
        <p:sp>
          <p:nvSpPr>
            <p:cNvPr id="73" name="Freeform 38">
              <a:extLst>
                <a:ext uri="{FF2B5EF4-FFF2-40B4-BE49-F238E27FC236}">
                  <a16:creationId xmlns:a16="http://schemas.microsoft.com/office/drawing/2014/main" xmlns="" id="{97DB6E9A-A6D0-642B-28BF-715824BD8580}"/>
                </a:ext>
              </a:extLst>
            </p:cNvPr>
            <p:cNvSpPr/>
            <p:nvPr/>
          </p:nvSpPr>
          <p:spPr>
            <a:xfrm>
              <a:off x="0" y="0"/>
              <a:ext cx="3612726" cy="246293"/>
            </a:xfrm>
            <a:custGeom>
              <a:avLst/>
              <a:gdLst/>
              <a:ahLst/>
              <a:cxnLst/>
              <a:rect l="l" t="t" r="r" b="b"/>
              <a:pathLst>
                <a:path w="3612726" h="246293">
                  <a:moveTo>
                    <a:pt x="22012" y="0"/>
                  </a:moveTo>
                  <a:lnTo>
                    <a:pt x="3590715" y="0"/>
                  </a:lnTo>
                  <a:cubicBezTo>
                    <a:pt x="3596553" y="0"/>
                    <a:pt x="3602151" y="2319"/>
                    <a:pt x="3606279" y="6447"/>
                  </a:cubicBezTo>
                  <a:cubicBezTo>
                    <a:pt x="3610407" y="10575"/>
                    <a:pt x="3612726" y="16174"/>
                    <a:pt x="3612726" y="22012"/>
                  </a:cubicBezTo>
                  <a:lnTo>
                    <a:pt x="3612726" y="224281"/>
                  </a:lnTo>
                  <a:cubicBezTo>
                    <a:pt x="3612726" y="230119"/>
                    <a:pt x="3610407" y="235718"/>
                    <a:pt x="3606279" y="239846"/>
                  </a:cubicBezTo>
                  <a:cubicBezTo>
                    <a:pt x="3602151" y="243974"/>
                    <a:pt x="3596553" y="246293"/>
                    <a:pt x="3590715" y="246293"/>
                  </a:cubicBezTo>
                  <a:lnTo>
                    <a:pt x="22012" y="246293"/>
                  </a:lnTo>
                  <a:cubicBezTo>
                    <a:pt x="16174" y="246293"/>
                    <a:pt x="10575" y="243974"/>
                    <a:pt x="6447" y="239846"/>
                  </a:cubicBezTo>
                  <a:cubicBezTo>
                    <a:pt x="2319" y="235718"/>
                    <a:pt x="0" y="230119"/>
                    <a:pt x="0" y="224281"/>
                  </a:cubicBezTo>
                  <a:lnTo>
                    <a:pt x="0" y="22012"/>
                  </a:lnTo>
                  <a:cubicBezTo>
                    <a:pt x="0" y="16174"/>
                    <a:pt x="2319" y="10575"/>
                    <a:pt x="6447" y="6447"/>
                  </a:cubicBezTo>
                  <a:cubicBezTo>
                    <a:pt x="10575" y="2319"/>
                    <a:pt x="16174" y="0"/>
                    <a:pt x="22012" y="0"/>
                  </a:cubicBezTo>
                  <a:close/>
                </a:path>
              </a:pathLst>
            </a:custGeom>
            <a:solidFill>
              <a:srgbClr val="FFFFFF"/>
            </a:solidFill>
            <a:ln w="47625" cap="rnd">
              <a:solidFill>
                <a:srgbClr val="38B6FF"/>
              </a:solidFill>
              <a:prstDash val="lgDash"/>
              <a:round/>
            </a:ln>
          </p:spPr>
          <p:txBody>
            <a:bodyPr/>
            <a:lstStyle/>
            <a:p>
              <a:endParaRPr lang="en-US" sz="1200" b="1"/>
            </a:p>
          </p:txBody>
        </p:sp>
        <p:sp>
          <p:nvSpPr>
            <p:cNvPr id="74" name="TextBox 39">
              <a:extLst>
                <a:ext uri="{FF2B5EF4-FFF2-40B4-BE49-F238E27FC236}">
                  <a16:creationId xmlns:a16="http://schemas.microsoft.com/office/drawing/2014/main" xmlns="" id="{2C51B1EA-2BBE-63E7-B739-A02C6313B4F8}"/>
                </a:ext>
              </a:extLst>
            </p:cNvPr>
            <p:cNvSpPr txBox="1"/>
            <p:nvPr/>
          </p:nvSpPr>
          <p:spPr>
            <a:xfrm>
              <a:off x="0" y="-50339"/>
              <a:ext cx="3612726" cy="328688"/>
            </a:xfrm>
            <a:prstGeom prst="rect">
              <a:avLst/>
            </a:prstGeom>
          </p:spPr>
          <p:txBody>
            <a:bodyPr lIns="33867" tIns="33867" rIns="33867" bIns="33867" rtlCol="0" anchor="ctr"/>
            <a:lstStyle/>
            <a:p>
              <a:pPr algn="ctr">
                <a:lnSpc>
                  <a:spcPct val="120000"/>
                </a:lnSpc>
              </a:pPr>
              <a:r>
                <a:rPr lang="en-US" sz="4800" b="1" dirty="0" err="1">
                  <a:solidFill>
                    <a:srgbClr val="FF0000"/>
                  </a:solidFill>
                  <a:latin typeface="Cambria" panose="02040503050406030204" pitchFamily="18" charset="0"/>
                  <a:ea typeface="Cambria" panose="02040503050406030204" pitchFamily="18" charset="0"/>
                </a:rPr>
                <a:t>Tôi</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là</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môi</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trường</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đất</a:t>
              </a:r>
              <a:r>
                <a:rPr lang="en-US" sz="4800" b="1" dirty="0">
                  <a:solidFill>
                    <a:srgbClr val="FF0000"/>
                  </a:solidFill>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2066732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wipe(down)">
                                      <p:cBhvr>
                                        <p:cTn id="7" dur="500"/>
                                        <p:tgtEl>
                                          <p:spTgt spid="71"/>
                                        </p:tgtEl>
                                      </p:cBhvr>
                                    </p:animEffect>
                                  </p:childTnLst>
                                </p:cTn>
                              </p:par>
                              <p:par>
                                <p:cTn id="8" presetID="22" presetClass="entr" presetSubtype="4" fill="hold"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wipe(down)">
                                      <p:cBhvr>
                                        <p:cTn id="10" dur="500"/>
                                        <p:tgtEl>
                                          <p:spTgt spid="6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0"/>
                                        </p:tgtEl>
                                        <p:attrNameLst>
                                          <p:attrName>style.visibility</p:attrName>
                                        </p:attrNameLst>
                                      </p:cBhvr>
                                      <p:to>
                                        <p:strVal val="visible"/>
                                      </p:to>
                                    </p:set>
                                    <p:animEffect transition="in" filter="wipe(down)">
                                      <p:cBhvr>
                                        <p:cTn id="13" dur="500"/>
                                        <p:tgtEl>
                                          <p:spTgt spid="7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2"/>
                                        </p:tgtEl>
                                        <p:attrNameLst>
                                          <p:attrName>style.visibility</p:attrName>
                                        </p:attrNameLst>
                                      </p:cBhvr>
                                      <p:to>
                                        <p:strVal val="visible"/>
                                      </p:to>
                                    </p:set>
                                    <p:animEffect transition="in" filter="wipe(down)">
                                      <p:cBhvr>
                                        <p:cTn id="18"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719</Words>
  <Application>Microsoft Office PowerPoint</Application>
  <PresentationFormat>Widescreen</PresentationFormat>
  <Paragraphs>50</Paragraphs>
  <Slides>34</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Arial</vt:lpstr>
      <vt:lpstr>Arial-Rounded</vt:lpstr>
      <vt:lpstr>Calibri</vt:lpstr>
      <vt:lpstr>Calibri Light</vt:lpstr>
      <vt:lpstr>Cambria</vt:lpstr>
      <vt:lpstr>Pattaya</vt:lpstr>
      <vt:lpstr>Times New Roman</vt:lpstr>
      <vt:lpstr>TT Commons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2</cp:revision>
  <dcterms:created xsi:type="dcterms:W3CDTF">2025-11-25T03:13:10Z</dcterms:created>
  <dcterms:modified xsi:type="dcterms:W3CDTF">2025-11-25T03:14:27Z</dcterms:modified>
</cp:coreProperties>
</file>