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39" d="100"/>
          <a:sy n="39" d="100"/>
        </p:scale>
        <p:origin x="95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A3D432C-CB47-4729-569C-AE808A7AF3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8" name="Picture 7">
            <a:extLst>
              <a:ext uri="{FF2B5EF4-FFF2-40B4-BE49-F238E27FC236}">
                <a16:creationId xmlns:a16="http://schemas.microsoft.com/office/drawing/2014/main" id="{619FAE75-8980-2CE9-7574-DAD765E85B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9" name="Picture 8">
            <a:extLst>
              <a:ext uri="{FF2B5EF4-FFF2-40B4-BE49-F238E27FC236}">
                <a16:creationId xmlns:a16="http://schemas.microsoft.com/office/drawing/2014/main" id="{40E90498-E81D-5AB0-E00B-929DBE084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10" name="Picture 9">
            <a:extLst>
              <a:ext uri="{FF2B5EF4-FFF2-40B4-BE49-F238E27FC236}">
                <a16:creationId xmlns:a16="http://schemas.microsoft.com/office/drawing/2014/main" id="{12D30311-4403-A32A-00EA-09D32768D9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1" name="Picture 10">
            <a:extLst>
              <a:ext uri="{FF2B5EF4-FFF2-40B4-BE49-F238E27FC236}">
                <a16:creationId xmlns:a16="http://schemas.microsoft.com/office/drawing/2014/main" id="{33C51E88-A000-EC26-6C6E-E281839F4AF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2" name="CẨM DUYÊN">
            <a:extLst>
              <a:ext uri="{FF2B5EF4-FFF2-40B4-BE49-F238E27FC236}">
                <a16:creationId xmlns:a16="http://schemas.microsoft.com/office/drawing/2014/main" id="{25BA4247-A86F-20C1-F143-D5A63D89EBE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4"/>
          <a:stretch>
            <a:fillRect/>
          </a:stretch>
        </p:blipFill>
        <p:spPr>
          <a:xfrm>
            <a:off x="0" y="0"/>
            <a:ext cx="2359359" cy="266898"/>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42C4B6EE-6192-BB0A-88AC-4A2A3BC001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8572513-2A49-B742-C519-47928DD487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6ACD5769-15BB-AA20-4404-DC51D7A7AE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3.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5" Type="http://schemas.openxmlformats.org/officeDocument/2006/relationships/image" Target="../media/image52.jpe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5" Type="http://schemas.openxmlformats.org/officeDocument/2006/relationships/image" Target="../media/image53.jpe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1.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7.xml"/><Relationship Id="rId6" Type="http://schemas.openxmlformats.org/officeDocument/2006/relationships/image" Target="../media/image78.png"/><Relationship Id="rId5" Type="http://schemas.microsoft.com/office/2007/relationships/hdphoto" Target="../media/hdphoto14.wdp"/><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4"/>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pic>
        <p:nvPicPr>
          <p:cNvPr id="27" name="Picture 26" descr="A round pink label with white text and a black background&#10;&#10;Description automatically generated">
            <a:extLst>
              <a:ext uri="{FF2B5EF4-FFF2-40B4-BE49-F238E27FC236}">
                <a16:creationId xmlns:a16="http://schemas.microsoft.com/office/drawing/2014/main" id="{81DEC1C9-A0DB-D8E2-E9BF-95BACFFB0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ontrols>
      <mc:AlternateContent xmlns:mc="http://schemas.openxmlformats.org/markup-compatibility/2006">
        <mc:Choice xmlns:v="urn:schemas-microsoft-com:vml" Requires="v">
          <p:control name="TextBox1" r:id="rId1" imgW="6724800" imgH="1555920"/>
        </mc:Choice>
        <mc:Fallback>
          <p:control name="TextBox1" r:id="rId1" imgW="6724800" imgH="155592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pic>
        <p:nvPicPr>
          <p:cNvPr id="20" name="Picture 19" descr="A round pink label with white text and a black background&#10;&#10;Description automatically generated">
            <a:extLst>
              <a:ext uri="{FF2B5EF4-FFF2-40B4-BE49-F238E27FC236}">
                <a16:creationId xmlns:a16="http://schemas.microsoft.com/office/drawing/2014/main" id="{90773430-8BF0-9FF3-7404-BA81850C7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C8B5006-F880-B52A-FC7F-F02ED5F5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E7D7A189-38F7-249E-7419-8D8422B35D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1444</Words>
  <Application>Microsoft Office PowerPoint</Application>
  <PresentationFormat>Custom</PresentationFormat>
  <Paragraphs>77</Paragraphs>
  <Slides>41</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41</vt:i4>
      </vt:variant>
    </vt:vector>
  </HeadingPairs>
  <TitlesOfParts>
    <vt:vector size="57" baseType="lpstr">
      <vt:lpstr>Aptos</vt:lpstr>
      <vt:lpstr>Aptos Display</vt:lpstr>
      <vt:lpstr>Arial</vt:lpstr>
      <vt:lpstr>Calibri</vt:lpstr>
      <vt:lpstr>Calibri Light</vt:lpstr>
      <vt:lpstr>Cambria</vt:lpstr>
      <vt:lpstr>iCiel Gotham Medium</vt:lpstr>
      <vt:lpstr>iCiel Soup of Justice</vt:lpstr>
      <vt:lpstr>Roboto</vt:lpstr>
      <vt:lpstr>UTM Duepuntozero</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46</cp:revision>
  <dcterms:created xsi:type="dcterms:W3CDTF">2006-08-16T00:00:00Z</dcterms:created>
  <dcterms:modified xsi:type="dcterms:W3CDTF">2024-10-15T02:47:06Z</dcterms:modified>
  <dc:identifier>DAGSGSjGnWM</dc:identifier>
</cp:coreProperties>
</file>