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54.jpg" ContentType="image/png"/>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6" r:id="rId2"/>
    <p:sldMasterId id="2147483748" r:id="rId3"/>
    <p:sldMasterId id="2147483760" r:id="rId4"/>
    <p:sldMasterId id="2147483772" r:id="rId5"/>
  </p:sldMasterIdLst>
  <p:notesMasterIdLst>
    <p:notesMasterId r:id="rId32"/>
  </p:notesMasterIdLst>
  <p:sldIdLst>
    <p:sldId id="378" r:id="rId6"/>
    <p:sldId id="282" r:id="rId7"/>
    <p:sldId id="257" r:id="rId8"/>
    <p:sldId id="271" r:id="rId9"/>
    <p:sldId id="288" r:id="rId10"/>
    <p:sldId id="260" r:id="rId11"/>
    <p:sldId id="284" r:id="rId12"/>
    <p:sldId id="285" r:id="rId13"/>
    <p:sldId id="286" r:id="rId14"/>
    <p:sldId id="278" r:id="rId15"/>
    <p:sldId id="275" r:id="rId16"/>
    <p:sldId id="287" r:id="rId17"/>
    <p:sldId id="289" r:id="rId18"/>
    <p:sldId id="290" r:id="rId19"/>
    <p:sldId id="291" r:id="rId20"/>
    <p:sldId id="292" r:id="rId21"/>
    <p:sldId id="293" r:id="rId22"/>
    <p:sldId id="294" r:id="rId23"/>
    <p:sldId id="299" r:id="rId24"/>
    <p:sldId id="376" r:id="rId25"/>
    <p:sldId id="377" r:id="rId26"/>
    <p:sldId id="295" r:id="rId27"/>
    <p:sldId id="296" r:id="rId28"/>
    <p:sldId id="297" r:id="rId29"/>
    <p:sldId id="298" r:id="rId30"/>
    <p:sldId id="263"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3" d="100"/>
          <a:sy n="103" d="100"/>
        </p:scale>
        <p:origin x="9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93800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3683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55616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07513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27441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80591884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6068492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4035855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6720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001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4426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2669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4863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49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828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2415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1819996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04457848"/>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93054184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28622391"/>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453745502"/>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45714785"/>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02481554"/>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03660880"/>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219410341"/>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77175321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7839212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89342744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485700861"/>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12/2/2025</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025243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12/2/2025</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614949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12/2/2025</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98364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12/2/2025</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886843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12/2/2025</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10639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12/2/2025</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315094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12/2/2025</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82403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12/2/2025</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25699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12/2/2025</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97966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878234573"/>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12/2/2025</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4537152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12/2/2025</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01779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88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245797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705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597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51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385815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737816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8654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32030604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52849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32508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0605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11157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79252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1983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86077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68515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8393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8455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442663565"/>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26517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4088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38044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505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26738250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42372539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7524633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53590409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5261971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4.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1.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1"/>
          <a:srcRect r="14980"/>
          <a:stretch/>
        </p:blipFill>
        <p:spPr>
          <a:xfrm>
            <a:off x="0" y="-297"/>
            <a:ext cx="12192000" cy="6858594"/>
          </a:xfrm>
          <a:prstGeom prst="rect">
            <a:avLst/>
          </a:prstGeom>
        </p:spPr>
      </p:pic>
      <p:pic>
        <p:nvPicPr>
          <p:cNvPr id="8" name="图片 7">
            <a:extLst>
              <a:ext uri="{FF2B5EF4-FFF2-40B4-BE49-F238E27FC236}">
                <a16:creationId xmlns:a16="http://schemas.microsoft.com/office/drawing/2014/main" id="{5B606EB1-E9BC-4B53-AB87-CFB7FCB3F90B}"/>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p:blipFill>
        <p:spPr>
          <a:xfrm>
            <a:off x="181429" y="280333"/>
            <a:ext cx="11938632" cy="6577667"/>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84A54CD7-07F5-88E8-5B52-411AF8DF7CE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709530" y="1"/>
            <a:ext cx="1430108" cy="1430108"/>
          </a:xfrm>
          <a:prstGeom prst="rect">
            <a:avLst/>
          </a:prstGeom>
        </p:spPr>
      </p:pic>
    </p:spTree>
    <p:extLst>
      <p:ext uri="{BB962C8B-B14F-4D97-AF65-F5344CB8AC3E}">
        <p14:creationId xmlns:p14="http://schemas.microsoft.com/office/powerpoint/2010/main" val="1142123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33" r:id="rId14"/>
    <p:sldLayoutId id="2147483732" r:id="rId15"/>
    <p:sldLayoutId id="2147483731" r:id="rId16"/>
    <p:sldLayoutId id="2147483735" r:id="rId17"/>
    <p:sldLayoutId id="2147483734" r:id="rId18"/>
    <p:sldLayoutId id="2147483683" r:id="rId1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DF5BA68-F4A8-44EA-2B38-C9C4DC5B17AF}"/>
              </a:ext>
            </a:extLst>
          </p:cNvPr>
          <p:cNvPicPr>
            <a:picLocks noChangeAspect="1"/>
          </p:cNvPicPr>
          <p:nvPr userDrawn="1"/>
        </p:nvPicPr>
        <p:blipFill>
          <a:blip r:embed="rId13"/>
          <a:stretch>
            <a:fillRect/>
          </a:stretch>
        </p:blipFill>
        <p:spPr>
          <a:xfrm>
            <a:off x="-1928191" y="199636"/>
            <a:ext cx="1543948" cy="1543948"/>
          </a:xfrm>
          <a:prstGeom prst="rect">
            <a:avLst/>
          </a:prstGeom>
        </p:spPr>
      </p:pic>
    </p:spTree>
    <p:extLst>
      <p:ext uri="{BB962C8B-B14F-4D97-AF65-F5344CB8AC3E}">
        <p14:creationId xmlns:p14="http://schemas.microsoft.com/office/powerpoint/2010/main" val="3997818664"/>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12/2/2025</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24947316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484D6CE6-3F0C-941C-0C2E-DC0862592F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5361" y="190209"/>
            <a:ext cx="1651946" cy="1651946"/>
          </a:xfrm>
          <a:prstGeom prst="rect">
            <a:avLst/>
          </a:prstGeom>
        </p:spPr>
      </p:pic>
    </p:spTree>
    <p:extLst>
      <p:ext uri="{BB962C8B-B14F-4D97-AF65-F5344CB8AC3E}">
        <p14:creationId xmlns:p14="http://schemas.microsoft.com/office/powerpoint/2010/main" val="239141997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01773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3.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4.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53.sv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56.sv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5.wdp"/><Relationship Id="rId5" Type="http://schemas.openxmlformats.org/officeDocument/2006/relationships/image" Target="../media/image50.png"/><Relationship Id="rId4" Type="http://schemas.openxmlformats.org/officeDocument/2006/relationships/image" Target="../media/image59.svg"/></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9.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jpg"/><Relationship Id="rId7" Type="http://schemas.microsoft.com/office/2007/relationships/hdphoto" Target="../media/hdphoto7.wdp"/><Relationship Id="rId2" Type="http://schemas.openxmlformats.org/officeDocument/2006/relationships/audio" Target="../media/audio2.wav"/><Relationship Id="rId1" Type="http://schemas.openxmlformats.org/officeDocument/2006/relationships/slideLayout" Target="../slideLayouts/slideLayout32.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66.svg"/><Relationship Id="rId10"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69.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59.wmf"/><Relationship Id="rId2" Type="http://schemas.openxmlformats.org/officeDocument/2006/relationships/control" Target="../activeX/activeX1.xml"/><Relationship Id="rId1" Type="http://schemas.openxmlformats.org/officeDocument/2006/relationships/vmlDrawing" Target="../drawings/vmlDrawing1.vml"/><Relationship Id="rId6" Type="http://schemas.microsoft.com/office/2007/relationships/hdphoto" Target="../media/hdphoto8.wdp"/><Relationship Id="rId5" Type="http://schemas.openxmlformats.org/officeDocument/2006/relationships/image" Target="../media/image60.png"/><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3.png"/><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9.wdp"/><Relationship Id="rId5" Type="http://schemas.openxmlformats.org/officeDocument/2006/relationships/image" Target="../media/image62.png"/><Relationship Id="rId4" Type="http://schemas.openxmlformats.org/officeDocument/2006/relationships/image" Target="../media/image50.sv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53.svg"/></Relationships>
</file>

<file path=ppt/slides/_rels/slide2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4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18.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40.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18668462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B92021DF-9AEB-CDA5-3ABB-D5D2BFF5CB42}"/>
              </a:ext>
            </a:extLst>
          </p:cNvPr>
          <p:cNvPicPr>
            <a:picLocks noChangeAspect="1"/>
          </p:cNvPicPr>
          <p:nvPr/>
        </p:nvPicPr>
        <p:blipFill>
          <a:blip r:embed="rId7"/>
          <a:stretch>
            <a:fillRect/>
          </a:stretch>
        </p:blipFill>
        <p:spPr>
          <a:xfrm rot="21168015">
            <a:off x="2153635" y="2006817"/>
            <a:ext cx="6273305" cy="2075942"/>
          </a:xfrm>
          <a:prstGeom prst="rect">
            <a:avLst/>
          </a:prstGeom>
        </p:spPr>
      </p:pic>
    </p:spTree>
    <p:extLst>
      <p:ext uri="{BB962C8B-B14F-4D97-AF65-F5344CB8AC3E}">
        <p14:creationId xmlns:p14="http://schemas.microsoft.com/office/powerpoint/2010/main" val="1834400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3460830" y="2620080"/>
            <a:ext cx="8243639" cy="2955681"/>
          </a:xfrm>
          <a:prstGeom prst="rect">
            <a:avLst/>
          </a:prstGeom>
        </p:spPr>
        <p:txBody>
          <a:bodyPr wrap="square">
            <a:spAutoFit/>
          </a:bodyPr>
          <a:lstStyle/>
          <a:p>
            <a:pPr algn="just">
              <a:lnSpc>
                <a:spcPct val="150000"/>
              </a:lnSpc>
            </a:pPr>
            <a:r>
              <a:rPr lang="vi-VN" sz="3200" b="1" dirty="0">
                <a:solidFill>
                  <a:srgbClr val="000000"/>
                </a:solidFill>
                <a:latin typeface="Cambria" panose="02040503050406030204" pitchFamily="18" charset="0"/>
                <a:ea typeface="Cambria" panose="02040503050406030204" pitchFamily="18" charset="0"/>
              </a:rPr>
              <a:t>Giô-an Rô-linh (thường được biết đến với bút danh J.K. Rô-linh): </a:t>
            </a:r>
            <a:r>
              <a:rPr lang="vi-VN" sz="3200" dirty="0">
                <a:solidFill>
                  <a:srgbClr val="000000"/>
                </a:solidFill>
                <a:latin typeface="Cambria" panose="02040503050406030204" pitchFamily="18" charset="0"/>
                <a:ea typeface="Cambria" panose="02040503050406030204" pitchFamily="18" charset="0"/>
              </a:rPr>
              <a:t>nhà văn người Anh, tác giả của bộ truyện Ha-ri Pót-tơ nổi tiếng từng đoạt nhiều giải thưởng.</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2820281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2891870" y="2843600"/>
            <a:ext cx="8243639" cy="1651606"/>
          </a:xfrm>
          <a:prstGeom prst="rect">
            <a:avLst/>
          </a:prstGeom>
        </p:spPr>
        <p:txBody>
          <a:bodyPr wrap="square">
            <a:spAutoFit/>
          </a:bodyPr>
          <a:lstStyle/>
          <a:p>
            <a:pPr lvl="0" algn="just">
              <a:lnSpc>
                <a:spcPct val="150000"/>
              </a:lnSpc>
            </a:pPr>
            <a:r>
              <a:rPr lang="vi-VN" sz="3600" b="1" dirty="0">
                <a:solidFill>
                  <a:srgbClr val="000000"/>
                </a:solidFill>
                <a:latin typeface="Cambria" panose="02040503050406030204" pitchFamily="18" charset="0"/>
                <a:ea typeface="Cambria" panose="02040503050406030204" pitchFamily="18" charset="0"/>
              </a:rPr>
              <a:t>phấn khích: </a:t>
            </a:r>
            <a:r>
              <a:rPr lang="vi-VN" sz="3600" dirty="0">
                <a:solidFill>
                  <a:srgbClr val="000000"/>
                </a:solidFill>
                <a:latin typeface="Cambria" panose="02040503050406030204" pitchFamily="18" charset="0"/>
                <a:ea typeface="Cambria" panose="02040503050406030204" pitchFamily="18" charset="0"/>
              </a:rPr>
              <a:t>phấn khởi do tinh thần được cổ vũ, khích lệ. </a:t>
            </a:r>
            <a:endParaRPr kumimoji="0" lang="en-US"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3136558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tri tưởng tượng rất phong phú?</a:t>
            </a:r>
          </a:p>
        </p:txBody>
      </p:sp>
      <p:sp>
        <p:nvSpPr>
          <p:cNvPr id="5" name="TextBox 4">
            <a:extLst>
              <a:ext uri="{FF2B5EF4-FFF2-40B4-BE49-F238E27FC236}">
                <a16:creationId xmlns:a16="http://schemas.microsoft.com/office/drawing/2014/main" id="{B161F81D-D2A3-1BDB-D8E2-FFCD639F9A7C}"/>
              </a:ext>
            </a:extLst>
          </p:cNvPr>
          <p:cNvSpPr txBox="1"/>
          <p:nvPr/>
        </p:nvSpPr>
        <p:spPr>
          <a:xfrm>
            <a:off x="1320800" y="223520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8962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buClrTx/>
              <a:defRPr/>
            </a:pPr>
            <a:r>
              <a:rPr lang="vi-VN" sz="3000" b="1" dirty="0">
                <a:latin typeface="Calibri" panose="020F0502020204030204" pitchFamily="34" charset="0"/>
                <a:cs typeface="Calibri" panose="020F0502020204030204" pitchFamily="34" charset="0"/>
              </a:rPr>
              <a:t>Cô bé Giô-an Rô-inh đã ấp ủ ước mơ trở thành nhà văn từ khi nào? Bằng cách nào cô thực hiện ước mơ của mình?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F23478-7E01-72D4-A2C5-1F8986CFE387}"/>
              </a:ext>
            </a:extLst>
          </p:cNvPr>
          <p:cNvSpPr txBox="1"/>
          <p:nvPr/>
        </p:nvSpPr>
        <p:spPr>
          <a:xfrm>
            <a:off x="1290320" y="2042160"/>
            <a:ext cx="9550400" cy="304698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Kể từ khi kể chuyện cho em gái nghe, mỗi lần kể, câu chuyện lại được cô bé tưởng tượng theo một cách khác nhau nên bị người em phản đối vì không giống với câu chuyện đã kể lần trước. Cô bé thực hiện ước mơ bằng cách hễ nghĩ ra một câu chuyện thì phải viết lại ngay vào một cuốn sách.</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57334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8DBA0BBF-38DE-5111-9696-66255E55AE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173480"/>
            <a:ext cx="10987789" cy="1746760"/>
          </a:xfrm>
          <a:prstGeom prst="rect">
            <a:avLst/>
          </a:prstGeom>
        </p:spPr>
      </p:pic>
      <p:sp>
        <p:nvSpPr>
          <p:cNvPr id="6" name="TextBox 5">
            <a:extLst>
              <a:ext uri="{FF2B5EF4-FFF2-40B4-BE49-F238E27FC236}">
                <a16:creationId xmlns:a16="http://schemas.microsoft.com/office/drawing/2014/main" id="{C0BF2276-38EA-DF4F-BC9C-7EB082D632A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Ý tưởng về nhân vật Ha-ri Pót-tơ và câu chuyện kì thú được hình thành trong tình huống nào?</a:t>
            </a:r>
          </a:p>
        </p:txBody>
      </p:sp>
      <p:pic>
        <p:nvPicPr>
          <p:cNvPr id="7" name="Picture 2" descr="Mua Miếng Sứ Trang Trí In Hình Những Con Số Ngộ Nghĩnh Đáng Yêu - Mẫu008 |  Tiki">
            <a:extLst>
              <a:ext uri="{FF2B5EF4-FFF2-40B4-BE49-F238E27FC236}">
                <a16:creationId xmlns:a16="http://schemas.microsoft.com/office/drawing/2014/main" id="{6089D3D6-E9E9-95C5-E826-EAD98D76A1C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6F4179-3D9C-C084-5CAA-DAA2C55C22FF}"/>
              </a:ext>
            </a:extLst>
          </p:cNvPr>
          <p:cNvSpPr txBox="1"/>
          <p:nvPr/>
        </p:nvSpPr>
        <p:spPr>
          <a:xfrm>
            <a:off x="1117600" y="2214880"/>
            <a:ext cx="10129520" cy="3970318"/>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Ý tưởng về nhân vật Ha-ri Pót-tơ được hình thành trong một lần nhà văn ngồi trên tàu đi làm. Khi nhìn ra cửa s</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 toa tàu, bất chợt nhà văn nghĩ đến một cậu bé có vết sẹo hình tia chớp trên trán cùng cặp kính cận tròn xoe. Thế là cả một thế giới ph</a:t>
            </a:r>
            <a:r>
              <a:rPr lang="en-US" sz="3600" b="1" dirty="0">
                <a:solidFill>
                  <a:srgbClr val="FF0000"/>
                </a:solidFill>
                <a:latin typeface="Calibri" panose="020F0502020204030204" pitchFamily="34" charset="0"/>
                <a:cs typeface="Calibri" panose="020F0502020204030204" pitchFamily="34" charset="0"/>
              </a:rPr>
              <a:t>é</a:t>
            </a:r>
            <a:r>
              <a:rPr lang="vi-VN" sz="3600" b="1" dirty="0">
                <a:solidFill>
                  <a:srgbClr val="FF0000"/>
                </a:solidFill>
                <a:latin typeface="Calibri" panose="020F0502020204030204" pitchFamily="34" charset="0"/>
                <a:cs typeface="Calibri" panose="020F0502020204030204" pitchFamily="34" charset="0"/>
              </a:rPr>
              <a:t>p thuật hiện ra với những điều liên quan đến cậu bé: ngôi trường, bạn bè,...</a:t>
            </a:r>
          </a:p>
        </p:txBody>
      </p:sp>
    </p:spTree>
    <p:extLst>
      <p:ext uri="{BB962C8B-B14F-4D97-AF65-F5344CB8AC3E}">
        <p14:creationId xmlns:p14="http://schemas.microsoft.com/office/powerpoint/2010/main" val="1182252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7FF3EC9-C288-E032-8ED5-044BD0D911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E61C79B2-B983-FBD0-CA5E-6DC19BD13C67}"/>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AB609268-1BD5-25DD-EDCC-4ABB4E570B4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52854D-F0CD-E3DD-85C9-A9FFD2E59662}"/>
              </a:ext>
            </a:extLst>
          </p:cNvPr>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extLst>
      <p:ext uri="{BB962C8B-B14F-4D97-AF65-F5344CB8AC3E}">
        <p14:creationId xmlns:p14="http://schemas.microsoft.com/office/powerpoint/2010/main" val="660447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ECCD3D-A317-B70E-AE5A-69EF6F277890}"/>
              </a:ext>
            </a:extLst>
          </p:cNvPr>
          <p:cNvGrpSpPr/>
          <p:nvPr/>
        </p:nvGrpSpPr>
        <p:grpSpPr>
          <a:xfrm>
            <a:off x="699501" y="389295"/>
            <a:ext cx="10852419" cy="1388705"/>
            <a:chOff x="699501" y="389295"/>
            <a:chExt cx="10852419" cy="1388705"/>
          </a:xfrm>
        </p:grpSpPr>
        <p:sp>
          <p:nvSpPr>
            <p:cNvPr id="3" name="Rectangle: Rounded Corners 8">
              <a:extLst>
                <a:ext uri="{FF2B5EF4-FFF2-40B4-BE49-F238E27FC236}">
                  <a16:creationId xmlns:a16="http://schemas.microsoft.com/office/drawing/2014/main" id="{658865F2-2F3F-07FD-415E-E52A88423118}"/>
                </a:ext>
              </a:extLst>
            </p:cNvPr>
            <p:cNvSpPr/>
            <p:nvPr/>
          </p:nvSpPr>
          <p:spPr>
            <a:xfrm>
              <a:off x="751872" y="389898"/>
              <a:ext cx="10688255" cy="1388102"/>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xmlns="" sd="1464480887">
                    <a:custGeom>
                      <a:avLst/>
                      <a:gdLst>
                        <a:gd name="connsiteX0" fmla="*/ 0 w 10688255"/>
                        <a:gd name="connsiteY0" fmla="*/ 231355 h 1388102"/>
                        <a:gd name="connsiteX1" fmla="*/ 231355 w 10688255"/>
                        <a:gd name="connsiteY1" fmla="*/ 0 h 1388102"/>
                        <a:gd name="connsiteX2" fmla="*/ 594930 w 10688255"/>
                        <a:gd name="connsiteY2" fmla="*/ 0 h 1388102"/>
                        <a:gd name="connsiteX3" fmla="*/ 1163016 w 10688255"/>
                        <a:gd name="connsiteY3" fmla="*/ 0 h 1388102"/>
                        <a:gd name="connsiteX4" fmla="*/ 1628846 w 10688255"/>
                        <a:gd name="connsiteY4" fmla="*/ 0 h 1388102"/>
                        <a:gd name="connsiteX5" fmla="*/ 1992421 w 10688255"/>
                        <a:gd name="connsiteY5" fmla="*/ 0 h 1388102"/>
                        <a:gd name="connsiteX6" fmla="*/ 2765018 w 10688255"/>
                        <a:gd name="connsiteY6" fmla="*/ 0 h 1388102"/>
                        <a:gd name="connsiteX7" fmla="*/ 3230848 w 10688255"/>
                        <a:gd name="connsiteY7" fmla="*/ 0 h 1388102"/>
                        <a:gd name="connsiteX8" fmla="*/ 3798934 w 10688255"/>
                        <a:gd name="connsiteY8" fmla="*/ 0 h 1388102"/>
                        <a:gd name="connsiteX9" fmla="*/ 4162509 w 10688255"/>
                        <a:gd name="connsiteY9" fmla="*/ 0 h 1388102"/>
                        <a:gd name="connsiteX10" fmla="*/ 4935106 w 10688255"/>
                        <a:gd name="connsiteY10" fmla="*/ 0 h 1388102"/>
                        <a:gd name="connsiteX11" fmla="*/ 5400936 w 10688255"/>
                        <a:gd name="connsiteY11" fmla="*/ 0 h 1388102"/>
                        <a:gd name="connsiteX12" fmla="*/ 6173533 w 10688255"/>
                        <a:gd name="connsiteY12" fmla="*/ 0 h 1388102"/>
                        <a:gd name="connsiteX13" fmla="*/ 6639363 w 10688255"/>
                        <a:gd name="connsiteY13" fmla="*/ 0 h 1388102"/>
                        <a:gd name="connsiteX14" fmla="*/ 7105194 w 10688255"/>
                        <a:gd name="connsiteY14" fmla="*/ 0 h 1388102"/>
                        <a:gd name="connsiteX15" fmla="*/ 7468769 w 10688255"/>
                        <a:gd name="connsiteY15" fmla="*/ 0 h 1388102"/>
                        <a:gd name="connsiteX16" fmla="*/ 8036854 w 10688255"/>
                        <a:gd name="connsiteY16" fmla="*/ 0 h 1388102"/>
                        <a:gd name="connsiteX17" fmla="*/ 8604940 w 10688255"/>
                        <a:gd name="connsiteY17" fmla="*/ 0 h 1388102"/>
                        <a:gd name="connsiteX18" fmla="*/ 9173026 w 10688255"/>
                        <a:gd name="connsiteY18" fmla="*/ 0 h 1388102"/>
                        <a:gd name="connsiteX19" fmla="*/ 9741112 w 10688255"/>
                        <a:gd name="connsiteY19" fmla="*/ 0 h 1388102"/>
                        <a:gd name="connsiteX20" fmla="*/ 10456900 w 10688255"/>
                        <a:gd name="connsiteY20" fmla="*/ 0 h 1388102"/>
                        <a:gd name="connsiteX21" fmla="*/ 10688255 w 10688255"/>
                        <a:gd name="connsiteY21" fmla="*/ 231355 h 1388102"/>
                        <a:gd name="connsiteX22" fmla="*/ 10688255 w 10688255"/>
                        <a:gd name="connsiteY22" fmla="*/ 712559 h 1388102"/>
                        <a:gd name="connsiteX23" fmla="*/ 10688255 w 10688255"/>
                        <a:gd name="connsiteY23" fmla="*/ 1156747 h 1388102"/>
                        <a:gd name="connsiteX24" fmla="*/ 10456900 w 10688255"/>
                        <a:gd name="connsiteY24" fmla="*/ 1388102 h 1388102"/>
                        <a:gd name="connsiteX25" fmla="*/ 9786559 w 10688255"/>
                        <a:gd name="connsiteY25" fmla="*/ 1388102 h 1388102"/>
                        <a:gd name="connsiteX26" fmla="*/ 9218473 w 10688255"/>
                        <a:gd name="connsiteY26" fmla="*/ 1388102 h 1388102"/>
                        <a:gd name="connsiteX27" fmla="*/ 8650387 w 10688255"/>
                        <a:gd name="connsiteY27" fmla="*/ 1388102 h 1388102"/>
                        <a:gd name="connsiteX28" fmla="*/ 8389068 w 10688255"/>
                        <a:gd name="connsiteY28" fmla="*/ 1388102 h 1388102"/>
                        <a:gd name="connsiteX29" fmla="*/ 7923237 w 10688255"/>
                        <a:gd name="connsiteY29" fmla="*/ 1388102 h 1388102"/>
                        <a:gd name="connsiteX30" fmla="*/ 7252896 w 10688255"/>
                        <a:gd name="connsiteY30" fmla="*/ 1388102 h 1388102"/>
                        <a:gd name="connsiteX31" fmla="*/ 6684810 w 10688255"/>
                        <a:gd name="connsiteY31" fmla="*/ 1388102 h 1388102"/>
                        <a:gd name="connsiteX32" fmla="*/ 6423491 w 10688255"/>
                        <a:gd name="connsiteY32" fmla="*/ 1388102 h 1388102"/>
                        <a:gd name="connsiteX33" fmla="*/ 6059916 w 10688255"/>
                        <a:gd name="connsiteY33" fmla="*/ 1388102 h 1388102"/>
                        <a:gd name="connsiteX34" fmla="*/ 5594085 w 10688255"/>
                        <a:gd name="connsiteY34" fmla="*/ 1388102 h 1388102"/>
                        <a:gd name="connsiteX35" fmla="*/ 4821489 w 10688255"/>
                        <a:gd name="connsiteY35" fmla="*/ 1388102 h 1388102"/>
                        <a:gd name="connsiteX36" fmla="*/ 4457914 w 10688255"/>
                        <a:gd name="connsiteY36" fmla="*/ 1388102 h 1388102"/>
                        <a:gd name="connsiteX37" fmla="*/ 3685317 w 10688255"/>
                        <a:gd name="connsiteY37" fmla="*/ 1388102 h 1388102"/>
                        <a:gd name="connsiteX38" fmla="*/ 3321742 w 10688255"/>
                        <a:gd name="connsiteY38" fmla="*/ 1388102 h 1388102"/>
                        <a:gd name="connsiteX39" fmla="*/ 2855912 w 10688255"/>
                        <a:gd name="connsiteY39" fmla="*/ 1388102 h 1388102"/>
                        <a:gd name="connsiteX40" fmla="*/ 2287826 w 10688255"/>
                        <a:gd name="connsiteY40" fmla="*/ 1388102 h 1388102"/>
                        <a:gd name="connsiteX41" fmla="*/ 1821995 w 10688255"/>
                        <a:gd name="connsiteY41" fmla="*/ 1388102 h 1388102"/>
                        <a:gd name="connsiteX42" fmla="*/ 1560676 w 10688255"/>
                        <a:gd name="connsiteY42" fmla="*/ 1388102 h 1388102"/>
                        <a:gd name="connsiteX43" fmla="*/ 1094845 w 10688255"/>
                        <a:gd name="connsiteY43" fmla="*/ 1388102 h 1388102"/>
                        <a:gd name="connsiteX44" fmla="*/ 231355 w 10688255"/>
                        <a:gd name="connsiteY44" fmla="*/ 1388102 h 1388102"/>
                        <a:gd name="connsiteX45" fmla="*/ 0 w 10688255"/>
                        <a:gd name="connsiteY45" fmla="*/ 1156747 h 1388102"/>
                        <a:gd name="connsiteX46" fmla="*/ 0 w 10688255"/>
                        <a:gd name="connsiteY46" fmla="*/ 694051 h 1388102"/>
                        <a:gd name="connsiteX47" fmla="*/ 0 w 10688255"/>
                        <a:gd name="connsiteY47" fmla="*/ 231355 h 138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388102" fill="none" extrusionOk="0">
                          <a:moveTo>
                            <a:pt x="0" y="231355"/>
                          </a:moveTo>
                          <a:cubicBezTo>
                            <a:pt x="2650" y="97473"/>
                            <a:pt x="80683" y="-153"/>
                            <a:pt x="231355" y="0"/>
                          </a:cubicBezTo>
                          <a:cubicBezTo>
                            <a:pt x="372449" y="-910"/>
                            <a:pt x="472375" y="32959"/>
                            <a:pt x="594930" y="0"/>
                          </a:cubicBezTo>
                          <a:cubicBezTo>
                            <a:pt x="717485" y="-32959"/>
                            <a:pt x="922122" y="66386"/>
                            <a:pt x="1163016" y="0"/>
                          </a:cubicBezTo>
                          <a:cubicBezTo>
                            <a:pt x="1403910" y="-66386"/>
                            <a:pt x="1466742" y="22758"/>
                            <a:pt x="1628846" y="0"/>
                          </a:cubicBezTo>
                          <a:cubicBezTo>
                            <a:pt x="1790950" y="-22758"/>
                            <a:pt x="1835080" y="36193"/>
                            <a:pt x="1992421" y="0"/>
                          </a:cubicBezTo>
                          <a:cubicBezTo>
                            <a:pt x="2149763" y="-36193"/>
                            <a:pt x="2382692" y="66246"/>
                            <a:pt x="2765018" y="0"/>
                          </a:cubicBezTo>
                          <a:cubicBezTo>
                            <a:pt x="3147344" y="-66246"/>
                            <a:pt x="3062367" y="38684"/>
                            <a:pt x="3230848" y="0"/>
                          </a:cubicBezTo>
                          <a:cubicBezTo>
                            <a:pt x="3399329" y="-38684"/>
                            <a:pt x="3614926" y="40214"/>
                            <a:pt x="3798934" y="0"/>
                          </a:cubicBezTo>
                          <a:cubicBezTo>
                            <a:pt x="3982942" y="-40214"/>
                            <a:pt x="4026331" y="23303"/>
                            <a:pt x="4162509" y="0"/>
                          </a:cubicBezTo>
                          <a:cubicBezTo>
                            <a:pt x="4298688" y="-23303"/>
                            <a:pt x="4752219" y="34126"/>
                            <a:pt x="4935106" y="0"/>
                          </a:cubicBezTo>
                          <a:cubicBezTo>
                            <a:pt x="5117993" y="-34126"/>
                            <a:pt x="5198464" y="32427"/>
                            <a:pt x="5400936" y="0"/>
                          </a:cubicBezTo>
                          <a:cubicBezTo>
                            <a:pt x="5603408" y="-32427"/>
                            <a:pt x="5852359" y="82928"/>
                            <a:pt x="6173533" y="0"/>
                          </a:cubicBezTo>
                          <a:cubicBezTo>
                            <a:pt x="6494707" y="-82928"/>
                            <a:pt x="6522606" y="40108"/>
                            <a:pt x="6639363" y="0"/>
                          </a:cubicBezTo>
                          <a:cubicBezTo>
                            <a:pt x="6756120" y="-40108"/>
                            <a:pt x="6951770" y="48187"/>
                            <a:pt x="7105194" y="0"/>
                          </a:cubicBezTo>
                          <a:cubicBezTo>
                            <a:pt x="7258618" y="-48187"/>
                            <a:pt x="7338384" y="36397"/>
                            <a:pt x="7468769" y="0"/>
                          </a:cubicBezTo>
                          <a:cubicBezTo>
                            <a:pt x="7599155" y="-36397"/>
                            <a:pt x="7813694" y="66562"/>
                            <a:pt x="8036854" y="0"/>
                          </a:cubicBezTo>
                          <a:cubicBezTo>
                            <a:pt x="8260015" y="-66562"/>
                            <a:pt x="8381048" y="19496"/>
                            <a:pt x="8604940" y="0"/>
                          </a:cubicBezTo>
                          <a:cubicBezTo>
                            <a:pt x="8828832" y="-19496"/>
                            <a:pt x="8942321" y="58117"/>
                            <a:pt x="9173026" y="0"/>
                          </a:cubicBezTo>
                          <a:cubicBezTo>
                            <a:pt x="9403731" y="-58117"/>
                            <a:pt x="9612554" y="5224"/>
                            <a:pt x="9741112" y="0"/>
                          </a:cubicBezTo>
                          <a:cubicBezTo>
                            <a:pt x="9869670" y="-5224"/>
                            <a:pt x="10207008" y="13555"/>
                            <a:pt x="10456900" y="0"/>
                          </a:cubicBezTo>
                          <a:cubicBezTo>
                            <a:pt x="10572753" y="-18417"/>
                            <a:pt x="10692862" y="71077"/>
                            <a:pt x="10688255" y="231355"/>
                          </a:cubicBezTo>
                          <a:cubicBezTo>
                            <a:pt x="10693135" y="394865"/>
                            <a:pt x="10642581" y="512333"/>
                            <a:pt x="10688255" y="712559"/>
                          </a:cubicBezTo>
                          <a:cubicBezTo>
                            <a:pt x="10733929" y="912785"/>
                            <a:pt x="10645533" y="992441"/>
                            <a:pt x="10688255" y="1156747"/>
                          </a:cubicBezTo>
                          <a:cubicBezTo>
                            <a:pt x="10704921" y="1288274"/>
                            <a:pt x="10582079" y="1386516"/>
                            <a:pt x="10456900" y="1388102"/>
                          </a:cubicBezTo>
                          <a:cubicBezTo>
                            <a:pt x="10155630" y="1428343"/>
                            <a:pt x="10086726" y="1342630"/>
                            <a:pt x="9786559" y="1388102"/>
                          </a:cubicBezTo>
                          <a:cubicBezTo>
                            <a:pt x="9486392" y="1433574"/>
                            <a:pt x="9469545" y="1336643"/>
                            <a:pt x="9218473" y="1388102"/>
                          </a:cubicBezTo>
                          <a:cubicBezTo>
                            <a:pt x="8967401" y="1439561"/>
                            <a:pt x="8841860" y="1376899"/>
                            <a:pt x="8650387" y="1388102"/>
                          </a:cubicBezTo>
                          <a:cubicBezTo>
                            <a:pt x="8458914" y="1399305"/>
                            <a:pt x="8488638" y="1383946"/>
                            <a:pt x="8389068" y="1388102"/>
                          </a:cubicBezTo>
                          <a:cubicBezTo>
                            <a:pt x="8289498" y="1392258"/>
                            <a:pt x="8076748" y="1386842"/>
                            <a:pt x="7923237" y="1388102"/>
                          </a:cubicBezTo>
                          <a:cubicBezTo>
                            <a:pt x="7769726" y="1389362"/>
                            <a:pt x="7415031" y="1383301"/>
                            <a:pt x="7252896" y="1388102"/>
                          </a:cubicBezTo>
                          <a:cubicBezTo>
                            <a:pt x="7090761" y="1392903"/>
                            <a:pt x="6846907" y="1337326"/>
                            <a:pt x="6684810" y="1388102"/>
                          </a:cubicBezTo>
                          <a:cubicBezTo>
                            <a:pt x="6522713" y="1438878"/>
                            <a:pt x="6522976" y="1373868"/>
                            <a:pt x="6423491" y="1388102"/>
                          </a:cubicBezTo>
                          <a:cubicBezTo>
                            <a:pt x="6324006" y="1402336"/>
                            <a:pt x="6154152" y="1384283"/>
                            <a:pt x="6059916" y="1388102"/>
                          </a:cubicBezTo>
                          <a:cubicBezTo>
                            <a:pt x="5965680" y="1391921"/>
                            <a:pt x="5755322" y="1345714"/>
                            <a:pt x="5594085" y="1388102"/>
                          </a:cubicBezTo>
                          <a:cubicBezTo>
                            <a:pt x="5432848" y="1430490"/>
                            <a:pt x="4999136" y="1379528"/>
                            <a:pt x="4821489" y="1388102"/>
                          </a:cubicBezTo>
                          <a:cubicBezTo>
                            <a:pt x="4643842" y="1396676"/>
                            <a:pt x="4600990" y="1379316"/>
                            <a:pt x="4457914" y="1388102"/>
                          </a:cubicBezTo>
                          <a:cubicBezTo>
                            <a:pt x="4314838" y="1396888"/>
                            <a:pt x="4039090" y="1309360"/>
                            <a:pt x="3685317" y="1388102"/>
                          </a:cubicBezTo>
                          <a:cubicBezTo>
                            <a:pt x="3331544" y="1466844"/>
                            <a:pt x="3462118" y="1358993"/>
                            <a:pt x="3321742" y="1388102"/>
                          </a:cubicBezTo>
                          <a:cubicBezTo>
                            <a:pt x="3181366" y="1417211"/>
                            <a:pt x="3066184" y="1369305"/>
                            <a:pt x="2855912" y="1388102"/>
                          </a:cubicBezTo>
                          <a:cubicBezTo>
                            <a:pt x="2645640" y="1406899"/>
                            <a:pt x="2550263" y="1352798"/>
                            <a:pt x="2287826" y="1388102"/>
                          </a:cubicBezTo>
                          <a:cubicBezTo>
                            <a:pt x="2025389" y="1423406"/>
                            <a:pt x="1962715" y="1353177"/>
                            <a:pt x="1821995" y="1388102"/>
                          </a:cubicBezTo>
                          <a:cubicBezTo>
                            <a:pt x="1681275" y="1423027"/>
                            <a:pt x="1616962" y="1373662"/>
                            <a:pt x="1560676" y="1388102"/>
                          </a:cubicBezTo>
                          <a:cubicBezTo>
                            <a:pt x="1504390" y="1402542"/>
                            <a:pt x="1274565" y="1369857"/>
                            <a:pt x="1094845" y="1388102"/>
                          </a:cubicBezTo>
                          <a:cubicBezTo>
                            <a:pt x="915125" y="1406347"/>
                            <a:pt x="564106" y="1377378"/>
                            <a:pt x="231355" y="1388102"/>
                          </a:cubicBezTo>
                          <a:cubicBezTo>
                            <a:pt x="81151" y="1388924"/>
                            <a:pt x="-3527" y="1280432"/>
                            <a:pt x="0" y="1156747"/>
                          </a:cubicBezTo>
                          <a:cubicBezTo>
                            <a:pt x="-41746" y="1022272"/>
                            <a:pt x="43070" y="798688"/>
                            <a:pt x="0" y="694051"/>
                          </a:cubicBezTo>
                          <a:cubicBezTo>
                            <a:pt x="-43070" y="589414"/>
                            <a:pt x="1538" y="449072"/>
                            <a:pt x="0" y="231355"/>
                          </a:cubicBezTo>
                          <a:close/>
                        </a:path>
                        <a:path w="10688255" h="1388102" stroke="0" extrusionOk="0">
                          <a:moveTo>
                            <a:pt x="0" y="231355"/>
                          </a:moveTo>
                          <a:cubicBezTo>
                            <a:pt x="2357" y="126531"/>
                            <a:pt x="88900" y="-23870"/>
                            <a:pt x="231355" y="0"/>
                          </a:cubicBezTo>
                          <a:cubicBezTo>
                            <a:pt x="423644" y="-16846"/>
                            <a:pt x="537482" y="44609"/>
                            <a:pt x="697185" y="0"/>
                          </a:cubicBezTo>
                          <a:cubicBezTo>
                            <a:pt x="856888" y="-44609"/>
                            <a:pt x="1124855" y="47398"/>
                            <a:pt x="1469782" y="0"/>
                          </a:cubicBezTo>
                          <a:cubicBezTo>
                            <a:pt x="1814709" y="-47398"/>
                            <a:pt x="1936305" y="70526"/>
                            <a:pt x="2140123" y="0"/>
                          </a:cubicBezTo>
                          <a:cubicBezTo>
                            <a:pt x="2343941" y="-70526"/>
                            <a:pt x="2389773" y="34002"/>
                            <a:pt x="2503698" y="0"/>
                          </a:cubicBezTo>
                          <a:cubicBezTo>
                            <a:pt x="2617624" y="-34002"/>
                            <a:pt x="2923910" y="16319"/>
                            <a:pt x="3071784" y="0"/>
                          </a:cubicBezTo>
                          <a:cubicBezTo>
                            <a:pt x="3219658" y="-16319"/>
                            <a:pt x="3440724" y="5950"/>
                            <a:pt x="3742125" y="0"/>
                          </a:cubicBezTo>
                          <a:cubicBezTo>
                            <a:pt x="4043526" y="-5950"/>
                            <a:pt x="4044820" y="19478"/>
                            <a:pt x="4310211" y="0"/>
                          </a:cubicBezTo>
                          <a:cubicBezTo>
                            <a:pt x="4575602" y="-19478"/>
                            <a:pt x="4656995" y="45909"/>
                            <a:pt x="4878297" y="0"/>
                          </a:cubicBezTo>
                          <a:cubicBezTo>
                            <a:pt x="5099599" y="-45909"/>
                            <a:pt x="5417120" y="33538"/>
                            <a:pt x="5650894" y="0"/>
                          </a:cubicBezTo>
                          <a:cubicBezTo>
                            <a:pt x="5884668" y="-33538"/>
                            <a:pt x="5964838" y="37174"/>
                            <a:pt x="6218980" y="0"/>
                          </a:cubicBezTo>
                          <a:cubicBezTo>
                            <a:pt x="6473122" y="-37174"/>
                            <a:pt x="6682558" y="46391"/>
                            <a:pt x="6889321" y="0"/>
                          </a:cubicBezTo>
                          <a:cubicBezTo>
                            <a:pt x="7096084" y="-46391"/>
                            <a:pt x="7346044" y="62393"/>
                            <a:pt x="7559662" y="0"/>
                          </a:cubicBezTo>
                          <a:cubicBezTo>
                            <a:pt x="7773280" y="-62393"/>
                            <a:pt x="8148444" y="70257"/>
                            <a:pt x="8332259" y="0"/>
                          </a:cubicBezTo>
                          <a:cubicBezTo>
                            <a:pt x="8516074" y="-70257"/>
                            <a:pt x="8677624" y="53800"/>
                            <a:pt x="8798089" y="0"/>
                          </a:cubicBezTo>
                          <a:cubicBezTo>
                            <a:pt x="8918554" y="-53800"/>
                            <a:pt x="9091896" y="41056"/>
                            <a:pt x="9263920" y="0"/>
                          </a:cubicBezTo>
                          <a:cubicBezTo>
                            <a:pt x="9435944" y="-41056"/>
                            <a:pt x="9526201" y="32913"/>
                            <a:pt x="9729750" y="0"/>
                          </a:cubicBezTo>
                          <a:cubicBezTo>
                            <a:pt x="9933299" y="-32913"/>
                            <a:pt x="10209020" y="40897"/>
                            <a:pt x="10456900" y="0"/>
                          </a:cubicBezTo>
                          <a:cubicBezTo>
                            <a:pt x="10579716" y="-12903"/>
                            <a:pt x="10705251" y="104865"/>
                            <a:pt x="10688255" y="231355"/>
                          </a:cubicBezTo>
                          <a:cubicBezTo>
                            <a:pt x="10733049" y="463360"/>
                            <a:pt x="10649632" y="538559"/>
                            <a:pt x="10688255" y="703305"/>
                          </a:cubicBezTo>
                          <a:cubicBezTo>
                            <a:pt x="10726878" y="868051"/>
                            <a:pt x="10667061" y="1058472"/>
                            <a:pt x="10688255" y="1156747"/>
                          </a:cubicBezTo>
                          <a:cubicBezTo>
                            <a:pt x="10675837" y="1290462"/>
                            <a:pt x="10592774" y="1380127"/>
                            <a:pt x="10456900" y="1388102"/>
                          </a:cubicBezTo>
                          <a:cubicBezTo>
                            <a:pt x="10278276" y="1403099"/>
                            <a:pt x="10181369" y="1350905"/>
                            <a:pt x="9991070" y="1388102"/>
                          </a:cubicBezTo>
                          <a:cubicBezTo>
                            <a:pt x="9800771" y="1425299"/>
                            <a:pt x="9660834" y="1371187"/>
                            <a:pt x="9422984" y="1388102"/>
                          </a:cubicBezTo>
                          <a:cubicBezTo>
                            <a:pt x="9185134" y="1405017"/>
                            <a:pt x="9269392" y="1359225"/>
                            <a:pt x="9161664" y="1388102"/>
                          </a:cubicBezTo>
                          <a:cubicBezTo>
                            <a:pt x="9053936" y="1416979"/>
                            <a:pt x="8892219" y="1339776"/>
                            <a:pt x="8695834" y="1388102"/>
                          </a:cubicBezTo>
                          <a:cubicBezTo>
                            <a:pt x="8499449" y="1436428"/>
                            <a:pt x="8359482" y="1378017"/>
                            <a:pt x="8025493" y="1388102"/>
                          </a:cubicBezTo>
                          <a:cubicBezTo>
                            <a:pt x="7691504" y="1398187"/>
                            <a:pt x="7860465" y="1386331"/>
                            <a:pt x="7764173" y="1388102"/>
                          </a:cubicBezTo>
                          <a:cubicBezTo>
                            <a:pt x="7667881" y="1389873"/>
                            <a:pt x="7335435" y="1374526"/>
                            <a:pt x="7093832" y="1388102"/>
                          </a:cubicBezTo>
                          <a:cubicBezTo>
                            <a:pt x="6852229" y="1401678"/>
                            <a:pt x="6822755" y="1385781"/>
                            <a:pt x="6730257" y="1388102"/>
                          </a:cubicBezTo>
                          <a:cubicBezTo>
                            <a:pt x="6637760" y="1390423"/>
                            <a:pt x="6376063" y="1379690"/>
                            <a:pt x="6264427" y="1388102"/>
                          </a:cubicBezTo>
                          <a:cubicBezTo>
                            <a:pt x="6152791" y="1396514"/>
                            <a:pt x="5868154" y="1377976"/>
                            <a:pt x="5696341" y="1388102"/>
                          </a:cubicBezTo>
                          <a:cubicBezTo>
                            <a:pt x="5524528" y="1398228"/>
                            <a:pt x="5297620" y="1330383"/>
                            <a:pt x="5128255" y="1388102"/>
                          </a:cubicBezTo>
                          <a:cubicBezTo>
                            <a:pt x="4958890" y="1445821"/>
                            <a:pt x="4811344" y="1341652"/>
                            <a:pt x="4662425" y="1388102"/>
                          </a:cubicBezTo>
                          <a:cubicBezTo>
                            <a:pt x="4513506" y="1434552"/>
                            <a:pt x="4257708" y="1321200"/>
                            <a:pt x="4094339" y="1388102"/>
                          </a:cubicBezTo>
                          <a:cubicBezTo>
                            <a:pt x="3930970" y="1455004"/>
                            <a:pt x="3637826" y="1303041"/>
                            <a:pt x="3321742" y="1388102"/>
                          </a:cubicBezTo>
                          <a:cubicBezTo>
                            <a:pt x="3005658" y="1473163"/>
                            <a:pt x="3135698" y="1356778"/>
                            <a:pt x="2958167" y="1388102"/>
                          </a:cubicBezTo>
                          <a:cubicBezTo>
                            <a:pt x="2780636" y="1419426"/>
                            <a:pt x="2824616" y="1358657"/>
                            <a:pt x="2696848" y="1388102"/>
                          </a:cubicBezTo>
                          <a:cubicBezTo>
                            <a:pt x="2569080" y="1417547"/>
                            <a:pt x="2114331" y="1300748"/>
                            <a:pt x="1924251" y="1388102"/>
                          </a:cubicBezTo>
                          <a:cubicBezTo>
                            <a:pt x="1734171" y="1475456"/>
                            <a:pt x="1792116" y="1360354"/>
                            <a:pt x="1662931" y="1388102"/>
                          </a:cubicBezTo>
                          <a:cubicBezTo>
                            <a:pt x="1533746" y="1415850"/>
                            <a:pt x="1374254" y="1378428"/>
                            <a:pt x="1299356" y="1388102"/>
                          </a:cubicBezTo>
                          <a:cubicBezTo>
                            <a:pt x="1224458" y="1397776"/>
                            <a:pt x="569970" y="1334359"/>
                            <a:pt x="231355" y="1388102"/>
                          </a:cubicBezTo>
                          <a:cubicBezTo>
                            <a:pt x="111981" y="1387769"/>
                            <a:pt x="-10024" y="1304312"/>
                            <a:pt x="0" y="1156747"/>
                          </a:cubicBezTo>
                          <a:cubicBezTo>
                            <a:pt x="-38002" y="1019123"/>
                            <a:pt x="18212" y="883311"/>
                            <a:pt x="0" y="694051"/>
                          </a:cubicBezTo>
                          <a:cubicBezTo>
                            <a:pt x="-18212" y="504791"/>
                            <a:pt x="32769" y="324783"/>
                            <a:pt x="0" y="23135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25C1C9-540E-2B7C-A9C4-BE33881097E6}"/>
                </a:ext>
              </a:extLst>
            </p:cNvPr>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a:extLst>
              <a:ext uri="{FF2B5EF4-FFF2-40B4-BE49-F238E27FC236}">
                <a16:creationId xmlns:a16="http://schemas.microsoft.com/office/drawing/2014/main" id="{1EA9A760-D4A8-39B5-F5C6-946069B1CD68}"/>
              </a:ext>
            </a:extLst>
          </p:cNvPr>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extLst>
      <p:ext uri="{BB962C8B-B14F-4D97-AF65-F5344CB8AC3E}">
        <p14:creationId xmlns:p14="http://schemas.microsoft.com/office/powerpoint/2010/main" val="2409567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3BF48BC6-3700-FD9B-4803-2E290BBAC6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F5CE17A-73BE-FC33-AEDD-347B35302FB3}"/>
              </a:ext>
            </a:extLst>
          </p:cNvPr>
          <p:cNvGrpSpPr/>
          <p:nvPr/>
        </p:nvGrpSpPr>
        <p:grpSpPr>
          <a:xfrm>
            <a:off x="751872" y="389898"/>
            <a:ext cx="11239839" cy="1015663"/>
            <a:chOff x="751872" y="389898"/>
            <a:chExt cx="11239839" cy="1015663"/>
          </a:xfrm>
        </p:grpSpPr>
        <p:sp>
          <p:nvSpPr>
            <p:cNvPr id="8" name="Rectangle: Rounded Corners 8">
              <a:extLst>
                <a:ext uri="{FF2B5EF4-FFF2-40B4-BE49-F238E27FC236}">
                  <a16:creationId xmlns:a16="http://schemas.microsoft.com/office/drawing/2014/main" id="{660F77D4-0998-1B2F-8789-20983B01EDE4}"/>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xmln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9A4A7F-63D9-0C9A-1062-D7849D38FD9B}"/>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E9A0185B-B792-2A01-51E2-B9C7A4F74C0D}"/>
              </a:ext>
            </a:extLst>
          </p:cNvPr>
          <p:cNvSpPr txBox="1"/>
          <p:nvPr/>
        </p:nvSpPr>
        <p:spPr>
          <a:xfrm>
            <a:off x="3813885" y="2602762"/>
            <a:ext cx="6640755" cy="3034357"/>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spTree>
    <p:extLst>
      <p:ext uri="{BB962C8B-B14F-4D97-AF65-F5344CB8AC3E}">
        <p14:creationId xmlns:p14="http://schemas.microsoft.com/office/powerpoint/2010/main" val="236452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a:extLst>
              <a:ext uri="{FF2B5EF4-FFF2-40B4-BE49-F238E27FC236}">
                <a16:creationId xmlns:a16="http://schemas.microsoft.com/office/drawing/2014/main" id="{8254D300-F0B3-1D2C-E0D5-43887BBFD513}"/>
              </a:ext>
            </a:extLst>
          </p:cNvPr>
          <p:cNvPicPr>
            <a:picLocks noChangeAspect="1"/>
          </p:cNvPicPr>
          <p:nvPr/>
        </p:nvPicPr>
        <p:blipFill>
          <a:blip r:embed="rId3"/>
          <a:stretch>
            <a:fillRect/>
          </a:stretch>
        </p:blipFill>
        <p:spPr>
          <a:xfrm>
            <a:off x="2691349" y="1866574"/>
            <a:ext cx="7240352" cy="1307899"/>
          </a:xfrm>
          <a:prstGeom prst="rect">
            <a:avLst/>
          </a:prstGeom>
        </p:spPr>
      </p:pic>
      <p:pic>
        <p:nvPicPr>
          <p:cNvPr id="3" name="Picture 20">
            <a:extLst>
              <a:ext uri="{FF2B5EF4-FFF2-40B4-BE49-F238E27FC236}">
                <a16:creationId xmlns:a16="http://schemas.microsoft.com/office/drawing/2014/main" id="{E4147FBF-E836-6BB7-8C50-29634872C8E6}"/>
              </a:ext>
            </a:extLst>
          </p:cNvPr>
          <p:cNvPicPr>
            <a:picLocks noChangeAspect="1"/>
          </p:cNvPicPr>
          <p:nvPr/>
        </p:nvPicPr>
        <p:blipFill>
          <a:blip r:embed="rId4"/>
          <a:srcRect/>
          <a:stretch>
            <a:fillRect/>
          </a:stretch>
        </p:blipFill>
        <p:spPr>
          <a:xfrm>
            <a:off x="1175776" y="2930596"/>
            <a:ext cx="1497369" cy="3814953"/>
          </a:xfrm>
          <a:prstGeom prst="rect">
            <a:avLst/>
          </a:prstGeom>
        </p:spPr>
      </p:pic>
    </p:spTree>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6" name="Picture 5">
            <a:extLst>
              <a:ext uri="{FF2B5EF4-FFF2-40B4-BE49-F238E27FC236}">
                <a16:creationId xmlns:a16="http://schemas.microsoft.com/office/drawing/2014/main" id="{66D5310C-E2CB-CAD6-5D20-2BE748037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6EC55520-7E10-7FC2-7A56-A67FEEE2EED1}"/>
              </a:ext>
            </a:extLst>
          </p:cNvPr>
          <p:cNvPicPr>
            <a:picLocks noChangeAspect="1"/>
          </p:cNvPicPr>
          <p:nvPr/>
        </p:nvPicPr>
        <p:blipFill>
          <a:blip r:embed="rId8"/>
          <a:stretch>
            <a:fillRect/>
          </a:stretch>
        </p:blipFill>
        <p:spPr>
          <a:xfrm>
            <a:off x="-1755471" y="-84844"/>
            <a:ext cx="1543948" cy="1543948"/>
          </a:xfrm>
          <a:prstGeom prst="rect">
            <a:avLst/>
          </a:prstGeom>
        </p:spPr>
      </p:pic>
    </p:spTree>
    <p:extLst>
      <p:ext uri="{BB962C8B-B14F-4D97-AF65-F5344CB8AC3E}">
        <p14:creationId xmlns:p14="http://schemas.microsoft.com/office/powerpoint/2010/main" val="798332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6157833" y="472228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Tiêu</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chí</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đánh</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giá</a:t>
            </a:r>
            <a:endPar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Hoạt</a:t>
              </a:r>
              <a:r>
                <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động</a:t>
              </a:r>
              <a:endPar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Calibri" panose="020F0502020204030204"/>
                  <a:ea typeface="LNTH-LuoLuoNotangYuanTi 1" pitchFamily="2" charset="-128"/>
                  <a:cs typeface="LNTH-LuoLuoNotangYuanTi 1" pitchFamily="2" charset="-128"/>
                  <a:sym typeface="Arial"/>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H</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I </a:t>
              </a:r>
              <a:r>
                <a:rPr kumimoji="0" lang="en-US" sz="6600" b="0"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Đ</a:t>
              </a:r>
              <a:r>
                <a:rPr kumimoji="0" lang="en-US" sz="6600" b="0"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U</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A Đ</a:t>
              </a:r>
              <a:r>
                <a:rPr kumimoji="0" lang="en-US" sz="6600" b="0"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C</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R</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Ư</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C </a:t>
              </a:r>
              <a:r>
                <a:rPr kumimoji="0" lang="en-US" sz="6600" b="0"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L</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P</a:t>
              </a:r>
              <a:endPar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1"/>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sym typeface="Arial"/>
            </a:endParaRPr>
          </a:p>
        </p:txBody>
      </p:sp>
      <p:sp>
        <p:nvSpPr>
          <p:cNvPr id="4" name="TextBox 3">
            <a:extLst>
              <a:ext uri="{FF2B5EF4-FFF2-40B4-BE49-F238E27FC236}">
                <a16:creationId xmlns:a16="http://schemas.microsoft.com/office/drawing/2014/main" id="{01A29C02-839A-6A0C-DBD1-55AD9DC5EA5A}"/>
              </a:ext>
            </a:extLst>
          </p:cNvPr>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B</a:t>
            </a:r>
            <a:r>
              <a:rPr kumimoji="0" lang="en-US" sz="8000" b="1"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Ì</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H </a:t>
            </a:r>
            <a:r>
              <a:rPr kumimoji="0" lang="en-US" sz="8000" b="1"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C</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Ó</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Đ</a:t>
            </a:r>
            <a:r>
              <a:rPr kumimoji="0" lang="en-US" sz="8000" b="1"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Ọ</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C </a:t>
            </a:r>
            <a:r>
              <a:rPr kumimoji="0" lang="en-US" sz="8000" b="1"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T</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Ố</a:t>
            </a:r>
            <a:r>
              <a:rPr kumimoji="0" lang="en-US" sz="8000" b="1"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T </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Ấ</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T</a:t>
            </a:r>
            <a:endPar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1026" name="TextBox1" r:id="rId2" imgW="3400560" imgH="1428840"/>
        </mc:Choice>
        <mc:Fallback>
          <p:control name="TextBox1" r:id="rId2" imgW="340056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7"/>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3" name="Picture 2">
            <a:extLst>
              <a:ext uri="{FF2B5EF4-FFF2-40B4-BE49-F238E27FC236}">
                <a16:creationId xmlns:a16="http://schemas.microsoft.com/office/drawing/2014/main" id="{F68FF28D-0724-BAAE-064E-1139231F1202}"/>
              </a:ext>
            </a:extLst>
          </p:cNvPr>
          <p:cNvPicPr>
            <a:picLocks noChangeAspect="1"/>
          </p:cNvPicPr>
          <p:nvPr/>
        </p:nvPicPr>
        <p:blipFill>
          <a:blip r:embed="rId7"/>
          <a:stretch>
            <a:fillRect/>
          </a:stretch>
        </p:blipFill>
        <p:spPr>
          <a:xfrm rot="21042406">
            <a:off x="2357740" y="2126727"/>
            <a:ext cx="6419300" cy="1792295"/>
          </a:xfrm>
          <a:prstGeom prst="rect">
            <a:avLst/>
          </a:prstGeom>
        </p:spPr>
      </p:pic>
    </p:spTree>
    <p:extLst>
      <p:ext uri="{BB962C8B-B14F-4D97-AF65-F5344CB8AC3E}">
        <p14:creationId xmlns:p14="http://schemas.microsoft.com/office/powerpoint/2010/main" val="554641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323381"/>
            <a:ext cx="10987789" cy="89581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107357" y="56337"/>
            <a:ext cx="952167" cy="1417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584775"/>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Tìm nghĩa của các từ dưới đây: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766CBDF-11E1-1D64-C3E8-022D189112C7}"/>
              </a:ext>
            </a:extLst>
          </p:cNvPr>
          <p:cNvPicPr>
            <a:picLocks noChangeAspect="1"/>
          </p:cNvPicPr>
          <p:nvPr/>
        </p:nvPicPr>
        <p:blipFill>
          <a:blip r:embed="rId7"/>
          <a:stretch>
            <a:fillRect/>
          </a:stretch>
        </p:blipFill>
        <p:spPr>
          <a:xfrm>
            <a:off x="1016000" y="1466288"/>
            <a:ext cx="10341610" cy="1186742"/>
          </a:xfrm>
          <a:prstGeom prst="rect">
            <a:avLst/>
          </a:prstGeom>
        </p:spPr>
      </p:pic>
      <p:pic>
        <p:nvPicPr>
          <p:cNvPr id="9" name="Picture 8">
            <a:extLst>
              <a:ext uri="{FF2B5EF4-FFF2-40B4-BE49-F238E27FC236}">
                <a16:creationId xmlns:a16="http://schemas.microsoft.com/office/drawing/2014/main" id="{33890AB2-AA9F-1075-9C96-A8B1632AF1F6}"/>
              </a:ext>
            </a:extLst>
          </p:cNvPr>
          <p:cNvPicPr>
            <a:picLocks noChangeAspect="1"/>
          </p:cNvPicPr>
          <p:nvPr/>
        </p:nvPicPr>
        <p:blipFill>
          <a:blip r:embed="rId8"/>
          <a:stretch>
            <a:fillRect/>
          </a:stretch>
        </p:blipFill>
        <p:spPr>
          <a:xfrm>
            <a:off x="995680" y="3300692"/>
            <a:ext cx="10393680" cy="3111437"/>
          </a:xfrm>
          <a:prstGeom prst="rect">
            <a:avLst/>
          </a:prstGeom>
        </p:spPr>
      </p:pic>
      <p:cxnSp>
        <p:nvCxnSpPr>
          <p:cNvPr id="11" name="Straight Connector 10">
            <a:extLst>
              <a:ext uri="{FF2B5EF4-FFF2-40B4-BE49-F238E27FC236}">
                <a16:creationId xmlns:a16="http://schemas.microsoft.com/office/drawing/2014/main" id="{35CF0C8B-2995-63F6-CBA1-55DC2CA3454E}"/>
              </a:ext>
            </a:extLst>
          </p:cNvPr>
          <p:cNvCxnSpPr>
            <a:cxnSpLocks/>
          </p:cNvCxnSpPr>
          <p:nvPr/>
        </p:nvCxnSpPr>
        <p:spPr>
          <a:xfrm>
            <a:off x="2164080" y="2448560"/>
            <a:ext cx="5374640" cy="1117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29A920-73CC-1BA2-A65F-1E7390A3C38D}"/>
              </a:ext>
            </a:extLst>
          </p:cNvPr>
          <p:cNvCxnSpPr>
            <a:cxnSpLocks/>
          </p:cNvCxnSpPr>
          <p:nvPr/>
        </p:nvCxnSpPr>
        <p:spPr>
          <a:xfrm flipH="1">
            <a:off x="2560320" y="2509520"/>
            <a:ext cx="214376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890D7E-706F-5590-0FC8-E5055FFBD5D9}"/>
              </a:ext>
            </a:extLst>
          </p:cNvPr>
          <p:cNvCxnSpPr>
            <a:cxnSpLocks/>
          </p:cNvCxnSpPr>
          <p:nvPr/>
        </p:nvCxnSpPr>
        <p:spPr>
          <a:xfrm>
            <a:off x="7559040" y="2489200"/>
            <a:ext cx="252984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F898EA-4F97-0093-69E8-C3DB5C05625A}"/>
              </a:ext>
            </a:extLst>
          </p:cNvPr>
          <p:cNvCxnSpPr>
            <a:cxnSpLocks/>
          </p:cNvCxnSpPr>
          <p:nvPr/>
        </p:nvCxnSpPr>
        <p:spPr>
          <a:xfrm flipH="1">
            <a:off x="5334000" y="2509520"/>
            <a:ext cx="4856480" cy="1137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664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defRPr/>
            </a:pPr>
            <a:r>
              <a:rPr lang="vi-VN" sz="3000" b="1" dirty="0">
                <a:solidFill>
                  <a:prstClr val="black"/>
                </a:solidFill>
                <a:latin typeface="Calibri" panose="020F0502020204030204" pitchFamily="34" charset="0"/>
                <a:cs typeface="Calibri" panose="020F0502020204030204" pitchFamily="34" charset="0"/>
              </a:rPr>
              <a:t>Chọn từ phù hợp ở bài tập 1 thay cho mỗi bông hoa trong những câu sau:</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148041-7FF7-CEA7-9E7F-FB5C2519F829}"/>
              </a:ext>
            </a:extLst>
          </p:cNvPr>
          <p:cNvPicPr>
            <a:picLocks noChangeAspect="1"/>
          </p:cNvPicPr>
          <p:nvPr/>
        </p:nvPicPr>
        <p:blipFill>
          <a:blip r:embed="rId7"/>
          <a:stretch>
            <a:fillRect/>
          </a:stretch>
        </p:blipFill>
        <p:spPr>
          <a:xfrm>
            <a:off x="1117600" y="1869876"/>
            <a:ext cx="10170160" cy="4551244"/>
          </a:xfrm>
          <a:prstGeom prst="rect">
            <a:avLst/>
          </a:prstGeom>
        </p:spPr>
      </p:pic>
      <p:sp>
        <p:nvSpPr>
          <p:cNvPr id="8" name="Rectangle: Rounded Corners 7">
            <a:extLst>
              <a:ext uri="{FF2B5EF4-FFF2-40B4-BE49-F238E27FC236}">
                <a16:creationId xmlns:a16="http://schemas.microsoft.com/office/drawing/2014/main" id="{36EC15D3-1AF2-A0D0-93A3-F0123A34A538}"/>
              </a:ext>
            </a:extLst>
          </p:cNvPr>
          <p:cNvSpPr/>
          <p:nvPr/>
        </p:nvSpPr>
        <p:spPr>
          <a:xfrm>
            <a:off x="802640" y="1910080"/>
            <a:ext cx="11064240" cy="44907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Cambria" panose="02040503050406030204" pitchFamily="18" charset="0"/>
                <a:ea typeface="Cambria" panose="02040503050406030204" pitchFamily="18" charset="0"/>
              </a:rPr>
              <a:t>a. Khi đọc truyện, tôi thường </a:t>
            </a:r>
            <a:r>
              <a:rPr lang="vi-VN" sz="2800" b="1" i="0" dirty="0">
                <a:solidFill>
                  <a:srgbClr val="000000"/>
                </a:solidFill>
                <a:effectLst/>
                <a:latin typeface="Cambria" panose="02040503050406030204" pitchFamily="18" charset="0"/>
                <a:ea typeface="Cambria" panose="02040503050406030204" pitchFamily="18" charset="0"/>
              </a:rPr>
              <a:t>tưởng tượng</a:t>
            </a:r>
            <a:r>
              <a:rPr lang="vi-VN" sz="2800" b="0" i="0" dirty="0">
                <a:solidFill>
                  <a:srgbClr val="000000"/>
                </a:solidFill>
                <a:effectLst/>
                <a:latin typeface="Cambria" panose="02040503050406030204" pitchFamily="18" charset="0"/>
                <a:ea typeface="Cambria" panose="02040503050406030204" pitchFamily="18" charset="0"/>
              </a:rPr>
              <a:t> mình là nhân vật chính. Việc đó giúp tôi hiểu rõ hơn cảm xúc và hành động của nhân vật.</a:t>
            </a:r>
          </a:p>
          <a:p>
            <a:r>
              <a:rPr lang="vi-VN" sz="2800" b="0" i="0" dirty="0">
                <a:solidFill>
                  <a:srgbClr val="000000"/>
                </a:solidFill>
                <a:effectLst/>
                <a:latin typeface="Cambria" panose="02040503050406030204" pitchFamily="18" charset="0"/>
                <a:ea typeface="Cambria" panose="02040503050406030204" pitchFamily="18" charset="0"/>
              </a:rPr>
              <a:t>b. Bạn có thể chia sẻ với tôi những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của bạn về buổi hội chợ của lớp được không?</a:t>
            </a:r>
          </a:p>
          <a:p>
            <a:r>
              <a:rPr lang="vi-VN" sz="2800" b="0" i="0" dirty="0">
                <a:solidFill>
                  <a:srgbClr val="000000"/>
                </a:solidFill>
                <a:effectLst/>
                <a:latin typeface="Cambria" panose="02040503050406030204" pitchFamily="18" charset="0"/>
                <a:ea typeface="Cambria" panose="02040503050406030204" pitchFamily="18" charset="0"/>
              </a:rPr>
              <a:t>c. Ngắm nhìn những bông hoa hướng dương nở vàng rực trong vườn, tôi chợt </a:t>
            </a:r>
            <a:r>
              <a:rPr lang="vi-VN" sz="2800" b="1" i="0" dirty="0">
                <a:solidFill>
                  <a:srgbClr val="000000"/>
                </a:solidFill>
                <a:effectLst/>
                <a:latin typeface="Cambria" panose="02040503050406030204" pitchFamily="18" charset="0"/>
                <a:ea typeface="Cambria" panose="02040503050406030204" pitchFamily="18" charset="0"/>
              </a:rPr>
              <a:t>liên tưởng</a:t>
            </a:r>
            <a:r>
              <a:rPr lang="vi-VN" sz="2800" b="0" i="0" dirty="0">
                <a:solidFill>
                  <a:srgbClr val="000000"/>
                </a:solidFill>
                <a:effectLst/>
                <a:latin typeface="Cambria" panose="02040503050406030204" pitchFamily="18" charset="0"/>
                <a:ea typeface="Cambria" panose="02040503050406030204" pitchFamily="18" charset="0"/>
              </a:rPr>
              <a:t> đến hình ảnh mặt trời dạng toả nắng.</a:t>
            </a:r>
          </a:p>
          <a:p>
            <a:r>
              <a:rPr lang="vi-VN" sz="2800" b="0" i="0" dirty="0">
                <a:solidFill>
                  <a:srgbClr val="000000"/>
                </a:solidFill>
                <a:effectLst/>
                <a:latin typeface="Cambria" panose="02040503050406030204" pitchFamily="18" charset="0"/>
                <a:ea typeface="Cambria" panose="02040503050406030204" pitchFamily="18" charset="0"/>
              </a:rPr>
              <a:t>d. Hôm nay, cô giáo cho chúng tôi vẽ tranh. Tôi có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vẽ một ngôi nhà trên cây.</a:t>
            </a:r>
            <a:br>
              <a:rPr lang="vi-VN" sz="2800" b="0" i="0" dirty="0">
                <a:solidFill>
                  <a:srgbClr val="000000"/>
                </a:solidFill>
                <a:effectLst/>
                <a:latin typeface="Cambria" panose="02040503050406030204" pitchFamily="18" charset="0"/>
                <a:ea typeface="Cambria" panose="02040503050406030204" pitchFamily="18" charset="0"/>
              </a:rPr>
            </a:br>
            <a:r>
              <a:rPr lang="vi-VN" sz="2800" b="0" i="0" dirty="0">
                <a:solidFill>
                  <a:srgbClr val="000000"/>
                </a:solidFill>
                <a:effectLst/>
                <a:latin typeface="Cambria" panose="02040503050406030204" pitchFamily="18" charset="0"/>
                <a:ea typeface="Cambria" panose="02040503050406030204" pitchFamily="18" charset="0"/>
              </a:rPr>
              <a:t>Tôi </a:t>
            </a:r>
            <a:r>
              <a:rPr lang="vi-VN" sz="2800" b="1" i="0" dirty="0">
                <a:solidFill>
                  <a:srgbClr val="000000"/>
                </a:solidFill>
                <a:effectLst/>
                <a:latin typeface="Cambria" panose="02040503050406030204" pitchFamily="18" charset="0"/>
                <a:ea typeface="Cambria" panose="02040503050406030204" pitchFamily="18" charset="0"/>
              </a:rPr>
              <a:t>mơ tưởng</a:t>
            </a:r>
            <a:r>
              <a:rPr lang="vi-VN" sz="2800" b="0" i="0" dirty="0">
                <a:solidFill>
                  <a:srgbClr val="000000"/>
                </a:solidFill>
                <a:effectLst/>
                <a:latin typeface="Cambria" panose="02040503050406030204" pitchFamily="18" charset="0"/>
                <a:ea typeface="Cambria" panose="02040503050406030204" pitchFamily="18" charset="0"/>
              </a:rPr>
              <a:t> đó là một ngôi nhà màu hồng, nhiều cửa sổ và có một cái cầu trượt dài.</a:t>
            </a:r>
          </a:p>
        </p:txBody>
      </p:sp>
    </p:spTree>
    <p:extLst>
      <p:ext uri="{BB962C8B-B14F-4D97-AF65-F5344CB8AC3E}">
        <p14:creationId xmlns:p14="http://schemas.microsoft.com/office/powerpoint/2010/main" val="2518610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6">
            <a:extLst>
              <a:ext uri="{FF2B5EF4-FFF2-40B4-BE49-F238E27FC236}">
                <a16:creationId xmlns:a16="http://schemas.microsoft.com/office/drawing/2014/main" id="{3092208D-A7D3-BCFA-60BC-998BD043632E}"/>
              </a:ext>
            </a:extLst>
          </p:cNvPr>
          <p:cNvGrpSpPr/>
          <p:nvPr/>
        </p:nvGrpSpPr>
        <p:grpSpPr>
          <a:xfrm>
            <a:off x="2851601" y="1154403"/>
            <a:ext cx="8340274" cy="2127277"/>
            <a:chOff x="2803976" y="2776822"/>
            <a:chExt cx="5736936" cy="1968284"/>
          </a:xfrm>
        </p:grpSpPr>
        <p:sp>
          <p:nvSpPr>
            <p:cNvPr id="3" name="Bong bóng Lời nói: Hình bầu dục 5">
              <a:extLst>
                <a:ext uri="{FF2B5EF4-FFF2-40B4-BE49-F238E27FC236}">
                  <a16:creationId xmlns:a16="http://schemas.microsoft.com/office/drawing/2014/main" id="{5666F146-A810-5F8C-75E7-A4BD7334DAA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xmlns="" sd="315201511">
                    <a:custGeom>
                      <a:avLst/>
                      <a:gdLst>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127277" fill="none" extrusionOk="0">
                          <a:moveTo>
                            <a:pt x="292159" y="2326177"/>
                          </a:moveTo>
                          <a:cubicBezTo>
                            <a:pt x="640097" y="2106136"/>
                            <a:pt x="905778" y="1916718"/>
                            <a:pt x="1019246" y="1760375"/>
                          </a:cubicBezTo>
                          <a:cubicBezTo>
                            <a:pt x="-1254034" y="1513721"/>
                            <a:pt x="29473" y="335476"/>
                            <a:pt x="3628697" y="9002"/>
                          </a:cubicBezTo>
                          <a:cubicBezTo>
                            <a:pt x="4540334" y="-55965"/>
                            <a:pt x="5926701" y="-44861"/>
                            <a:pt x="6625781" y="203970"/>
                          </a:cubicBezTo>
                          <a:cubicBezTo>
                            <a:pt x="9637863" y="1079788"/>
                            <a:pt x="8616333" y="2312747"/>
                            <a:pt x="4966067" y="2107723"/>
                          </a:cubicBezTo>
                          <a:cubicBezTo>
                            <a:pt x="3883314" y="2235651"/>
                            <a:pt x="3258755" y="2293366"/>
                            <a:pt x="2271978" y="2010702"/>
                          </a:cubicBezTo>
                          <a:cubicBezTo>
                            <a:pt x="1631230" y="2034119"/>
                            <a:pt x="1238436" y="2073280"/>
                            <a:pt x="292159" y="2326177"/>
                          </a:cubicBezTo>
                          <a:close/>
                        </a:path>
                        <a:path w="8340274" h="2127277" stroke="0" extrusionOk="0">
                          <a:moveTo>
                            <a:pt x="292159" y="2326177"/>
                          </a:moveTo>
                          <a:cubicBezTo>
                            <a:pt x="411857" y="2186729"/>
                            <a:pt x="745102" y="2056445"/>
                            <a:pt x="1019246" y="1760375"/>
                          </a:cubicBezTo>
                          <a:cubicBezTo>
                            <a:pt x="-621888" y="1014045"/>
                            <a:pt x="719318" y="459875"/>
                            <a:pt x="3628697" y="9002"/>
                          </a:cubicBezTo>
                          <a:cubicBezTo>
                            <a:pt x="4620890" y="27501"/>
                            <a:pt x="5702331" y="-137559"/>
                            <a:pt x="6625781" y="203970"/>
                          </a:cubicBezTo>
                          <a:cubicBezTo>
                            <a:pt x="9723297" y="837801"/>
                            <a:pt x="8605592" y="1749376"/>
                            <a:pt x="4966067" y="2107723"/>
                          </a:cubicBezTo>
                          <a:cubicBezTo>
                            <a:pt x="4011641" y="1909879"/>
                            <a:pt x="3203272" y="1990031"/>
                            <a:pt x="2271978" y="2010702"/>
                          </a:cubicBezTo>
                          <a:cubicBezTo>
                            <a:pt x="1791312" y="2230773"/>
                            <a:pt x="955737" y="2265596"/>
                            <a:pt x="292159" y="2326177"/>
                          </a:cubicBezTo>
                          <a:close/>
                        </a:path>
                        <a:path w="8340274" h="2127277" fill="none" stroke="0" extrusionOk="0">
                          <a:moveTo>
                            <a:pt x="292159" y="2326177"/>
                          </a:moveTo>
                          <a:cubicBezTo>
                            <a:pt x="638409" y="2102663"/>
                            <a:pt x="871983" y="1922440"/>
                            <a:pt x="1019246" y="1760375"/>
                          </a:cubicBezTo>
                          <a:cubicBezTo>
                            <a:pt x="-1093820" y="1172098"/>
                            <a:pt x="256562" y="383277"/>
                            <a:pt x="3628697" y="9002"/>
                          </a:cubicBezTo>
                          <a:cubicBezTo>
                            <a:pt x="4702493" y="60431"/>
                            <a:pt x="5871571" y="-111458"/>
                            <a:pt x="6625781" y="203970"/>
                          </a:cubicBezTo>
                          <a:cubicBezTo>
                            <a:pt x="9727430" y="1122883"/>
                            <a:pt x="8608042" y="1898679"/>
                            <a:pt x="4966067" y="2107723"/>
                          </a:cubicBezTo>
                          <a:cubicBezTo>
                            <a:pt x="3986477" y="2124719"/>
                            <a:pt x="3254938" y="2278523"/>
                            <a:pt x="2271978" y="2010702"/>
                          </a:cubicBezTo>
                          <a:cubicBezTo>
                            <a:pt x="1643555" y="2063417"/>
                            <a:pt x="1141220" y="2139222"/>
                            <a:pt x="292159" y="232617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42">
              <a:extLst>
                <a:ext uri="{FF2B5EF4-FFF2-40B4-BE49-F238E27FC236}">
                  <a16:creationId xmlns:a16="http://schemas.microsoft.com/office/drawing/2014/main" id="{B044FA07-49B1-4C2D-1950-57A4630BA7A7}"/>
                </a:ext>
              </a:extLst>
            </p:cNvPr>
            <p:cNvSpPr txBox="1"/>
            <p:nvPr/>
          </p:nvSpPr>
          <p:spPr>
            <a:xfrm>
              <a:off x="3254891" y="3012036"/>
              <a:ext cx="4779660" cy="1287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hứng thú với chi tiết nào trong câu chuyện “Trí tưởng tượng phong phú”? Hãy giải thích.</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2138CF7-AB4C-4D98-043D-4AFAA91DCAE5}"/>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6" name="Picture 5">
            <a:extLst>
              <a:ext uri="{FF2B5EF4-FFF2-40B4-BE49-F238E27FC236}">
                <a16:creationId xmlns:a16="http://schemas.microsoft.com/office/drawing/2014/main" id="{D760612F-0186-A509-A16F-49F1711AE52F}"/>
              </a:ext>
            </a:extLst>
          </p:cNvPr>
          <p:cNvPicPr>
            <a:picLocks noChangeAspect="1"/>
          </p:cNvPicPr>
          <p:nvPr/>
        </p:nvPicPr>
        <p:blipFill>
          <a:blip r:embed="rId3"/>
          <a:stretch>
            <a:fillRect/>
          </a:stretch>
        </p:blipFill>
        <p:spPr>
          <a:xfrm>
            <a:off x="1356748" y="3936977"/>
            <a:ext cx="1975893" cy="2921023"/>
          </a:xfrm>
          <a:prstGeom prst="rect">
            <a:avLst/>
          </a:prstGeom>
        </p:spPr>
      </p:pic>
      <p:sp>
        <p:nvSpPr>
          <p:cNvPr id="7" name="TextBox 6">
            <a:extLst>
              <a:ext uri="{FF2B5EF4-FFF2-40B4-BE49-F238E27FC236}">
                <a16:creationId xmlns:a16="http://schemas.microsoft.com/office/drawing/2014/main" id="{5E4A71D7-CC99-C0EF-EFE4-668E88609559}"/>
              </a:ext>
            </a:extLst>
          </p:cNvPr>
          <p:cNvSpPr txBox="1"/>
          <p:nvPr/>
        </p:nvSpPr>
        <p:spPr>
          <a:xfrm>
            <a:off x="5527040" y="3637280"/>
            <a:ext cx="6055360" cy="1938992"/>
          </a:xfrm>
          <a:prstGeom prst="rect">
            <a:avLst/>
          </a:prstGeom>
          <a:noFill/>
        </p:spPr>
        <p:txBody>
          <a:bodyPr wrap="square" rtlCol="0">
            <a:spAutoFit/>
          </a:bodyPr>
          <a:lstStyle/>
          <a:p>
            <a:pPr algn="just"/>
            <a:r>
              <a:rPr lang="en-US" sz="2400" dirty="0" err="1">
                <a:solidFill>
                  <a:srgbClr val="FF0000"/>
                </a:solidFill>
                <a:effectLst/>
                <a:latin typeface="Cambria" panose="02040503050406030204" pitchFamily="18" charset="0"/>
                <a:ea typeface="Cambria" panose="02040503050406030204" pitchFamily="18" charset="0"/>
              </a:rPr>
              <a:t>Ví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dụ</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Em nhớ mãi câu nói của nhà văn: “Nếu không sáng tác, tôi sẽ không thể ngủ ngon”. Qua câu nói này, em học được đức tính chăm chỉ lao động, niềm say mê với công việc của nhà văn.</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853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5"/>
          <a:stretch>
            <a:fillRect/>
          </a:stretch>
        </p:blipFill>
        <p:spPr>
          <a:xfrm>
            <a:off x="390496" y="379333"/>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EC2ACF-81A4-79E0-112D-E91F6A8A57B9}"/>
              </a:ext>
            </a:extLst>
          </p:cNvPr>
          <p:cNvPicPr>
            <a:picLocks noChangeAspect="1"/>
          </p:cNvPicPr>
          <p:nvPr/>
        </p:nvPicPr>
        <p:blipFill>
          <a:blip r:embed="rId10"/>
          <a:stretch>
            <a:fillRect/>
          </a:stretch>
        </p:blipFill>
        <p:spPr>
          <a:xfrm>
            <a:off x="4799456" y="1562566"/>
            <a:ext cx="2938527" cy="969348"/>
          </a:xfrm>
          <a:prstGeom prst="rect">
            <a:avLst/>
          </a:prstGeom>
        </p:spPr>
      </p:pic>
      <p:pic>
        <p:nvPicPr>
          <p:cNvPr id="4" name="Picture 3">
            <a:extLst>
              <a:ext uri="{FF2B5EF4-FFF2-40B4-BE49-F238E27FC236}">
                <a16:creationId xmlns:a16="http://schemas.microsoft.com/office/drawing/2014/main" id="{CAFA3719-13C8-C0DA-06AA-404F97BF4A13}"/>
              </a:ext>
            </a:extLst>
          </p:cNvPr>
          <p:cNvPicPr>
            <a:picLocks noChangeAspect="1"/>
          </p:cNvPicPr>
          <p:nvPr/>
        </p:nvPicPr>
        <p:blipFill>
          <a:blip r:embed="rId11"/>
          <a:stretch>
            <a:fillRect/>
          </a:stretch>
        </p:blipFill>
        <p:spPr>
          <a:xfrm>
            <a:off x="455077" y="1013905"/>
            <a:ext cx="2097206" cy="1457070"/>
          </a:xfrm>
          <a:prstGeom prst="rect">
            <a:avLst/>
          </a:prstGeom>
        </p:spPr>
      </p:pic>
      <p:pic>
        <p:nvPicPr>
          <p:cNvPr id="12" name="Picture 11">
            <a:extLst>
              <a:ext uri="{FF2B5EF4-FFF2-40B4-BE49-F238E27FC236}">
                <a16:creationId xmlns:a16="http://schemas.microsoft.com/office/drawing/2014/main" id="{A30D30C8-1F17-FA24-6D36-5AD909304D79}"/>
              </a:ext>
            </a:extLst>
          </p:cNvPr>
          <p:cNvPicPr>
            <a:picLocks noChangeAspect="1"/>
          </p:cNvPicPr>
          <p:nvPr/>
        </p:nvPicPr>
        <p:blipFill>
          <a:blip r:embed="rId12"/>
          <a:stretch>
            <a:fillRect/>
          </a:stretch>
        </p:blipFill>
        <p:spPr>
          <a:xfrm rot="177214">
            <a:off x="2472634" y="1921098"/>
            <a:ext cx="7145131" cy="364572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B7C3512-E7C6-255B-3483-8144BF0446E9}"/>
              </a:ext>
            </a:extLst>
          </p:cNvPr>
          <p:cNvPicPr>
            <a:picLocks noChangeAspect="1"/>
          </p:cNvPicPr>
          <p:nvPr/>
        </p:nvPicPr>
        <p:blipFill>
          <a:blip r:embed="rId13"/>
          <a:stretch>
            <a:fillRect/>
          </a:stretch>
        </p:blipFill>
        <p:spPr>
          <a:xfrm>
            <a:off x="12783489" y="138676"/>
            <a:ext cx="1543948" cy="1543948"/>
          </a:xfrm>
          <a:prstGeom prst="rect">
            <a:avLst/>
          </a:prstGeom>
        </p:spPr>
      </p:pic>
    </p:spTree>
    <p:extLst>
      <p:ext uri="{BB962C8B-B14F-4D97-AF65-F5344CB8AC3E}">
        <p14:creationId xmlns:p14="http://schemas.microsoft.com/office/powerpoint/2010/main" val="3099012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E3679DF9-6888-3D68-A385-C2322CF834D0}"/>
              </a:ext>
            </a:extLst>
          </p:cNvPr>
          <p:cNvPicPr>
            <a:picLocks noChangeAspect="1"/>
          </p:cNvPicPr>
          <p:nvPr/>
        </p:nvPicPr>
        <p:blipFill>
          <a:blip r:embed="rId7"/>
          <a:stretch>
            <a:fillRect/>
          </a:stretch>
        </p:blipFill>
        <p:spPr>
          <a:xfrm rot="21044453">
            <a:off x="2629586" y="1988518"/>
            <a:ext cx="5755284" cy="2433314"/>
          </a:xfrm>
          <a:prstGeom prst="rect">
            <a:avLst/>
          </a:prstGeom>
        </p:spPr>
      </p:pic>
    </p:spTree>
    <p:extLst>
      <p:ext uri="{BB962C8B-B14F-4D97-AF65-F5344CB8AC3E}">
        <p14:creationId xmlns:p14="http://schemas.microsoft.com/office/powerpoint/2010/main" val="1559155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91AA44-28B9-8E54-5186-754BEFF55101}"/>
              </a:ext>
            </a:extLst>
          </p:cNvPr>
          <p:cNvGrpSpPr/>
          <p:nvPr/>
        </p:nvGrpSpPr>
        <p:grpSpPr>
          <a:xfrm>
            <a:off x="908391" y="1957025"/>
            <a:ext cx="7382169" cy="1060495"/>
            <a:chOff x="892967" y="2103140"/>
            <a:chExt cx="10089994" cy="802640"/>
          </a:xfrm>
        </p:grpSpPr>
        <p:sp>
          <p:nvSpPr>
            <p:cNvPr id="3" name="Rectangle: Rounded Corners 2">
              <a:extLst>
                <a:ext uri="{FF2B5EF4-FFF2-40B4-BE49-F238E27FC236}">
                  <a16:creationId xmlns:a16="http://schemas.microsoft.com/office/drawing/2014/main" id="{AC4C9CCB-845C-1E9A-347A-0587DBA5EE5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04781AF-F81B-3083-DFDF-81EC16EBB333}"/>
                </a:ext>
              </a:extLst>
            </p:cNvPr>
            <p:cNvSpPr txBox="1"/>
            <p:nvPr/>
          </p:nvSpPr>
          <p:spPr>
            <a:xfrm>
              <a:off x="1209040" y="2194083"/>
              <a:ext cx="9510073" cy="40024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sổ</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495507C6-1142-48A2-6001-5F032D14DC7D}"/>
              </a:ext>
            </a:extLst>
          </p:cNvPr>
          <p:cNvGrpSpPr/>
          <p:nvPr/>
        </p:nvGrpSpPr>
        <p:grpSpPr>
          <a:xfrm>
            <a:off x="907016" y="3432403"/>
            <a:ext cx="7448069" cy="1200557"/>
            <a:chOff x="892967" y="3219281"/>
            <a:chExt cx="10089994" cy="802640"/>
          </a:xfrm>
        </p:grpSpPr>
        <p:sp>
          <p:nvSpPr>
            <p:cNvPr id="6" name="Rectangle: Rounded Corners 5">
              <a:extLst>
                <a:ext uri="{FF2B5EF4-FFF2-40B4-BE49-F238E27FC236}">
                  <a16:creationId xmlns:a16="http://schemas.microsoft.com/office/drawing/2014/main" id="{5D814902-CFDE-5F13-F043-7B0DD254503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46E8D0F-0403-38C8-96B1-2B27DD3D80C2}"/>
                </a:ext>
              </a:extLst>
            </p:cNvPr>
            <p:cNvSpPr txBox="1"/>
            <p:nvPr/>
          </p:nvSpPr>
          <p:spPr>
            <a:xfrm>
              <a:off x="1225163" y="3304115"/>
              <a:ext cx="9340052" cy="42805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phấn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khích</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DCD0FDCE-2500-2DEC-CC2E-93345C510259}"/>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1AA95071-3E74-E8E3-08E7-1D9BEA16A9A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617366B-AB3B-1DB9-427B-EB9DDD0D87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27375568-7A2F-FD27-8824-D64BAFBA406B}"/>
              </a:ext>
            </a:extLst>
          </p:cNvPr>
          <p:cNvGrpSpPr/>
          <p:nvPr/>
        </p:nvGrpSpPr>
        <p:grpSpPr>
          <a:xfrm>
            <a:off x="1051003" y="5202276"/>
            <a:ext cx="7239557" cy="802640"/>
            <a:chOff x="892967" y="4375091"/>
            <a:chExt cx="10089994" cy="802640"/>
          </a:xfrm>
        </p:grpSpPr>
        <p:sp>
          <p:nvSpPr>
            <p:cNvPr id="12" name="Rectangle: Rounded Corners 11">
              <a:extLst>
                <a:ext uri="{FF2B5EF4-FFF2-40B4-BE49-F238E27FC236}">
                  <a16:creationId xmlns:a16="http://schemas.microsoft.com/office/drawing/2014/main" id="{CFC54261-4742-6048-259C-7A95158B961A}"/>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998C51A-041D-AF5F-463B-CFEFD89465EF}"/>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Đoạn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lại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B5C7B337-76FB-E26E-80E5-CF43B9D41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25574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936" b="1936"/>
          <a:stretch/>
        </p:blipFill>
        <p:spPr>
          <a:xfrm>
            <a:off x="2712720" y="2146838"/>
            <a:ext cx="6949439" cy="3888202"/>
          </a:xfrm>
          <a:prstGeom prst="rect">
            <a:avLst/>
          </a:prstGeom>
        </p:spPr>
      </p:pic>
      <p:sp>
        <p:nvSpPr>
          <p:cNvPr id="18" name="TextBox 17"/>
          <p:cNvSpPr txBox="1"/>
          <p:nvPr/>
        </p:nvSpPr>
        <p:spPr>
          <a:xfrm>
            <a:off x="4704080" y="4140925"/>
            <a:ext cx="3149599" cy="707886"/>
          </a:xfrm>
          <a:prstGeom prst="rect">
            <a:avLst/>
          </a:prstGeom>
          <a:noFill/>
        </p:spPr>
        <p:txBody>
          <a:bodyPr wrap="square" rtlCol="0">
            <a:spAutoFit/>
          </a:bodyPr>
          <a:lstStyle/>
          <a:p>
            <a:pPr algn="ctr"/>
            <a:r>
              <a:rPr lang="vi-VN" sz="4000" dirty="0">
                <a:solidFill>
                  <a:srgbClr val="00B050"/>
                </a:solidFill>
                <a:latin typeface="Calibri" panose="020F0502020204030204" pitchFamily="34" charset="0"/>
                <a:cs typeface="Calibri" panose="020F0502020204030204" pitchFamily="34" charset="0"/>
              </a:rPr>
              <a:t>Ha-ri Pót-tơ</a:t>
            </a:r>
            <a:endParaRPr lang="en-US" sz="4000" dirty="0">
              <a:solidFill>
                <a:srgbClr val="00B050"/>
              </a:solidFill>
              <a:latin typeface="Calibri" panose="020F0502020204030204" pitchFamily="34" charset="0"/>
              <a:cs typeface="Calibri" panose="020F0502020204030204" pitchFamily="34" charset="0"/>
            </a:endParaRPr>
          </a:p>
        </p:txBody>
      </p:sp>
      <p:sp>
        <p:nvSpPr>
          <p:cNvPr id="27" name="TextBox 26"/>
          <p:cNvSpPr txBox="1"/>
          <p:nvPr/>
        </p:nvSpPr>
        <p:spPr>
          <a:xfrm>
            <a:off x="4582161" y="2970653"/>
            <a:ext cx="3657600" cy="707886"/>
          </a:xfrm>
          <a:prstGeom prst="rect">
            <a:avLst/>
          </a:prstGeom>
          <a:noFill/>
        </p:spPr>
        <p:txBody>
          <a:bodyPr wrap="square" rtlCol="0">
            <a:spAutoFit/>
          </a:bodyPr>
          <a:lstStyle/>
          <a:p>
            <a:pPr algn="ctr"/>
            <a:r>
              <a:rPr lang="en-US" sz="4000">
                <a:solidFill>
                  <a:srgbClr val="00B050"/>
                </a:solidFill>
                <a:latin typeface="Calibri" panose="020F0502020204030204" pitchFamily="34" charset="0"/>
                <a:cs typeface="Calibri" panose="020F0502020204030204" pitchFamily="34" charset="0"/>
              </a:rPr>
              <a:t>Giô-an Rô-linh </a:t>
            </a:r>
            <a:endParaRPr lang="en-US" sz="4000" dirty="0">
              <a:solidFill>
                <a:srgbClr val="00B05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1696918" y="529256"/>
            <a:ext cx="8980186" cy="1999661"/>
          </a:xfrm>
          <a:prstGeom prst="rect">
            <a:avLst/>
          </a:prstGeom>
        </p:spPr>
      </p:pic>
    </p:spTree>
    <p:custDataLst>
      <p:tags r:id="rId1"/>
    </p:custDataLst>
    <p:extLst>
      <p:ext uri="{BB962C8B-B14F-4D97-AF65-F5344CB8AC3E}">
        <p14:creationId xmlns:p14="http://schemas.microsoft.com/office/powerpoint/2010/main" val="2789347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5530D-439A-9523-35F2-95410D1089B0}"/>
              </a:ext>
            </a:extLst>
          </p:cNvPr>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54CDA9FE-B3FF-FB04-E312-F17AB92ED542}"/>
              </a:ext>
            </a:extLst>
          </p:cNvPr>
          <p:cNvGrpSpPr/>
          <p:nvPr/>
        </p:nvGrpSpPr>
        <p:grpSpPr>
          <a:xfrm>
            <a:off x="204003" y="2346960"/>
            <a:ext cx="11895880" cy="3491732"/>
            <a:chOff x="204003" y="1375897"/>
            <a:chExt cx="11895880" cy="4462795"/>
          </a:xfrm>
        </p:grpSpPr>
        <p:sp>
          <p:nvSpPr>
            <p:cNvPr id="4" name="Oval 21">
              <a:extLst>
                <a:ext uri="{FF2B5EF4-FFF2-40B4-BE49-F238E27FC236}">
                  <a16:creationId xmlns:a16="http://schemas.microsoft.com/office/drawing/2014/main" id="{94076678-EAC7-00CE-AE59-1E2E4B4E06F4}"/>
                </a:ext>
              </a:extLst>
            </p:cNvPr>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5" name="Rectangle 4">
              <a:extLst>
                <a:ext uri="{FF2B5EF4-FFF2-40B4-BE49-F238E27FC236}">
                  <a16:creationId xmlns:a16="http://schemas.microsoft.com/office/drawing/2014/main" id="{2689F7EB-042D-7DCE-9DC6-DF964882C048}"/>
                </a:ext>
              </a:extLst>
            </p:cNvPr>
            <p:cNvSpPr/>
            <p:nvPr/>
          </p:nvSpPr>
          <p:spPr>
            <a:xfrm>
              <a:off x="1125894" y="2432299"/>
              <a:ext cx="10052099" cy="2862671"/>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sách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-an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hét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to: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ước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trở</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thuỷ</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899922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A2F8B18E-37B5-7B8C-1D00-3180BEC210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4" name="图片 14">
            <a:extLst>
              <a:ext uri="{FF2B5EF4-FFF2-40B4-BE49-F238E27FC236}">
                <a16:creationId xmlns:a16="http://schemas.microsoft.com/office/drawing/2014/main" id="{7F43E2CE-0077-D980-71B4-ADDBC9E46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5" name="Freeform 8">
            <a:extLst>
              <a:ext uri="{FF2B5EF4-FFF2-40B4-BE49-F238E27FC236}">
                <a16:creationId xmlns:a16="http://schemas.microsoft.com/office/drawing/2014/main" id="{D307D682-AC7C-4582-96BB-ACE6C34BE3D5}"/>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3">
            <a:extLst>
              <a:ext uri="{FF2B5EF4-FFF2-40B4-BE49-F238E27FC236}">
                <a16:creationId xmlns:a16="http://schemas.microsoft.com/office/drawing/2014/main" id="{830C9694-67C0-A8CB-1FA2-87C02A3CB90F}"/>
              </a:ext>
            </a:extLst>
          </p:cNvPr>
          <p:cNvSpPr/>
          <p:nvPr/>
        </p:nvSpPr>
        <p:spPr>
          <a:xfrm>
            <a:off x="6896225" y="42036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4BC3E01-0544-14D3-9CC8-EDF7E094911B}"/>
              </a:ext>
            </a:extLst>
          </p:cNvPr>
          <p:cNvPicPr>
            <a:picLocks noChangeAspect="1"/>
          </p:cNvPicPr>
          <p:nvPr/>
        </p:nvPicPr>
        <p:blipFill>
          <a:blip r:embed="rId7"/>
          <a:stretch>
            <a:fillRect/>
          </a:stretch>
        </p:blipFill>
        <p:spPr>
          <a:xfrm>
            <a:off x="817162" y="2918910"/>
            <a:ext cx="6631746" cy="2139800"/>
          </a:xfrm>
          <a:prstGeom prst="rect">
            <a:avLst/>
          </a:prstGeom>
        </p:spPr>
      </p:pic>
      <p:sp>
        <p:nvSpPr>
          <p:cNvPr id="8" name="TextBox 7">
            <a:extLst>
              <a:ext uri="{FF2B5EF4-FFF2-40B4-BE49-F238E27FC236}">
                <a16:creationId xmlns:a16="http://schemas.microsoft.com/office/drawing/2014/main" id="{3C6C98AB-C2C7-03A1-C52C-07A8CE6DAF5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45298993-66A2-258A-73D5-84AE2FDDABAC}"/>
              </a:ext>
            </a:extLst>
          </p:cNvPr>
          <p:cNvPicPr>
            <a:picLocks noChangeAspect="1"/>
          </p:cNvPicPr>
          <p:nvPr/>
        </p:nvPicPr>
        <p:blipFill>
          <a:blip r:embed="rId8"/>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801987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 calcmode="lin" valueType="num">
                                      <p:cBhvr>
                                        <p:cTn id="14" dur="750" fill="hold"/>
                                        <p:tgtEl>
                                          <p:spTgt spid="3"/>
                                        </p:tgtEl>
                                        <p:attrNameLst>
                                          <p:attrName>style.rotation</p:attrName>
                                        </p:attrNameLst>
                                      </p:cBhvr>
                                      <p:tavLst>
                                        <p:tav tm="0">
                                          <p:val>
                                            <p:fltVal val="90"/>
                                          </p:val>
                                        </p:tav>
                                        <p:tav tm="100000">
                                          <p:val>
                                            <p:fltVal val="0"/>
                                          </p:val>
                                        </p:tav>
                                      </p:tavLst>
                                    </p:anim>
                                    <p:animEffect transition="in" filter="fade">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F203640-C551-EC97-6448-79EFD726EB0D}"/>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55C4A482-F901-68D4-A802-B7FD7FBD0F1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B4E49CE8-D201-E0E7-0CC6-2C7D4B897092}"/>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1D68BFFC-52D0-C30C-17EF-8E6CD44BCB68}"/>
              </a:ext>
            </a:extLst>
          </p:cNvPr>
          <p:cNvPicPr>
            <a:picLocks noChangeAspect="1"/>
          </p:cNvPicPr>
          <p:nvPr/>
        </p:nvPicPr>
        <p:blipFill>
          <a:blip r:embed="rId5"/>
          <a:stretch>
            <a:fillRect/>
          </a:stretch>
        </p:blipFill>
        <p:spPr>
          <a:xfrm>
            <a:off x="589727" y="2761309"/>
            <a:ext cx="6888802" cy="2222742"/>
          </a:xfrm>
          <a:prstGeom prst="rect">
            <a:avLst/>
          </a:prstGeom>
        </p:spPr>
      </p:pic>
      <p:pic>
        <p:nvPicPr>
          <p:cNvPr id="6" name="Picture 5">
            <a:extLst>
              <a:ext uri="{FF2B5EF4-FFF2-40B4-BE49-F238E27FC236}">
                <a16:creationId xmlns:a16="http://schemas.microsoft.com/office/drawing/2014/main" id="{D84E958D-EFB1-B1A9-0B04-6C38C4833664}"/>
              </a:ext>
            </a:extLst>
          </p:cNvPr>
          <p:cNvPicPr>
            <a:picLocks noChangeAspect="1"/>
          </p:cNvPicPr>
          <p:nvPr/>
        </p:nvPicPr>
        <p:blipFill>
          <a:blip r:embed="rId6"/>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088434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752</Words>
  <Application>Microsoft Office PowerPoint</Application>
  <PresentationFormat>Widescreen</PresentationFormat>
  <Paragraphs>48</Paragraphs>
  <Slides>26</Slides>
  <Notes>5</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26</vt:i4>
      </vt:variant>
    </vt:vector>
  </HeadingPairs>
  <TitlesOfParts>
    <vt:vector size="46" baseType="lpstr">
      <vt:lpstr>#9Slide07 Marbelia Regular</vt:lpstr>
      <vt:lpstr>#9Slide07 SVNDessert Menu Scrip</vt:lpstr>
      <vt:lpstr>Arial</vt:lpstr>
      <vt:lpstr>Calibri</vt:lpstr>
      <vt:lpstr>Calibri Light</vt:lpstr>
      <vt:lpstr>Cambria</vt:lpstr>
      <vt:lpstr>等线</vt:lpstr>
      <vt:lpstr>Lato Hairline</vt:lpstr>
      <vt:lpstr>Lato Light</vt:lpstr>
      <vt:lpstr>Lato Regular</vt:lpstr>
      <vt:lpstr>LNTH-LuoLuoNotangYuanTi 1</vt:lpstr>
      <vt:lpstr>Symbol</vt:lpstr>
      <vt:lpstr>Times New Roman</vt:lpstr>
      <vt:lpstr>思源黑体 CN Bold</vt:lpstr>
      <vt:lpstr>思源黑体 CN Normal</vt:lpstr>
      <vt:lpstr>Office 主题​​</vt:lpstr>
      <vt:lpstr>1_千图网海量PPT模板www.58pic.com​​</vt:lpstr>
      <vt:lpstr>Custom Design</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Windows User</cp:lastModifiedBy>
  <cp:revision>50</cp:revision>
  <dcterms:created xsi:type="dcterms:W3CDTF">2022-08-12T16:31:42Z</dcterms:created>
  <dcterms:modified xsi:type="dcterms:W3CDTF">2025-12-02T03:17:57Z</dcterms:modified>
</cp:coreProperties>
</file>