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5"/>
  </p:notesMasterIdLst>
  <p:sldIdLst>
    <p:sldId id="2007577233" r:id="rId4"/>
    <p:sldId id="2007577221" r:id="rId5"/>
    <p:sldId id="2007577184" r:id="rId6"/>
    <p:sldId id="2007577220" r:id="rId7"/>
    <p:sldId id="2007577190" r:id="rId8"/>
    <p:sldId id="2007577193" r:id="rId9"/>
    <p:sldId id="2007577194" r:id="rId10"/>
    <p:sldId id="2007577198" r:id="rId11"/>
    <p:sldId id="2007577222" r:id="rId12"/>
    <p:sldId id="2007577223" r:id="rId13"/>
    <p:sldId id="2007577224" r:id="rId14"/>
    <p:sldId id="2007577199" r:id="rId15"/>
    <p:sldId id="2007577183" r:id="rId16"/>
    <p:sldId id="2007577225" r:id="rId17"/>
    <p:sldId id="2007577226" r:id="rId18"/>
    <p:sldId id="2007577227" r:id="rId19"/>
    <p:sldId id="2007577228" r:id="rId20"/>
    <p:sldId id="2007577202" r:id="rId21"/>
    <p:sldId id="2007577229" r:id="rId22"/>
    <p:sldId id="2007577201" r:id="rId23"/>
    <p:sldId id="2007577200" r:id="rId24"/>
    <p:sldId id="2007577230" r:id="rId25"/>
    <p:sldId id="2007577203" r:id="rId26"/>
    <p:sldId id="2007577231" r:id="rId27"/>
    <p:sldId id="2007577208" r:id="rId28"/>
    <p:sldId id="2007577232" r:id="rId29"/>
    <p:sldId id="2007577180" r:id="rId30"/>
    <p:sldId id="2007577211" r:id="rId31"/>
    <p:sldId id="2007577175" r:id="rId32"/>
    <p:sldId id="2007577210" r:id="rId33"/>
    <p:sldId id="2007577217"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93202" autoAdjust="0"/>
  </p:normalViewPr>
  <p:slideViewPr>
    <p:cSldViewPr snapToGrid="0">
      <p:cViewPr varScale="1">
        <p:scale>
          <a:sx n="98" d="100"/>
          <a:sy n="98" d="100"/>
        </p:scale>
        <p:origin x="960" y="90"/>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2025/12/2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86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5</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27</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29</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F1C8D30-53EE-A21B-FA07-5E63AC74B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9929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735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385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839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037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840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02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21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854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791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177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40423628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418950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2025/12/2</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2025/12/2</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30579404-3B57-CD44-8737-6955E6B578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14793"/>
            <a:ext cx="1548251" cy="1548251"/>
          </a:xfrm>
          <a:prstGeom prst="rect">
            <a:avLst/>
          </a:prstGeom>
        </p:spPr>
      </p:pic>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882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3712082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xmln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TotalTime>
  <Words>843</Words>
  <Application>Microsoft Office PowerPoint</Application>
  <PresentationFormat>Widescreen</PresentationFormat>
  <Paragraphs>68</Paragraphs>
  <Slides>31</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#9Slide07 SVNDessert Menu Scrip</vt:lpstr>
      <vt:lpstr>Arial</vt:lpstr>
      <vt:lpstr>Calibri</vt:lpstr>
      <vt:lpstr>Calibri Light</vt:lpstr>
      <vt:lpstr>Cambria</vt:lpstr>
      <vt:lpstr>等线</vt:lpstr>
      <vt:lpstr>等线 Light</vt:lpstr>
      <vt:lpstr>iCiel Cadena</vt:lpstr>
      <vt:lpstr>Lato Hairline</vt:lpstr>
      <vt:lpstr>Lato Light</vt:lpstr>
      <vt:lpstr>Lato Regular</vt:lpstr>
      <vt:lpstr>Times New Roman</vt:lpstr>
      <vt:lpstr>Office 主题​​</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Windows User</cp:lastModifiedBy>
  <cp:revision>98</cp:revision>
  <dcterms:created xsi:type="dcterms:W3CDTF">2019-03-27T03:17:15Z</dcterms:created>
  <dcterms:modified xsi:type="dcterms:W3CDTF">2025-12-02T03:18:12Z</dcterms:modified>
</cp:coreProperties>
</file>