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67" r:id="rId3"/>
    <p:sldId id="257" r:id="rId4"/>
    <p:sldId id="256" r:id="rId5"/>
    <p:sldId id="259" r:id="rId6"/>
    <p:sldId id="260" r:id="rId7"/>
    <p:sldId id="262" r:id="rId8"/>
    <p:sldId id="261" r:id="rId9"/>
    <p:sldId id="265" r:id="rId10"/>
    <p:sldId id="266" r:id="rId11"/>
    <p:sldId id="264" r:id="rId12"/>
  </p:sldIdLst>
  <p:sldSz cx="12192000" cy="6858000"/>
  <p:notesSz cx="6858000" cy="9144000"/>
  <p:embeddedFontLst>
    <p:embeddedFont>
      <p:font typeface="Calibri Light" panose="020F0302020204030204" pitchFamily="34" charset="0"/>
      <p:regular r:id="rId14"/>
      <p:italic r:id="rId15"/>
    </p:embeddedFont>
    <p:embeddedFont>
      <p:font typeface="Calibri" panose="020F0502020204030204" pitchFamily="34" charset="0"/>
      <p:regular r:id="rId16"/>
      <p:bold r:id="rId17"/>
      <p:italic r:id="rId18"/>
      <p:boldItalic r:id="rId19"/>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C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9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73F68-24B0-425D-BD80-1CE1177697C6}" type="datetimeFigureOut">
              <a:rPr lang="en-US" smtClean="0"/>
              <a:t>12/31/2025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33FDB-1D37-4FF9-958F-C9CD967DA5D8}" type="slidenum">
              <a:rPr lang="en-US" smtClean="0"/>
              <a:t>‹#›</a:t>
            </a:fld>
            <a:endParaRPr lang="en-US"/>
          </a:p>
        </p:txBody>
      </p:sp>
    </p:spTree>
    <p:extLst>
      <p:ext uri="{BB962C8B-B14F-4D97-AF65-F5344CB8AC3E}">
        <p14:creationId xmlns:p14="http://schemas.microsoft.com/office/powerpoint/2010/main" val="64574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5"/>
        <p:cNvGrpSpPr/>
        <p:nvPr/>
      </p:nvGrpSpPr>
      <p:grpSpPr>
        <a:xfrm>
          <a:off x="0" y="0"/>
          <a:ext cx="0" cy="0"/>
          <a:chOff x="0" y="0"/>
          <a:chExt cx="0" cy="0"/>
        </a:xfrm>
      </p:grpSpPr>
      <p:sp>
        <p:nvSpPr>
          <p:cNvPr id="3216" name="Google Shape;3216;ga98da3b58c_0_1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7" name="Google Shape;3217;ga98da3b58c_0_1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931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31/12/2025</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80394927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31/12/2025</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1854258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31/12/2025</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84730911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600" indent="0" algn="ctr">
              <a:buNone/>
              <a:defRPr sz="2665"/>
            </a:lvl2pPr>
            <a:lvl3pPr marL="1219200" indent="0" algn="ctr">
              <a:buNone/>
              <a:defRPr sz="2400"/>
            </a:lvl3pPr>
            <a:lvl4pPr marL="1828800" indent="0" algn="ctr">
              <a:buNone/>
              <a:defRPr sz="2135"/>
            </a:lvl4pPr>
            <a:lvl5pPr marL="2438400" indent="0" algn="ctr">
              <a:buNone/>
              <a:defRPr sz="2135"/>
            </a:lvl5pPr>
            <a:lvl6pPr marL="3048000" indent="0" algn="ctr">
              <a:buNone/>
              <a:defRPr sz="2135"/>
            </a:lvl6pPr>
            <a:lvl7pPr marL="3657600" indent="0" algn="ctr">
              <a:buNone/>
              <a:defRPr sz="2135"/>
            </a:lvl7pPr>
            <a:lvl8pPr marL="4267200" indent="0" algn="ctr">
              <a:buNone/>
              <a:defRPr sz="2135"/>
            </a:lvl8pPr>
            <a:lvl9pPr marL="4876800" indent="0" algn="ctr">
              <a:buNone/>
              <a:defRPr sz="2135"/>
            </a:lvl9pPr>
          </a:lstStyle>
          <a:p>
            <a:r>
              <a:rPr lang="en-US"/>
              <a:t>Click to edit Master subtitle style</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4796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69270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600" indent="0">
              <a:buNone/>
              <a:defRPr sz="2665">
                <a:solidFill>
                  <a:schemeClr val="tx1">
                    <a:tint val="75000"/>
                  </a:schemeClr>
                </a:solidFill>
              </a:defRPr>
            </a:lvl2pPr>
            <a:lvl3pPr marL="1219200" indent="0">
              <a:buNone/>
              <a:defRPr sz="2400">
                <a:solidFill>
                  <a:schemeClr val="tx1">
                    <a:tint val="75000"/>
                  </a:schemeClr>
                </a:solidFill>
              </a:defRPr>
            </a:lvl3pPr>
            <a:lvl4pPr marL="1828800" indent="0">
              <a:buNone/>
              <a:defRPr sz="2135">
                <a:solidFill>
                  <a:schemeClr val="tx1">
                    <a:tint val="75000"/>
                  </a:schemeClr>
                </a:solidFill>
              </a:defRPr>
            </a:lvl4pPr>
            <a:lvl5pPr marL="2438400" indent="0">
              <a:buNone/>
              <a:defRPr sz="2135">
                <a:solidFill>
                  <a:schemeClr val="tx1">
                    <a:tint val="75000"/>
                  </a:schemeClr>
                </a:solidFill>
              </a:defRPr>
            </a:lvl5pPr>
            <a:lvl6pPr marL="3048000" indent="0">
              <a:buNone/>
              <a:defRPr sz="2135">
                <a:solidFill>
                  <a:schemeClr val="tx1">
                    <a:tint val="75000"/>
                  </a:schemeClr>
                </a:solidFill>
              </a:defRPr>
            </a:lvl6pPr>
            <a:lvl7pPr marL="3657600" indent="0">
              <a:buNone/>
              <a:defRPr sz="2135">
                <a:solidFill>
                  <a:schemeClr val="tx1">
                    <a:tint val="75000"/>
                  </a:schemeClr>
                </a:solidFill>
              </a:defRPr>
            </a:lvl7pPr>
            <a:lvl8pPr marL="4267200" indent="0">
              <a:buNone/>
              <a:defRPr sz="2135">
                <a:solidFill>
                  <a:schemeClr val="tx1">
                    <a:tint val="75000"/>
                  </a:schemeClr>
                </a:solidFill>
              </a:defRPr>
            </a:lvl8pPr>
            <a:lvl9pPr marL="4876800" indent="0">
              <a:buNone/>
              <a:defRPr sz="21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82041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38393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42319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36462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30227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4265"/>
            </a:lvl1pPr>
          </a:lstStyle>
          <a:p>
            <a:r>
              <a:rPr lang="en-US"/>
              <a:t>Click to edit Master title style</a:t>
            </a:r>
          </a:p>
        </p:txBody>
      </p:sp>
      <p:sp>
        <p:nvSpPr>
          <p:cNvPr id="3" name="Content Placeholder 2"/>
          <p:cNvSpPr>
            <a:spLocks noGrp="1"/>
          </p:cNvSpPr>
          <p:nvPr>
            <p:ph idx="1"/>
          </p:nvPr>
        </p:nvSpPr>
        <p:spPr>
          <a:xfrm>
            <a:off x="5183717" y="988485"/>
            <a:ext cx="6172200" cy="4872567"/>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2117"/>
          </a:xfrm>
          <a:prstGeom prst="rect">
            <a:avLst/>
          </a:prstGeo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428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31/12/2025</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168696504"/>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4265"/>
            </a:lvl1pPr>
          </a:lstStyle>
          <a:p>
            <a:r>
              <a:rPr lang="en-US"/>
              <a:t>Click to edit Master title style</a:t>
            </a:r>
          </a:p>
        </p:txBody>
      </p:sp>
      <p:sp>
        <p:nvSpPr>
          <p:cNvPr id="3" name="Picture Placeholder 2"/>
          <p:cNvSpPr>
            <a:spLocks noGrp="1"/>
          </p:cNvSpPr>
          <p:nvPr>
            <p:ph type="pic" idx="1"/>
          </p:nvPr>
        </p:nvSpPr>
        <p:spPr>
          <a:xfrm>
            <a:off x="5183717" y="988485"/>
            <a:ext cx="6172200" cy="4872567"/>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840318" y="2057400"/>
            <a:ext cx="3932767" cy="3812117"/>
          </a:xfrm>
          <a:prstGeom prst="rect">
            <a:avLst/>
          </a:prstGeo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3639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32154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8E4EFA-8564-4BBA-B33A-0AE029A904D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56351"/>
            <a:ext cx="41148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6106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4E4BE-4E6A-400A-8D15-49AD800E386C}"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8028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2"/>
        </a:solidFill>
        <a:effectLst/>
      </p:bgPr>
    </p:bg>
    <p:spTree>
      <p:nvGrpSpPr>
        <p:cNvPr id="1" name="Shape 1628"/>
        <p:cNvGrpSpPr/>
        <p:nvPr/>
      </p:nvGrpSpPr>
      <p:grpSpPr>
        <a:xfrm>
          <a:off x="0" y="0"/>
          <a:ext cx="0" cy="0"/>
          <a:chOff x="0" y="0"/>
          <a:chExt cx="0" cy="0"/>
        </a:xfrm>
      </p:grpSpPr>
      <p:sp>
        <p:nvSpPr>
          <p:cNvPr id="1630" name="Google Shape;1630;p13"/>
          <p:cNvSpPr txBox="1">
            <a:spLocks noGrp="1"/>
          </p:cNvSpPr>
          <p:nvPr>
            <p:ph type="title"/>
          </p:nvPr>
        </p:nvSpPr>
        <p:spPr>
          <a:xfrm>
            <a:off x="3147784" y="1104900"/>
            <a:ext cx="5896400" cy="24144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8000"/>
            </a:lvl1pPr>
            <a:lvl2pPr lvl="1">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2pPr>
            <a:lvl3pPr lvl="2">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3pPr>
            <a:lvl4pPr lvl="3">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4pPr>
            <a:lvl5pPr lvl="4">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5pPr>
            <a:lvl6pPr lvl="5">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6pPr>
            <a:lvl7pPr lvl="6">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7pPr>
            <a:lvl8pPr lvl="7">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8pPr>
            <a:lvl9pPr lvl="8">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9pPr>
          </a:lstStyle>
          <a:p>
            <a:endParaRPr/>
          </a:p>
        </p:txBody>
      </p:sp>
    </p:spTree>
    <p:extLst>
      <p:ext uri="{BB962C8B-B14F-4D97-AF65-F5344CB8AC3E}">
        <p14:creationId xmlns:p14="http://schemas.microsoft.com/office/powerpoint/2010/main" val="4286993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25847202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31/12/2025</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731907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31/12/2025</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34861908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31/12/2025</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25230878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31/12/2025</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0426835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31/12/2025</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4603793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31/12/2025</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4737428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31/12/2025</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88929193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31/12/2025</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2174223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077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Shape 3218"/>
        <p:cNvGrpSpPr/>
        <p:nvPr/>
      </p:nvGrpSpPr>
      <p:grpSpPr>
        <a:xfrm>
          <a:off x="0" y="0"/>
          <a:ext cx="0" cy="0"/>
          <a:chOff x="0" y="0"/>
          <a:chExt cx="0" cy="0"/>
        </a:xfrm>
      </p:grpSpPr>
      <p:sp>
        <p:nvSpPr>
          <p:cNvPr id="3" name="Text Box 2"/>
          <p:cNvSpPr txBox="1"/>
          <p:nvPr/>
        </p:nvSpPr>
        <p:spPr>
          <a:xfrm>
            <a:off x="4088130" y="213360"/>
            <a:ext cx="5121910" cy="4603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gradFill>
                  <a:gsLst>
                    <a:gs pos="50000">
                      <a:prstClr val="black"/>
                    </a:gs>
                    <a:gs pos="0">
                      <a:prstClr val="black">
                        <a:lumMod val="25000"/>
                        <a:lumOff val="75000"/>
                      </a:prstClr>
                    </a:gs>
                    <a:gs pos="100000">
                      <a:prstClr val="black">
                        <a:lumMod val="85000"/>
                      </a:prstClr>
                    </a:gs>
                  </a:gsLst>
                  <a:lin ang="5400000" scaled="1"/>
                </a:gradFill>
                <a:effectLst/>
                <a:uLnTx/>
                <a:uFillTx/>
                <a:latin typeface="Calibri"/>
                <a:ea typeface="+mn-ea"/>
                <a:cs typeface="+mn-cs"/>
              </a:rPr>
              <a:t>TRƯỜNG TIỂU HỌC HƯNG ĐẠO</a:t>
            </a:r>
          </a:p>
        </p:txBody>
      </p:sp>
      <p:sp>
        <p:nvSpPr>
          <p:cNvPr id="4" name="Text Box 3"/>
          <p:cNvSpPr txBox="1"/>
          <p:nvPr/>
        </p:nvSpPr>
        <p:spPr>
          <a:xfrm>
            <a:off x="3235960" y="2359660"/>
            <a:ext cx="6410325" cy="61531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MÔN: TIẾNG VIỆT</a:t>
            </a:r>
          </a:p>
        </p:txBody>
      </p:sp>
      <p:sp>
        <p:nvSpPr>
          <p:cNvPr id="5" name="Text Box 4"/>
          <p:cNvSpPr txBox="1"/>
          <p:nvPr/>
        </p:nvSpPr>
        <p:spPr>
          <a:xfrm>
            <a:off x="3771265" y="5280660"/>
            <a:ext cx="484568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4472C4"/>
                </a:solidFill>
                <a:effectLst/>
                <a:uLnTx/>
                <a:uFillTx/>
                <a:latin typeface="Calibri"/>
                <a:ea typeface="+mn-ea"/>
                <a:cs typeface="+mn-cs"/>
              </a:rPr>
              <a:t>Họ</a:t>
            </a:r>
            <a:r>
              <a:rPr kumimoji="0" lang="en-US" sz="3200" b="1" i="0" u="none" strike="noStrike" kern="1200" cap="none" spc="0" normalizeH="0" baseline="0" noProof="0" dirty="0">
                <a:ln>
                  <a:noFill/>
                </a:ln>
                <a:solidFill>
                  <a:srgbClr val="4472C4"/>
                </a:solidFill>
                <a:effectLst/>
                <a:uLnTx/>
                <a:uFillTx/>
                <a:latin typeface="Calibri"/>
                <a:ea typeface="+mn-ea"/>
                <a:cs typeface="+mn-cs"/>
              </a:rPr>
              <a:t> </a:t>
            </a:r>
            <a:r>
              <a:rPr kumimoji="0" lang="en-US" sz="3200" b="1" i="0" u="none" strike="noStrike" kern="1200" cap="none" spc="0" normalizeH="0" baseline="0" noProof="0" dirty="0" err="1">
                <a:ln>
                  <a:noFill/>
                </a:ln>
                <a:solidFill>
                  <a:srgbClr val="4472C4"/>
                </a:solidFill>
                <a:effectLst/>
                <a:uLnTx/>
                <a:uFillTx/>
                <a:latin typeface="Calibri"/>
                <a:ea typeface="+mn-ea"/>
                <a:cs typeface="+mn-cs"/>
              </a:rPr>
              <a:t>và</a:t>
            </a:r>
            <a:r>
              <a:rPr kumimoji="0" lang="en-US" sz="3200" b="1" i="0" u="none" strike="noStrike" kern="1200" cap="none" spc="0" normalizeH="0" baseline="0" noProof="0" dirty="0">
                <a:ln>
                  <a:noFill/>
                </a:ln>
                <a:solidFill>
                  <a:srgbClr val="4472C4"/>
                </a:solidFill>
                <a:effectLst/>
                <a:uLnTx/>
                <a:uFillTx/>
                <a:latin typeface="Calibri"/>
                <a:ea typeface="+mn-ea"/>
                <a:cs typeface="+mn-cs"/>
              </a:rPr>
              <a:t> </a:t>
            </a:r>
            <a:r>
              <a:rPr kumimoji="0" lang="en-US" sz="3200" b="1" i="0" u="none" strike="noStrike" kern="1200" cap="none" spc="0" normalizeH="0" baseline="0" noProof="0" dirty="0" err="1">
                <a:ln>
                  <a:noFill/>
                </a:ln>
                <a:solidFill>
                  <a:srgbClr val="4472C4"/>
                </a:solidFill>
                <a:effectLst/>
                <a:uLnTx/>
                <a:uFillTx/>
                <a:latin typeface="Calibri"/>
                <a:ea typeface="+mn-ea"/>
                <a:cs typeface="+mn-cs"/>
              </a:rPr>
              <a:t>tên</a:t>
            </a:r>
            <a:r>
              <a:rPr kumimoji="0" lang="en-US" sz="3200" b="1" i="0" u="none" strike="noStrike" kern="1200" cap="none" spc="0" normalizeH="0" baseline="0" noProof="0" dirty="0">
                <a:ln>
                  <a:noFill/>
                </a:ln>
                <a:solidFill>
                  <a:srgbClr val="4472C4"/>
                </a:solidFill>
                <a:effectLst/>
                <a:uLnTx/>
                <a:uFillTx/>
                <a:latin typeface="Calibri"/>
                <a:ea typeface="+mn-ea"/>
                <a:cs typeface="+mn-cs"/>
              </a:rPr>
              <a:t>: </a:t>
            </a:r>
            <a:r>
              <a:rPr kumimoji="0" lang="en-US" sz="3200" b="1" i="0" u="none" strike="noStrike" kern="1200" cap="none" spc="0" normalizeH="0" baseline="0" noProof="0" dirty="0" err="1">
                <a:ln>
                  <a:noFill/>
                </a:ln>
                <a:solidFill>
                  <a:srgbClr val="4472C4"/>
                </a:solidFill>
                <a:effectLst/>
                <a:uLnTx/>
                <a:uFillTx/>
                <a:latin typeface="Calibri"/>
                <a:ea typeface="+mn-ea"/>
                <a:cs typeface="+mn-cs"/>
              </a:rPr>
              <a:t>Bùi</a:t>
            </a:r>
            <a:r>
              <a:rPr kumimoji="0" lang="en-US" sz="3200" b="1" i="0" u="none" strike="noStrike" kern="1200" cap="none" spc="0" normalizeH="0" baseline="0" noProof="0" dirty="0">
                <a:ln>
                  <a:noFill/>
                </a:ln>
                <a:solidFill>
                  <a:srgbClr val="4472C4"/>
                </a:solidFill>
                <a:effectLst/>
                <a:uLnTx/>
                <a:uFillTx/>
                <a:latin typeface="Calibri"/>
                <a:ea typeface="+mn-ea"/>
                <a:cs typeface="+mn-cs"/>
              </a:rPr>
              <a:t> </a:t>
            </a:r>
            <a:r>
              <a:rPr kumimoji="0" lang="en-US" sz="3200" b="1" i="0" u="none" strike="noStrike" kern="1200" cap="none" spc="0" normalizeH="0" baseline="0" noProof="0" dirty="0" err="1">
                <a:ln>
                  <a:noFill/>
                </a:ln>
                <a:solidFill>
                  <a:srgbClr val="4472C4"/>
                </a:solidFill>
                <a:effectLst/>
                <a:uLnTx/>
                <a:uFillTx/>
                <a:latin typeface="Calibri"/>
                <a:ea typeface="+mn-ea"/>
                <a:cs typeface="+mn-cs"/>
              </a:rPr>
              <a:t>Thị</a:t>
            </a:r>
            <a:r>
              <a:rPr kumimoji="0" lang="en-US" sz="3200" b="1" i="0" u="none" strike="noStrike" kern="1200" cap="none" spc="0" normalizeH="0" baseline="0" noProof="0" dirty="0">
                <a:ln>
                  <a:noFill/>
                </a:ln>
                <a:solidFill>
                  <a:srgbClr val="4472C4"/>
                </a:solidFill>
                <a:effectLst/>
                <a:uLnTx/>
                <a:uFillTx/>
                <a:latin typeface="Calibri"/>
                <a:ea typeface="+mn-ea"/>
                <a:cs typeface="+mn-cs"/>
              </a:rPr>
              <a:t> Thu </a:t>
            </a:r>
            <a:r>
              <a:rPr kumimoji="0" lang="en-US" sz="3200" b="1" i="0" u="none" strike="noStrike" kern="1200" cap="none" spc="0" normalizeH="0" baseline="0" noProof="0" dirty="0" err="1">
                <a:ln>
                  <a:noFill/>
                </a:ln>
                <a:solidFill>
                  <a:srgbClr val="4472C4"/>
                </a:solidFill>
                <a:effectLst/>
                <a:uLnTx/>
                <a:uFillTx/>
                <a:latin typeface="Calibri"/>
                <a:ea typeface="+mn-ea"/>
                <a:cs typeface="+mn-cs"/>
              </a:rPr>
              <a:t>Hà</a:t>
            </a:r>
            <a:endParaRPr kumimoji="0" lang="en-US" sz="3200" b="1" i="0" u="none" strike="noStrike" kern="1200" cap="none" spc="0" normalizeH="0" baseline="0" noProof="0" dirty="0">
              <a:ln>
                <a:noFill/>
              </a:ln>
              <a:solidFill>
                <a:srgbClr val="4472C4"/>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4472C4"/>
                </a:solidFill>
                <a:effectLst/>
                <a:uLnTx/>
                <a:uFillTx/>
                <a:latin typeface="Calibri"/>
                <a:ea typeface="+mn-ea"/>
                <a:cs typeface="+mn-cs"/>
              </a:rPr>
              <a:t>Lớp</a:t>
            </a:r>
            <a:r>
              <a:rPr kumimoji="0" lang="en-US" sz="3200" b="1" i="0" u="none" strike="noStrike" kern="1200" cap="none" spc="0" normalizeH="0" baseline="0" noProof="0" dirty="0">
                <a:ln>
                  <a:noFill/>
                </a:ln>
                <a:solidFill>
                  <a:srgbClr val="4472C4"/>
                </a:solidFill>
                <a:effectLst/>
                <a:uLnTx/>
                <a:uFillTx/>
                <a:latin typeface="Calibri"/>
                <a:ea typeface="+mn-ea"/>
                <a:cs typeface="+mn-cs"/>
              </a:rPr>
              <a:t> : </a:t>
            </a:r>
            <a:r>
              <a:rPr kumimoji="0" lang="en-US" sz="3200" b="1" i="0" u="none" strike="noStrike" kern="1200" cap="none" spc="0" normalizeH="0" baseline="0" noProof="0" dirty="0" smtClean="0">
                <a:ln>
                  <a:noFill/>
                </a:ln>
                <a:solidFill>
                  <a:srgbClr val="4472C4"/>
                </a:solidFill>
                <a:effectLst/>
                <a:uLnTx/>
                <a:uFillTx/>
                <a:latin typeface="Calibri"/>
                <a:ea typeface="+mn-ea"/>
                <a:cs typeface="+mn-cs"/>
              </a:rPr>
              <a:t>5A5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smtClean="0">
                <a:ln>
                  <a:noFill/>
                </a:ln>
                <a:solidFill>
                  <a:srgbClr val="4472C4"/>
                </a:solidFill>
                <a:effectLst/>
                <a:uLnTx/>
                <a:uFillTx/>
                <a:latin typeface="Calibri"/>
                <a:ea typeface="+mn-ea"/>
                <a:cs typeface="+mn-cs"/>
              </a:rPr>
              <a:t>Năm</a:t>
            </a:r>
            <a:r>
              <a:rPr kumimoji="0" lang="en-US" sz="2000" b="1" i="1" u="none" strike="noStrike" kern="1200" cap="none" spc="0" normalizeH="0" baseline="0" noProof="0" dirty="0" smtClean="0">
                <a:ln>
                  <a:noFill/>
                </a:ln>
                <a:solidFill>
                  <a:srgbClr val="4472C4"/>
                </a:solidFill>
                <a:effectLst/>
                <a:uLnTx/>
                <a:uFillTx/>
                <a:latin typeface="Calibri"/>
                <a:ea typeface="+mn-ea"/>
                <a:cs typeface="+mn-cs"/>
              </a:rPr>
              <a:t> </a:t>
            </a:r>
            <a:r>
              <a:rPr kumimoji="0" lang="en-US" sz="2000" b="1" i="1" u="none" strike="noStrike" kern="1200" cap="none" spc="0" normalizeH="0" baseline="0" noProof="0" dirty="0" err="1" smtClean="0">
                <a:ln>
                  <a:noFill/>
                </a:ln>
                <a:solidFill>
                  <a:srgbClr val="4472C4"/>
                </a:solidFill>
                <a:effectLst/>
                <a:uLnTx/>
                <a:uFillTx/>
                <a:latin typeface="Calibri"/>
                <a:ea typeface="+mn-ea"/>
                <a:cs typeface="+mn-cs"/>
              </a:rPr>
              <a:t>học</a:t>
            </a:r>
            <a:r>
              <a:rPr kumimoji="0" lang="en-US" sz="2000" b="1" i="1" u="none" strike="noStrike" kern="1200" cap="none" spc="0" normalizeH="0" baseline="0" noProof="0" dirty="0" smtClean="0">
                <a:ln>
                  <a:noFill/>
                </a:ln>
                <a:solidFill>
                  <a:srgbClr val="4472C4"/>
                </a:solidFill>
                <a:effectLst/>
                <a:uLnTx/>
                <a:uFillTx/>
                <a:latin typeface="Calibri"/>
                <a:ea typeface="+mn-ea"/>
                <a:cs typeface="+mn-cs"/>
              </a:rPr>
              <a:t>: 2025 - 2026</a:t>
            </a:r>
            <a:endParaRPr kumimoji="0" lang="en-US" sz="2000" b="1" i="1" u="none" strike="noStrike" kern="1200" cap="none" spc="0" normalizeH="0" baseline="0" noProof="0" dirty="0">
              <a:ln>
                <a:noFill/>
              </a:ln>
              <a:solidFill>
                <a:srgbClr val="4472C4"/>
              </a:solidFill>
              <a:effectLst/>
              <a:uLnTx/>
              <a:uFillTx/>
              <a:latin typeface="Calibri"/>
              <a:ea typeface="+mn-ea"/>
              <a:cs typeface="+mn-cs"/>
            </a:endParaRPr>
          </a:p>
        </p:txBody>
      </p:sp>
    </p:spTree>
    <p:extLst>
      <p:ext uri="{BB962C8B-B14F-4D97-AF65-F5344CB8AC3E}">
        <p14:creationId xmlns:p14="http://schemas.microsoft.com/office/powerpoint/2010/main" val="1459430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9F8E3293-852B-7299-DBF8-6849CED00806}"/>
              </a:ext>
            </a:extLst>
          </p:cNvPr>
          <p:cNvPicPr>
            <a:picLocks noChangeAspect="1"/>
          </p:cNvPicPr>
          <p:nvPr/>
        </p:nvPicPr>
        <p:blipFill>
          <a:blip r:embed="rId4"/>
          <a:stretch>
            <a:fillRect/>
          </a:stretch>
        </p:blipFill>
        <p:spPr>
          <a:xfrm>
            <a:off x="2734929" y="2029968"/>
            <a:ext cx="6313664" cy="2569464"/>
          </a:xfrm>
          <a:prstGeom prst="rect">
            <a:avLst/>
          </a:prstGeom>
        </p:spPr>
      </p:pic>
    </p:spTree>
    <p:extLst>
      <p:ext uri="{BB962C8B-B14F-4D97-AF65-F5344CB8AC3E}">
        <p14:creationId xmlns:p14="http://schemas.microsoft.com/office/powerpoint/2010/main" val="3190929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D215FAEE-1B21-536C-D38D-451A919DFA4F}"/>
              </a:ext>
            </a:extLst>
          </p:cNvPr>
          <p:cNvPicPr>
            <a:picLocks noChangeAspect="1"/>
          </p:cNvPicPr>
          <p:nvPr/>
        </p:nvPicPr>
        <p:blipFill>
          <a:blip r:embed="rId4"/>
          <a:stretch>
            <a:fillRect/>
          </a:stretch>
        </p:blipFill>
        <p:spPr>
          <a:xfrm>
            <a:off x="2140643" y="1282862"/>
            <a:ext cx="7736509" cy="2045554"/>
          </a:xfrm>
          <a:prstGeom prst="rect">
            <a:avLst/>
          </a:prstGeom>
        </p:spPr>
      </p:pic>
    </p:spTree>
    <p:extLst>
      <p:ext uri="{BB962C8B-B14F-4D97-AF65-F5344CB8AC3E}">
        <p14:creationId xmlns:p14="http://schemas.microsoft.com/office/powerpoint/2010/main" val="120044935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a16="http://schemas.microsoft.com/office/drawing/2014/main" id="{0CA49C2A-E4CD-6B33-8601-B949B5CB5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id="{6242484D-FA09-5978-C548-1A95FCE90073}"/>
              </a:ext>
            </a:extLst>
          </p:cNvPr>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8E01CF2-8A22-4B18-6C5F-8ECDF8834363}"/>
              </a:ext>
            </a:extLst>
          </p:cNvPr>
          <p:cNvPicPr>
            <a:picLocks noChangeAspect="1"/>
          </p:cNvPicPr>
          <p:nvPr/>
        </p:nvPicPr>
        <p:blipFill>
          <a:blip r:embed="rId4"/>
          <a:stretch>
            <a:fillRect/>
          </a:stretch>
        </p:blipFill>
        <p:spPr>
          <a:xfrm rot="2057928">
            <a:off x="10163512" y="465878"/>
            <a:ext cx="1008975" cy="908382"/>
          </a:xfrm>
          <a:prstGeom prst="rect">
            <a:avLst/>
          </a:prstGeom>
        </p:spPr>
      </p:pic>
      <p:sp>
        <p:nvSpPr>
          <p:cNvPr id="9" name="Freeform 5">
            <a:extLst>
              <a:ext uri="{FF2B5EF4-FFF2-40B4-BE49-F238E27FC236}">
                <a16:creationId xmlns:a16="http://schemas.microsoft.com/office/drawing/2014/main" id="{A1B6C0ED-3C74-ABBE-A029-2916EAFB5108}"/>
              </a:ext>
            </a:extLst>
          </p:cNvPr>
          <p:cNvSpPr/>
          <p:nvPr/>
        </p:nvSpPr>
        <p:spPr>
          <a:xfrm>
            <a:off x="8860536" y="5125275"/>
            <a:ext cx="1668486" cy="1220724"/>
          </a:xfrm>
          <a:custGeom>
            <a:avLst/>
            <a:gdLst/>
            <a:ahLst/>
            <a:cxnLst/>
            <a:rect l="l" t="t" r="r" b="b"/>
            <a:pathLst>
              <a:path w="2837764" h="2666316">
                <a:moveTo>
                  <a:pt x="0" y="0"/>
                </a:moveTo>
                <a:lnTo>
                  <a:pt x="2837764" y="0"/>
                </a:lnTo>
                <a:lnTo>
                  <a:pt x="2837764" y="2666316"/>
                </a:lnTo>
                <a:lnTo>
                  <a:pt x="0" y="26663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0B92D05-1455-380E-40F9-BA8A7F5984EF}"/>
              </a:ext>
            </a:extLst>
          </p:cNvPr>
          <p:cNvPicPr>
            <a:picLocks noChangeAspect="1"/>
          </p:cNvPicPr>
          <p:nvPr/>
        </p:nvPicPr>
        <p:blipFill>
          <a:blip r:embed="rId7"/>
          <a:stretch>
            <a:fillRect/>
          </a:stretch>
        </p:blipFill>
        <p:spPr>
          <a:xfrm>
            <a:off x="4581006" y="694011"/>
            <a:ext cx="3182388" cy="1420491"/>
          </a:xfrm>
          <a:prstGeom prst="rect">
            <a:avLst/>
          </a:prstGeom>
        </p:spPr>
      </p:pic>
      <p:pic>
        <p:nvPicPr>
          <p:cNvPr id="6" name="Picture 5">
            <a:extLst>
              <a:ext uri="{FF2B5EF4-FFF2-40B4-BE49-F238E27FC236}">
                <a16:creationId xmlns:a16="http://schemas.microsoft.com/office/drawing/2014/main" id="{08C099EE-32A7-A222-C3FD-EF833D684870}"/>
              </a:ext>
            </a:extLst>
          </p:cNvPr>
          <p:cNvPicPr>
            <a:picLocks noChangeAspect="1"/>
          </p:cNvPicPr>
          <p:nvPr/>
        </p:nvPicPr>
        <p:blipFill>
          <a:blip r:embed="rId8"/>
          <a:stretch>
            <a:fillRect/>
          </a:stretch>
        </p:blipFill>
        <p:spPr>
          <a:xfrm>
            <a:off x="2917801" y="1404256"/>
            <a:ext cx="6163590" cy="3871296"/>
          </a:xfrm>
          <a:prstGeom prst="rect">
            <a:avLst/>
          </a:prstGeom>
        </p:spPr>
      </p:pic>
      <p:pic>
        <p:nvPicPr>
          <p:cNvPr id="18" name="Picture 17">
            <a:extLst>
              <a:ext uri="{FF2B5EF4-FFF2-40B4-BE49-F238E27FC236}">
                <a16:creationId xmlns:a16="http://schemas.microsoft.com/office/drawing/2014/main" id="{7808B182-340B-B5D9-D3C2-9879AFA4EFE9}"/>
              </a:ext>
            </a:extLst>
          </p:cNvPr>
          <p:cNvPicPr>
            <a:picLocks noChangeAspect="1"/>
          </p:cNvPicPr>
          <p:nvPr/>
        </p:nvPicPr>
        <p:blipFill>
          <a:blip r:embed="rId9"/>
          <a:stretch>
            <a:fillRect/>
          </a:stretch>
        </p:blipFill>
        <p:spPr>
          <a:xfrm>
            <a:off x="4758086" y="4549302"/>
            <a:ext cx="6376969" cy="1286367"/>
          </a:xfrm>
          <a:prstGeom prst="rect">
            <a:avLst/>
          </a:prstGeom>
        </p:spPr>
      </p:pic>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F1D511F9-D28F-AFD2-71E3-0C0C549DA4B7}"/>
              </a:ext>
            </a:extLst>
          </p:cNvPr>
          <p:cNvPicPr>
            <a:picLocks noChangeAspect="1"/>
          </p:cNvPicPr>
          <p:nvPr/>
        </p:nvPicPr>
        <p:blipFill>
          <a:blip r:embed="rId4"/>
          <a:stretch>
            <a:fillRect/>
          </a:stretch>
        </p:blipFill>
        <p:spPr>
          <a:xfrm>
            <a:off x="2937781" y="2292899"/>
            <a:ext cx="5961507" cy="1565949"/>
          </a:xfrm>
          <a:prstGeom prst="rect">
            <a:avLst/>
          </a:prstGeom>
        </p:spPr>
      </p:pic>
    </p:spTree>
    <p:extLst>
      <p:ext uri="{BB962C8B-B14F-4D97-AF65-F5344CB8AC3E}">
        <p14:creationId xmlns:p14="http://schemas.microsoft.com/office/powerpoint/2010/main" val="3010553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1353312"/>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xmlns="" sd="2214188587">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1. </a:t>
            </a:r>
            <a:r>
              <a:rPr lang="vi-V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Trao đổi với bạn về nội dung của cuốn sách viết về một tấm gương học tập.</a:t>
            </a:r>
          </a:p>
        </p:txBody>
      </p:sp>
      <p:pic>
        <p:nvPicPr>
          <p:cNvPr id="5" name="Picture 4">
            <a:extLst>
              <a:ext uri="{FF2B5EF4-FFF2-40B4-BE49-F238E27FC236}">
                <a16:creationId xmlns:a16="http://schemas.microsoft.com/office/drawing/2014/main" id="{249B8B77-B12A-A337-ADD2-82E3296ED481}"/>
              </a:ext>
            </a:extLst>
          </p:cNvPr>
          <p:cNvPicPr>
            <a:picLocks noChangeAspect="1"/>
          </p:cNvPicPr>
          <p:nvPr/>
        </p:nvPicPr>
        <p:blipFill>
          <a:blip r:embed="rId3"/>
          <a:stretch>
            <a:fillRect/>
          </a:stretch>
        </p:blipFill>
        <p:spPr>
          <a:xfrm>
            <a:off x="1127375" y="2539734"/>
            <a:ext cx="10346169" cy="3242511"/>
          </a:xfrm>
          <a:prstGeom prst="rect">
            <a:avLst/>
          </a:prstGeom>
        </p:spPr>
      </p:pic>
    </p:spTree>
    <p:extLst>
      <p:ext uri="{BB962C8B-B14F-4D97-AF65-F5344CB8AC3E}">
        <p14:creationId xmlns:p14="http://schemas.microsoft.com/office/powerpoint/2010/main" val="2016409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166973" y="2677885"/>
            <a:ext cx="2227884" cy="4531941"/>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558143" y="217714"/>
            <a:ext cx="9405257" cy="6411686"/>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40D3653-FD18-2788-1931-7DA7D239E29C}"/>
              </a:ext>
            </a:extLst>
          </p:cNvPr>
          <p:cNvSpPr txBox="1"/>
          <p:nvPr/>
        </p:nvSpPr>
        <p:spPr>
          <a:xfrm>
            <a:off x="3015343" y="1635034"/>
            <a:ext cx="8556171" cy="3970318"/>
          </a:xfrm>
          <a:prstGeom prst="rect">
            <a:avLst/>
          </a:prstGeom>
          <a:noFill/>
        </p:spPr>
        <p:txBody>
          <a:bodyPr wrap="square">
            <a:spAutoFit/>
          </a:bodyPr>
          <a:lstStyle/>
          <a:p>
            <a:pPr algn="just"/>
            <a:r>
              <a:rPr lang="vi-VN" sz="2800" b="1" dirty="0">
                <a:solidFill>
                  <a:schemeClr val="bg1"/>
                </a:solidFill>
                <a:latin typeface="Calibri" panose="020F0502020204030204" pitchFamily="34" charset="0"/>
                <a:cs typeface="Calibri" panose="020F0502020204030204" pitchFamily="34" charset="0"/>
              </a:rPr>
              <a:t>– Tên cuốn sách: </a:t>
            </a:r>
            <a:r>
              <a:rPr lang="vi-VN" sz="2800" dirty="0">
                <a:solidFill>
                  <a:schemeClr val="bg1"/>
                </a:solidFill>
                <a:latin typeface="Calibri" panose="020F0502020204030204" pitchFamily="34" charset="0"/>
                <a:cs typeface="Calibri" panose="020F0502020204030204" pitchFamily="34" charset="0"/>
              </a:rPr>
              <a:t>Học tấm gương làm việc và học tập suốt đời của chủ tịch Hồ Chí Minh.</a:t>
            </a:r>
            <a:endParaRPr lang="en-US" sz="2800" dirty="0">
              <a:solidFill>
                <a:schemeClr val="bg1"/>
              </a:solidFill>
              <a:latin typeface="Calibri" panose="020F0502020204030204" pitchFamily="34" charset="0"/>
              <a:cs typeface="Calibri" panose="020F0502020204030204" pitchFamily="34" charset="0"/>
            </a:endParaRPr>
          </a:p>
          <a:p>
            <a:pPr algn="just"/>
            <a:r>
              <a:rPr lang="vi-VN" sz="2800" b="1" dirty="0">
                <a:solidFill>
                  <a:schemeClr val="bg1"/>
                </a:solidFill>
                <a:latin typeface="Calibri" panose="020F0502020204030204" pitchFamily="34" charset="0"/>
                <a:cs typeface="Calibri" panose="020F0502020204030204" pitchFamily="34" charset="0"/>
              </a:rPr>
              <a:t>– Nội dung cuốn sách: </a:t>
            </a:r>
            <a:r>
              <a:rPr lang="vi-VN" sz="2800" dirty="0">
                <a:solidFill>
                  <a:schemeClr val="bg1"/>
                </a:solidFill>
                <a:latin typeface="Calibri" panose="020F0502020204030204" pitchFamily="34" charset="0"/>
                <a:cs typeface="Calibri" panose="020F0502020204030204" pitchFamily="34" charset="0"/>
              </a:rPr>
              <a:t>Viết về chủ tịch Hồ Chí Minh</a:t>
            </a:r>
            <a:r>
              <a:rPr lang="en-US" sz="2800" dirty="0">
                <a:solidFill>
                  <a:schemeClr val="bg1"/>
                </a:solidFill>
                <a:latin typeface="Calibri" panose="020F0502020204030204" pitchFamily="34" charset="0"/>
                <a:cs typeface="Calibri" panose="020F0502020204030204" pitchFamily="34" charset="0"/>
              </a:rPr>
              <a:t> - </a:t>
            </a:r>
            <a:r>
              <a:rPr lang="vi-VN" sz="2800" dirty="0">
                <a:solidFill>
                  <a:schemeClr val="bg1"/>
                </a:solidFill>
                <a:latin typeface="Calibri" panose="020F0502020204030204" pitchFamily="34" charset="0"/>
                <a:cs typeface="Calibri" panose="020F0502020204030204" pitchFamily="34" charset="0"/>
              </a:rPr>
              <a:t>những việc làm, những điều bác dặn, nhân cách và năng lực của Bác qua những hiểu biết, tự học, tự sáng tạo khắp năm châu.</a:t>
            </a:r>
            <a:endParaRPr lang="en-US" sz="2800" dirty="0">
              <a:solidFill>
                <a:schemeClr val="bg1"/>
              </a:solidFill>
              <a:latin typeface="Calibri" panose="020F0502020204030204" pitchFamily="34" charset="0"/>
              <a:cs typeface="Calibri" panose="020F0502020204030204" pitchFamily="34" charset="0"/>
            </a:endParaRPr>
          </a:p>
          <a:p>
            <a:pPr algn="just"/>
            <a:r>
              <a:rPr lang="vi-VN" sz="2800" b="1" dirty="0">
                <a:solidFill>
                  <a:schemeClr val="bg1"/>
                </a:solidFill>
                <a:latin typeface="Calibri" panose="020F0502020204030204" pitchFamily="34" charset="0"/>
                <a:cs typeface="Calibri" panose="020F0502020204030204" pitchFamily="34" charset="0"/>
              </a:rPr>
              <a:t>– Cảm nghĩ của em: </a:t>
            </a:r>
            <a:r>
              <a:rPr lang="vi-VN" sz="2800" dirty="0">
                <a:solidFill>
                  <a:schemeClr val="bg1"/>
                </a:solidFill>
                <a:latin typeface="Calibri" panose="020F0502020204030204" pitchFamily="34" charset="0"/>
                <a:cs typeface="Calibri" panose="020F0502020204030204" pitchFamily="34" charset="0"/>
              </a:rPr>
              <a:t>Em ngưỡng mộ và khâm phục Bác. Em ý thức được mình cần phải cố gắng hơn nữa để có được vốn kiến thức sâu rộng, học tập tấm gương của Bác.</a:t>
            </a:r>
          </a:p>
        </p:txBody>
      </p:sp>
    </p:spTree>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1353312"/>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xmlns="" sd="2214188587">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2. </a:t>
            </a:r>
            <a:r>
              <a:rPr lang="vi-V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Viết đoạn văn giới thiệu về một nhân vật tài năng trong cuốn sách em đã đọc.</a:t>
            </a:r>
          </a:p>
        </p:txBody>
      </p:sp>
      <p:pic>
        <p:nvPicPr>
          <p:cNvPr id="3" name="Picture 2">
            <a:extLst>
              <a:ext uri="{FF2B5EF4-FFF2-40B4-BE49-F238E27FC236}">
                <a16:creationId xmlns:a16="http://schemas.microsoft.com/office/drawing/2014/main" id="{DDF87D15-4840-64A0-5BE0-AE5F11C43A18}"/>
              </a:ext>
            </a:extLst>
          </p:cNvPr>
          <p:cNvPicPr>
            <a:picLocks noChangeAspect="1"/>
          </p:cNvPicPr>
          <p:nvPr/>
        </p:nvPicPr>
        <p:blipFill>
          <a:blip r:embed="rId3"/>
          <a:stretch>
            <a:fillRect/>
          </a:stretch>
        </p:blipFill>
        <p:spPr>
          <a:xfrm>
            <a:off x="273503" y="2538412"/>
            <a:ext cx="11619802" cy="1336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74708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166973" y="2677885"/>
            <a:ext cx="2227884" cy="4531941"/>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558143" y="217714"/>
            <a:ext cx="9405257" cy="6411686"/>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40D3653-FD18-2788-1931-7DA7D239E29C}"/>
              </a:ext>
            </a:extLst>
          </p:cNvPr>
          <p:cNvSpPr txBox="1"/>
          <p:nvPr/>
        </p:nvSpPr>
        <p:spPr>
          <a:xfrm>
            <a:off x="3026229" y="1515291"/>
            <a:ext cx="8556171" cy="4524315"/>
          </a:xfrm>
          <a:prstGeom prst="rect">
            <a:avLst/>
          </a:prstGeom>
          <a:noFill/>
        </p:spPr>
        <p:txBody>
          <a:bodyPr wrap="square">
            <a:spAutoFit/>
          </a:bodyPr>
          <a:lstStyle/>
          <a:p>
            <a:pPr lvl="0" algn="just"/>
            <a:r>
              <a:rPr lang="en-US" sz="2400" b="1" dirty="0">
                <a:solidFill>
                  <a:prstClr val="white"/>
                </a:solidFill>
                <a:latin typeface="Calibri" panose="020F0502020204030204" pitchFamily="34" charset="0"/>
                <a:cs typeface="Calibri" panose="020F0502020204030204" pitchFamily="34" charset="0"/>
              </a:rPr>
              <a:t>   </a:t>
            </a:r>
            <a:r>
              <a:rPr lang="vi-VN" sz="2400" b="1" dirty="0">
                <a:solidFill>
                  <a:prstClr val="white"/>
                </a:solidFill>
                <a:latin typeface="Calibri" panose="020F0502020204030204" pitchFamily="34" charset="0"/>
                <a:cs typeface="Calibri" panose="020F0502020204030204" pitchFamily="34" charset="0"/>
              </a:rPr>
              <a:t>Em đã có dịp được đọc cuốn sách Học tấm gương làm việc và học tập suốt đời của chủ tịch Hồ Chí Minh. Cuốn sách viết về chủ tịch Hồ Chí Minh – những việc làm, những điều bác dặn, nhân cách và năng lực của Bác qua những hiểu biết, tự học, tự sáng tạo khắp năm châu. Cuốn sách mang lại cho em rất nhiều biểu biết về Bác. Học tập suốt đời là phẩm chất cao đẹp, xuyên suốt trong tư tưởng của Bác. Bằng tấm gương học tập suốt đời, Bác đã để lại nhiều bài học và những chỉ dẫn quý báu, trong đó có những nội dung rất cơ bản mà chúng ta cần học tập và noi theo. Qua cuốn sách, em càng thêm ngưỡng mộ và khâm phục Bác. Từ đó, em ý thức được mình cần phải cố gắng hơn nữa để có được vốn kiến thức sâu rộng, học tập tấm gương của Bác.</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8252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951411"/>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xmlns="" sd="2214188587">
                  <a:custGeom>
                    <a:avLst/>
                    <a:gdLst>
                      <a:gd name="connsiteX0" fmla="*/ 158572 w 11569246"/>
                      <a:gd name="connsiteY0" fmla="*/ 0 h 951411"/>
                      <a:gd name="connsiteX1" fmla="*/ 11569246 w 11569246"/>
                      <a:gd name="connsiteY1" fmla="*/ 0 h 951411"/>
                      <a:gd name="connsiteX2" fmla="*/ 11569246 w 11569246"/>
                      <a:gd name="connsiteY2" fmla="*/ 0 h 951411"/>
                      <a:gd name="connsiteX3" fmla="*/ 11569246 w 11569246"/>
                      <a:gd name="connsiteY3" fmla="*/ 792839 h 951411"/>
                      <a:gd name="connsiteX4" fmla="*/ 11410674 w 11569246"/>
                      <a:gd name="connsiteY4" fmla="*/ 951411 h 951411"/>
                      <a:gd name="connsiteX5" fmla="*/ 0 w 11569246"/>
                      <a:gd name="connsiteY5" fmla="*/ 951411 h 951411"/>
                      <a:gd name="connsiteX6" fmla="*/ 0 w 11569246"/>
                      <a:gd name="connsiteY6" fmla="*/ 951411 h 951411"/>
                      <a:gd name="connsiteX7" fmla="*/ 0 w 11569246"/>
                      <a:gd name="connsiteY7" fmla="*/ 158572 h 951411"/>
                      <a:gd name="connsiteX8" fmla="*/ 158572 w 11569246"/>
                      <a:gd name="connsiteY8" fmla="*/ 0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951411" fill="none" extrusionOk="0">
                        <a:moveTo>
                          <a:pt x="158572" y="0"/>
                        </a:moveTo>
                        <a:cubicBezTo>
                          <a:pt x="5233401" y="78011"/>
                          <a:pt x="10271273" y="21937"/>
                          <a:pt x="11569246" y="0"/>
                        </a:cubicBezTo>
                        <a:lnTo>
                          <a:pt x="11569246" y="0"/>
                        </a:lnTo>
                        <a:cubicBezTo>
                          <a:pt x="11630541" y="273304"/>
                          <a:pt x="11630470" y="648776"/>
                          <a:pt x="11569246" y="792839"/>
                        </a:cubicBezTo>
                        <a:cubicBezTo>
                          <a:pt x="11575972" y="872049"/>
                          <a:pt x="11481578" y="950161"/>
                          <a:pt x="11410674" y="951411"/>
                        </a:cubicBezTo>
                        <a:cubicBezTo>
                          <a:pt x="6980807" y="806327"/>
                          <a:pt x="2695524" y="986490"/>
                          <a:pt x="0" y="951411"/>
                        </a:cubicBezTo>
                        <a:lnTo>
                          <a:pt x="0" y="951411"/>
                        </a:lnTo>
                        <a:cubicBezTo>
                          <a:pt x="3927" y="616311"/>
                          <a:pt x="-15200" y="265918"/>
                          <a:pt x="0" y="158572"/>
                        </a:cubicBezTo>
                        <a:cubicBezTo>
                          <a:pt x="7598" y="71965"/>
                          <a:pt x="71946" y="11515"/>
                          <a:pt x="158572" y="0"/>
                        </a:cubicBezTo>
                        <a:close/>
                      </a:path>
                      <a:path w="11569246" h="951411" stroke="0" extrusionOk="0">
                        <a:moveTo>
                          <a:pt x="158572" y="0"/>
                        </a:moveTo>
                        <a:cubicBezTo>
                          <a:pt x="5547819" y="-16420"/>
                          <a:pt x="10183863" y="-157111"/>
                          <a:pt x="11569246" y="0"/>
                        </a:cubicBezTo>
                        <a:lnTo>
                          <a:pt x="11569246" y="0"/>
                        </a:lnTo>
                        <a:cubicBezTo>
                          <a:pt x="11632721" y="231906"/>
                          <a:pt x="11576750" y="589766"/>
                          <a:pt x="11569246" y="792839"/>
                        </a:cubicBezTo>
                        <a:cubicBezTo>
                          <a:pt x="11565971" y="889908"/>
                          <a:pt x="11501161" y="953388"/>
                          <a:pt x="11410674" y="951411"/>
                        </a:cubicBezTo>
                        <a:cubicBezTo>
                          <a:pt x="10227412" y="833916"/>
                          <a:pt x="5265674" y="1033033"/>
                          <a:pt x="0" y="951411"/>
                        </a:cubicBezTo>
                        <a:lnTo>
                          <a:pt x="0" y="951411"/>
                        </a:lnTo>
                        <a:cubicBezTo>
                          <a:pt x="-42821" y="594840"/>
                          <a:pt x="-54917" y="269443"/>
                          <a:pt x="0" y="158572"/>
                        </a:cubicBezTo>
                        <a:cubicBezTo>
                          <a:pt x="1167" y="69594"/>
                          <a:pt x="80798" y="918"/>
                          <a:pt x="158572" y="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3. Trao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đổi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với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bạn</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để</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góp</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ý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cho</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nhau</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rồi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chỉnh</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sửa</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bài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viết</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Freeform 7">
            <a:extLst>
              <a:ext uri="{FF2B5EF4-FFF2-40B4-BE49-F238E27FC236}">
                <a16:creationId xmlns:a16="http://schemas.microsoft.com/office/drawing/2014/main" id="{008239EE-1EB3-540A-E7E0-B5A7AB1562E7}"/>
              </a:ext>
            </a:extLst>
          </p:cNvPr>
          <p:cNvSpPr/>
          <p:nvPr/>
        </p:nvSpPr>
        <p:spPr>
          <a:xfrm>
            <a:off x="3400255" y="2559449"/>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8658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374</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Lato Hairline</vt:lpstr>
      <vt:lpstr>Calibri Light</vt:lpstr>
      <vt:lpstr>Calibri</vt:lpstr>
      <vt:lpstr>Lato Regular</vt:lpstr>
      <vt:lpstr>Lato Light</vt:lpstr>
      <vt:lpstr>Aptos</vt:lpstr>
      <vt:lpstr>Aptos Display</vt:lpstr>
      <vt:lpstr>Arial</vt:lpstr>
      <vt:lpstr>Times New Roman</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 User</cp:lastModifiedBy>
  <cp:revision>10</cp:revision>
  <dcterms:created xsi:type="dcterms:W3CDTF">2024-08-14T16:28:06Z</dcterms:created>
  <dcterms:modified xsi:type="dcterms:W3CDTF">2025-12-31T03:48:10Z</dcterms:modified>
</cp:coreProperties>
</file>