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9"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8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7CCA-E000-467F-9964-49AD334F3F6F}"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AEC41-1093-4A03-BDF0-C155CC53C75C}" type="slidenum">
              <a:rPr lang="en-US" smtClean="0"/>
              <a:t>‹#›</a:t>
            </a:fld>
            <a:endParaRPr lang="en-US"/>
          </a:p>
        </p:txBody>
      </p:sp>
    </p:spTree>
    <p:extLst>
      <p:ext uri="{BB962C8B-B14F-4D97-AF65-F5344CB8AC3E}">
        <p14:creationId xmlns:p14="http://schemas.microsoft.com/office/powerpoint/2010/main" val="2175547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68572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91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658F75-6F87-40CA-89C4-11B3F8112512}"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230431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58F75-6F87-40CA-89C4-11B3F8112512}"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64850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58F75-6F87-40CA-89C4-11B3F8112512}"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2431470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173246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58F75-6F87-40CA-89C4-11B3F8112512}"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349920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658F75-6F87-40CA-89C4-11B3F8112512}"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397105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58F75-6F87-40CA-89C4-11B3F8112512}"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130236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658F75-6F87-40CA-89C4-11B3F8112512}"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285779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658F75-6F87-40CA-89C4-11B3F8112512}"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406657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58F75-6F87-40CA-89C4-11B3F8112512}"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382954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58F75-6F87-40CA-89C4-11B3F8112512}"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514668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58F75-6F87-40CA-89C4-11B3F8112512}"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5D8B8-D016-446F-A97F-78F74C97B3D6}" type="slidenum">
              <a:rPr lang="en-US" smtClean="0"/>
              <a:t>‹#›</a:t>
            </a:fld>
            <a:endParaRPr lang="en-US"/>
          </a:p>
        </p:txBody>
      </p:sp>
    </p:spTree>
    <p:extLst>
      <p:ext uri="{BB962C8B-B14F-4D97-AF65-F5344CB8AC3E}">
        <p14:creationId xmlns:p14="http://schemas.microsoft.com/office/powerpoint/2010/main" val="133740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58F75-6F87-40CA-89C4-11B3F8112512}" type="datetimeFigureOut">
              <a:rPr lang="en-US" smtClean="0"/>
              <a:t>11/25/2025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5D8B8-D016-446F-A97F-78F74C97B3D6}" type="slidenum">
              <a:rPr lang="en-US" smtClean="0"/>
              <a:t>‹#›</a:t>
            </a:fld>
            <a:endParaRPr lang="en-US"/>
          </a:p>
        </p:txBody>
      </p:sp>
    </p:spTree>
    <p:extLst>
      <p:ext uri="{BB962C8B-B14F-4D97-AF65-F5344CB8AC3E}">
        <p14:creationId xmlns:p14="http://schemas.microsoft.com/office/powerpoint/2010/main" val="2300033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4.png"/><Relationship Id="rId18" Type="http://schemas.openxmlformats.org/officeDocument/2006/relationships/image" Target="NULL"/><Relationship Id="rId3" Type="http://schemas.openxmlformats.org/officeDocument/2006/relationships/image" Target="../media/image39.png"/><Relationship Id="rId21" Type="http://schemas.openxmlformats.org/officeDocument/2006/relationships/image" Target="../media/image48.png"/><Relationship Id="rId7" Type="http://schemas.openxmlformats.org/officeDocument/2006/relationships/image" Target="../media/image41.png"/><Relationship Id="rId12" Type="http://schemas.openxmlformats.org/officeDocument/2006/relationships/image" Target="NULL"/><Relationship Id="rId17"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5.png"/><Relationship Id="rId10" Type="http://schemas.openxmlformats.org/officeDocument/2006/relationships/image" Target="NULL"/><Relationship Id="rId19" Type="http://schemas.openxmlformats.org/officeDocument/2006/relationships/image" Target="../media/image47.png"/><Relationship Id="rId4" Type="http://schemas.openxmlformats.org/officeDocument/2006/relationships/image" Target="NULL"/><Relationship Id="rId9" Type="http://schemas.openxmlformats.org/officeDocument/2006/relationships/image" Target="../media/image42.png"/><Relationship Id="rId14"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48B6A2-6B82-4293-AEE6-720CDB7D922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285806" y="3339548"/>
            <a:ext cx="2351378" cy="3338934"/>
          </a:xfrm>
          <a:prstGeom prst="rect">
            <a:avLst/>
          </a:prstGeom>
        </p:spPr>
      </p:pic>
      <p:pic>
        <p:nvPicPr>
          <p:cNvPr id="7" name="Picture 6">
            <a:extLst>
              <a:ext uri="{FF2B5EF4-FFF2-40B4-BE49-F238E27FC236}">
                <a16:creationId xmlns:a16="http://schemas.microsoft.com/office/drawing/2014/main" xmlns="" id="{1FCB1F7E-AADA-C759-FDAA-FF2E92357D7D}"/>
              </a:ext>
            </a:extLst>
          </p:cNvPr>
          <p:cNvPicPr>
            <a:picLocks noChangeAspect="1"/>
          </p:cNvPicPr>
          <p:nvPr/>
        </p:nvPicPr>
        <p:blipFill>
          <a:blip r:embed="rId4"/>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xmlns="" id="{157861D4-4CC7-B6A5-2F95-CAB13B5D4D5C}"/>
              </a:ext>
            </a:extLst>
          </p:cNvPr>
          <p:cNvPicPr>
            <a:picLocks noChangeAspect="1"/>
          </p:cNvPicPr>
          <p:nvPr/>
        </p:nvPicPr>
        <p:blipFill>
          <a:blip r:embed="rId5"/>
          <a:stretch>
            <a:fillRect/>
          </a:stretch>
        </p:blipFill>
        <p:spPr>
          <a:xfrm>
            <a:off x="1689830" y="1048554"/>
            <a:ext cx="8101703" cy="1578519"/>
          </a:xfrm>
          <a:prstGeom prst="rect">
            <a:avLst/>
          </a:prstGeom>
        </p:spPr>
      </p:pic>
      <p:pic>
        <p:nvPicPr>
          <p:cNvPr id="4" name="Picture 3">
            <a:extLst>
              <a:ext uri="{FF2B5EF4-FFF2-40B4-BE49-F238E27FC236}">
                <a16:creationId xmlns:a16="http://schemas.microsoft.com/office/drawing/2014/main" xmlns="" id="{93B95565-1AE8-4493-71A0-B2F4B2E69AD4}"/>
              </a:ext>
            </a:extLst>
          </p:cNvPr>
          <p:cNvPicPr>
            <a:picLocks noChangeAspect="1"/>
          </p:cNvPicPr>
          <p:nvPr/>
        </p:nvPicPr>
        <p:blipFill>
          <a:blip r:embed="rId6"/>
          <a:stretch>
            <a:fillRect/>
          </a:stretch>
        </p:blipFill>
        <p:spPr>
          <a:xfrm>
            <a:off x="4306783" y="2627073"/>
            <a:ext cx="2867795" cy="859921"/>
          </a:xfrm>
          <a:prstGeom prst="rect">
            <a:avLst/>
          </a:prstGeom>
        </p:spPr>
      </p:pic>
      <p:sp>
        <p:nvSpPr>
          <p:cNvPr id="8" name="tex02">
            <a:extLst>
              <a:ext uri="{FF2B5EF4-FFF2-40B4-BE49-F238E27FC236}">
                <a16:creationId xmlns:a16="http://schemas.microsoft.com/office/drawing/2014/main" xmlns="" id="{42976E72-D805-4783-B14C-CCD6189DC1FB}"/>
              </a:ext>
            </a:extLst>
          </p:cNvPr>
          <p:cNvSpPr txBox="1"/>
          <p:nvPr/>
        </p:nvSpPr>
        <p:spPr>
          <a:xfrm>
            <a:off x="2011373" y="4500185"/>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9" name="Picture 8">
            <a:extLst>
              <a:ext uri="{FF2B5EF4-FFF2-40B4-BE49-F238E27FC236}">
                <a16:creationId xmlns:a16="http://schemas.microsoft.com/office/drawing/2014/main" xmlns="" id="{7F48B6A2-6B82-4293-AEE6-720CDB7D922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9732076" y="3596421"/>
            <a:ext cx="2351378" cy="3338934"/>
          </a:xfrm>
          <a:prstGeom prst="rect">
            <a:avLst/>
          </a:prstGeom>
        </p:spPr>
      </p:pic>
    </p:spTree>
    <p:extLst>
      <p:ext uri="{BB962C8B-B14F-4D97-AF65-F5344CB8AC3E}">
        <p14:creationId xmlns:p14="http://schemas.microsoft.com/office/powerpoint/2010/main" val="385107227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xmlns="" id="{E214D32C-409B-4638-BE55-C9D4ABF12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xmlns=""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37F37823-5CA5-41FF-8C18-9188431010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xmlns="" id="{9F20BF2B-8B89-4121-A446-46C9F88A12B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121096020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57EC9F5C-C991-4FC9-95DB-8316EA2F22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4950432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B3E0E3-E1DD-4980-9E96-BB9CB1B4B2F5}"/>
              </a:ext>
            </a:extLst>
          </p:cNvPr>
          <p:cNvPicPr>
            <a:picLocks noChangeAspect="1"/>
          </p:cNvPicPr>
          <p:nvPr/>
        </p:nvPicPr>
        <p:blipFill rotWithShape="1">
          <a:blip r:embed="rId2"/>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xmlns="" id="{5438C25C-968B-5C02-AE8A-6A6E20227A08}"/>
              </a:ext>
            </a:extLst>
          </p:cNvPr>
          <p:cNvPicPr>
            <a:picLocks noChangeAspect="1"/>
          </p:cNvPicPr>
          <p:nvPr/>
        </p:nvPicPr>
        <p:blipFill>
          <a:blip r:embed="rId3"/>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15219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29D257F-A4E7-4A0B-B30B-5C1292A79A7B}"/>
              </a:ext>
            </a:extLst>
          </p:cNvPr>
          <p:cNvPicPr>
            <a:picLocks noChangeAspect="1"/>
          </p:cNvPicPr>
          <p:nvPr/>
        </p:nvPicPr>
        <p:blipFill>
          <a:blip r:embed="rId2"/>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xmlns="" id="{BF3FD1F6-3C8C-8027-A328-7D9CFE0371E3}"/>
              </a:ext>
            </a:extLst>
          </p:cNvPr>
          <p:cNvPicPr>
            <a:picLocks noChangeAspect="1"/>
          </p:cNvPicPr>
          <p:nvPr/>
        </p:nvPicPr>
        <p:blipFill>
          <a:blip r:embed="rId3"/>
          <a:stretch>
            <a:fillRect/>
          </a:stretch>
        </p:blipFill>
        <p:spPr>
          <a:xfrm>
            <a:off x="1003395" y="0"/>
            <a:ext cx="9534970" cy="859611"/>
          </a:xfrm>
          <a:prstGeom prst="rect">
            <a:avLst/>
          </a:prstGeom>
        </p:spPr>
      </p:pic>
    </p:spTree>
    <p:extLst>
      <p:ext uri="{BB962C8B-B14F-4D97-AF65-F5344CB8AC3E}">
        <p14:creationId xmlns:p14="http://schemas.microsoft.com/office/powerpoint/2010/main" val="401216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E6514F-D4AE-4052-B4A3-DBB70C2B1757}"/>
              </a:ext>
            </a:extLst>
          </p:cNvPr>
          <p:cNvPicPr>
            <a:picLocks noChangeAspect="1"/>
          </p:cNvPicPr>
          <p:nvPr/>
        </p:nvPicPr>
        <p:blipFill>
          <a:blip r:embed="rId2"/>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xmlns=""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xmlns=""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xmlns="" id="{6B7927E9-21EF-84ED-E81D-8EB12C66E647}"/>
              </a:ext>
            </a:extLst>
          </p:cNvPr>
          <p:cNvPicPr>
            <a:picLocks noChangeAspect="1"/>
          </p:cNvPicPr>
          <p:nvPr/>
        </p:nvPicPr>
        <p:blipFill>
          <a:blip r:embed="rId3"/>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0785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4741DB7D-EC66-C6AF-C8D0-DC4696A2DEDB}"/>
              </a:ext>
            </a:extLst>
          </p:cNvPr>
          <p:cNvPicPr>
            <a:picLocks noChangeAspect="1"/>
          </p:cNvPicPr>
          <p:nvPr/>
        </p:nvPicPr>
        <p:blipFill>
          <a:blip r:embed="rId2"/>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544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AD7E2F2F-7A27-5DFA-6985-CBBDCA633AD9}"/>
              </a:ext>
            </a:extLst>
          </p:cNvPr>
          <p:cNvPicPr>
            <a:picLocks noChangeAspect="1"/>
          </p:cNvPicPr>
          <p:nvPr/>
        </p:nvPicPr>
        <p:blipFill>
          <a:blip r:embed="rId2"/>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36265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xmlns=""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64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xmlns=""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2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xmlns=""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xmlns=""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774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xmlns=""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2025031329"/>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xmlns="" id="{E214D32C-409B-4638-BE55-C9D4ABF12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xmlns=""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xmlns="" id="{37F37823-5CA5-41FF-8C18-9188431010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xmlns="" id="{9F20BF2B-8B89-4121-A446-46C9F88A12B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101440925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4CDFD9B-AC73-43B0-9197-12CEB9A45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xmlns="" id="{D7FFFBA5-D755-404E-A807-97267F8E9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xmlns="" id="{3D20C984-DA2D-2D86-AA11-2BF028AD1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361783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113A011C-FBD4-1A88-8B45-071B82BCC18E}"/>
              </a:ext>
            </a:extLst>
          </p:cNvPr>
          <p:cNvPicPr>
            <a:picLocks noChangeAspect="1"/>
          </p:cNvPicPr>
          <p:nvPr/>
        </p:nvPicPr>
        <p:blipFill>
          <a:blip r:embed="rId2"/>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136546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xmlns=""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634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xmlns=""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8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E8FF460-A3D8-48F4-83A2-B776184A4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xmlns=""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17597854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1C02D2FC-C243-F457-16C0-58EF2EA4A637}"/>
              </a:ext>
            </a:extLst>
          </p:cNvPr>
          <p:cNvPicPr>
            <a:picLocks noChangeAspect="1"/>
          </p:cNvPicPr>
          <p:nvPr/>
        </p:nvPicPr>
        <p:blipFill>
          <a:blip r:embed="rId2"/>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xmlns=""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xmlns="" id="{C13F6940-885E-C549-1CCA-5F1F63745D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16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xmlns=""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xmlns=""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xmlns=""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xmlns=""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xmlns=""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xmlns=""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xmlns=""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xmlns=""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xmlns=""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xmlns=""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xmlns=""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xmlns=""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xmlns=""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xmlns=""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xmlns=""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xmlns=""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xmlns=""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xmlns=""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xmlns=""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xmlns=""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xmlns=""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xmlns=""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xmlns=""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xmlns=""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xmlns=""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xmlns=""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xmlns=""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xmlns=""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xmlns=""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xmlns=""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xmlns=""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xmlns=""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xmlns=""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xmlns=""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xmlns=""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xmlns=""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xmlns=""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xmlns=""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xmlns=""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xmlns=""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xmlns=""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xmlns=""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xmlns=""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xmlns=""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xmlns=""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xmlns=""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xmlns=""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xmlns=""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xmlns=""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xmlns=""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xmlns=""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xmlns=""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xmlns=""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xmlns=""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xmlns=""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xmlns=""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xmlns=""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xmlns=""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xmlns=""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xmlns=""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xmlns=""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xmlns=""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xmlns=""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xmlns=""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xmlns=""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xmlns=""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xmlns=""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xmlns=""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xmlns=""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xmlns=""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xmlns=""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xmlns=""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xmlns=""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xmlns=""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xmlns=""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xmlns=""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xmlns=""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xmlns=""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xmlns=""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xmlns=""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xmlns=""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xmlns=""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xmlns=""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xmlns=""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xmlns=""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xmlns=""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xmlns=""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xmlns=""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xmlns=""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xmlns=""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xmlns=""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xmlns=""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xmlns=""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xmlns=""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xmlns=""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xmlns=""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xmlns=""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xmlns=""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xmlns=""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xmlns=""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xmlns=""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xmlns=""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xmlns=""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2019852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6BB718B7-FF5B-4870-DE91-E29444AECC7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xmlns="" id="{D10FDCD4-1CE6-459A-3C54-5D0AB1A521B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xmlns="" id="{707D00EF-A6CC-D8EC-8DEA-076431C11372}"/>
              </a:ext>
            </a:extLst>
          </p:cNvPr>
          <p:cNvSpPr txBox="1"/>
          <p:nvPr/>
        </p:nvSpPr>
        <p:spPr>
          <a:xfrm>
            <a:off x="4318001" y="2626361"/>
            <a:ext cx="6757263" cy="156966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717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4CDFD9B-AC73-43B0-9197-12CEB9A45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xmlns="" id="{D7FFFBA5-D755-404E-A807-97267F8E9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4" name="Picture 3">
            <a:extLst>
              <a:ext uri="{FF2B5EF4-FFF2-40B4-BE49-F238E27FC236}">
                <a16:creationId xmlns:a16="http://schemas.microsoft.com/office/drawing/2014/main" xmlns="" id="{65DC1010-FB07-7D77-3073-E4099C96B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340860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xmlns=""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xmlns=""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1987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E93C740B-5D5C-6757-4A4B-A921EF65618E}"/>
              </a:ext>
            </a:extLst>
          </p:cNvPr>
          <p:cNvPicPr>
            <a:picLocks noChangeAspect="1"/>
          </p:cNvPicPr>
          <p:nvPr/>
        </p:nvPicPr>
        <p:blipFill>
          <a:blip r:embed="rId2"/>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13921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07D6103A-BC54-9844-2BDE-EBF1683A9D84}"/>
              </a:ext>
            </a:extLst>
          </p:cNvPr>
          <p:cNvPicPr>
            <a:picLocks noChangeAspect="1"/>
          </p:cNvPicPr>
          <p:nvPr/>
        </p:nvPicPr>
        <p:blipFill>
          <a:blip r:embed="rId2"/>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xmlns=""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xmlns=""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xmlns=""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322430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xmlns=""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xmlns="" id="{B3C83DD1-D774-2128-AB79-22008C9E7F41}"/>
                </a:ext>
              </a:extLst>
            </p:cNvPr>
            <p:cNvPicPr>
              <a:picLocks noChangeAspect="1"/>
            </p:cNvPicPr>
            <p:nvPr/>
          </p:nvPicPr>
          <p:blipFill>
            <a:blip r:embed="rId2"/>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xmlns="" id="{AD7D93AA-74A0-9739-F7C1-9290BFBB5770}"/>
              </a:ext>
            </a:extLst>
          </p:cNvPr>
          <p:cNvPicPr>
            <a:picLocks noChangeAspect="1"/>
          </p:cNvPicPr>
          <p:nvPr/>
        </p:nvPicPr>
        <p:blipFill>
          <a:blip r:embed="rId3"/>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4552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xmlns=""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xmlns="" id="{B3C83DD1-D774-2128-AB79-22008C9E7F41}"/>
                </a:ext>
              </a:extLst>
            </p:cNvPr>
            <p:cNvPicPr>
              <a:picLocks noChangeAspect="1"/>
            </p:cNvPicPr>
            <p:nvPr/>
          </p:nvPicPr>
          <p:blipFill>
            <a:blip r:embed="rId2"/>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xmlns="" id="{025E21D9-B301-1616-8019-D4B5C5F7D1A4}"/>
              </a:ext>
            </a:extLst>
          </p:cNvPr>
          <p:cNvPicPr>
            <a:picLocks noChangeAspect="1"/>
          </p:cNvPicPr>
          <p:nvPr/>
        </p:nvPicPr>
        <p:blipFill>
          <a:blip r:embed="rId3"/>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75894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535</Words>
  <Application>Microsoft Office PowerPoint</Application>
  <PresentationFormat>Widescreen</PresentationFormat>
  <Paragraphs>40</Paragraphs>
  <Slides>27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宋体</vt:lpstr>
      <vt:lpstr>Arial</vt:lpstr>
      <vt:lpstr>Arial-Rounded</vt:lpstr>
      <vt:lpstr>Calibri</vt:lpstr>
      <vt:lpstr>Calibri Light</vt:lpstr>
      <vt:lpstr>Cambria</vt:lpstr>
      <vt:lpstr>Cordia New</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2025-11-25T03:08:46Z</dcterms:created>
  <dcterms:modified xsi:type="dcterms:W3CDTF">2025-11-25T03:16:45Z</dcterms:modified>
</cp:coreProperties>
</file>