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72" r:id="rId5"/>
    <p:sldId id="273" r:id="rId6"/>
    <p:sldId id="274" r:id="rId7"/>
    <p:sldId id="285" r:id="rId8"/>
    <p:sldId id="275" r:id="rId9"/>
    <p:sldId id="276" r:id="rId10"/>
    <p:sldId id="277" r:id="rId11"/>
    <p:sldId id="278" r:id="rId12"/>
    <p:sldId id="20075774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Hưng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Đạo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Đỗ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Thị Hà Vi</a:t>
            </a: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CA072-D2EA-5DC9-FB3F-A6E05F504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21" y="365125"/>
            <a:ext cx="10264957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8C021-9790-D749-2886-B8476F057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552" y="205483"/>
            <a:ext cx="8888896" cy="64470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86F5AF-7758-AFC4-9364-BFEADAEA0C77}"/>
              </a:ext>
            </a:extLst>
          </p:cNvPr>
          <p:cNvSpPr/>
          <p:nvPr/>
        </p:nvSpPr>
        <p:spPr>
          <a:xfrm>
            <a:off x="9435548" y="6176963"/>
            <a:ext cx="927652" cy="4755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1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061A5-96C2-D980-A54B-4C6F1C1FB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42" y="3004145"/>
            <a:ext cx="2234055" cy="292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CFC8A-6CA3-BCA2-A298-F1AB3999E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489" y="3144957"/>
            <a:ext cx="1975893" cy="2921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6D4BF-5EB8-0A47-D8C6-4DDC92A55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994" y="1134424"/>
            <a:ext cx="610262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834960-2B80-C112-B8D7-FC93C3762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62" y="598449"/>
            <a:ext cx="10845138" cy="59083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1E4935-A4AB-0D92-B686-EF23B77B2645}"/>
              </a:ext>
            </a:extLst>
          </p:cNvPr>
          <p:cNvSpPr/>
          <p:nvPr/>
        </p:nvSpPr>
        <p:spPr>
          <a:xfrm>
            <a:off x="1060174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>
            <a:extLst>
              <a:ext uri="{FF2B5EF4-FFF2-40B4-BE49-F238E27FC236}">
                <a16:creationId xmlns:a16="http://schemas.microsoft.com/office/drawing/2014/main" id="{75A27B70-E559-7252-0815-43F82454B047}"/>
              </a:ext>
            </a:extLst>
          </p:cNvPr>
          <p:cNvGrpSpPr/>
          <p:nvPr/>
        </p:nvGrpSpPr>
        <p:grpSpPr>
          <a:xfrm>
            <a:off x="1336743" y="28920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467BB7CA-BF7F-6FCC-B177-21A4A176AC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D072C46-1862-6FF8-D16A-A579D86BE0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7F39341-CB7D-AC77-01E6-A2099B7E2DE4}"/>
              </a:ext>
            </a:extLst>
          </p:cNvPr>
          <p:cNvSpPr txBox="1"/>
          <p:nvPr/>
        </p:nvSpPr>
        <p:spPr>
          <a:xfrm>
            <a:off x="2339333" y="878088"/>
            <a:ext cx="87348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242021"/>
                </a:solidFill>
                <a:effectLst/>
                <a:latin typeface="Arial-BoldMT"/>
              </a:rPr>
              <a:t>Tìm hiểu những hoạt động ở trường học qua hình ảnh</a:t>
            </a:r>
            <a:r>
              <a:rPr lang="vi-VN" sz="2400" dirty="0"/>
              <a:t> </a:t>
            </a:r>
            <a:br>
              <a:rPr lang="vi-VN" dirty="0"/>
            </a:b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2085F-E410-B1E9-6363-3C164FF7D61D}"/>
              </a:ext>
            </a:extLst>
          </p:cNvPr>
          <p:cNvSpPr txBox="1"/>
          <p:nvPr/>
        </p:nvSpPr>
        <p:spPr>
          <a:xfrm>
            <a:off x="1049047" y="2026893"/>
            <a:ext cx="25805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Gợi ý: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Có những hoạt động nào trong các hình ảnh dưới đây?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hãy mô tả về một hoạt động diễn ra ở trường học mà em yêu thích.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8FD1D69-34A0-648D-76B1-02BE676DC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248" y="1332269"/>
            <a:ext cx="7655399" cy="53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F7E249-B979-23D8-A49D-A92250C3C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567" y="301663"/>
            <a:ext cx="9274866" cy="619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172C1B-5DCC-2F65-0631-448C546BE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628" y="193606"/>
            <a:ext cx="8182744" cy="63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1E9187-0A39-A723-BFB2-29630812499F}"/>
              </a:ext>
            </a:extLst>
          </p:cNvPr>
          <p:cNvSpPr txBox="1"/>
          <p:nvPr/>
        </p:nvSpPr>
        <p:spPr>
          <a:xfrm>
            <a:off x="2189943" y="365125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4BFD1-C71F-7FE9-970F-BF01A0052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9555"/>
            <a:ext cx="7355725" cy="5786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32F130-229F-F8F1-A1D6-FEB75424F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486" y="2159990"/>
            <a:ext cx="4486032" cy="33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1E9187-0A39-A723-BFB2-29630812499F}"/>
              </a:ext>
            </a:extLst>
          </p:cNvPr>
          <p:cNvSpPr txBox="1"/>
          <p:nvPr/>
        </p:nvSpPr>
        <p:spPr>
          <a:xfrm>
            <a:off x="2189943" y="365125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3F12F-1A53-84A2-BC98-228FC1488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0" y="826790"/>
            <a:ext cx="9824182" cy="57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1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C15FE3-AC98-7787-2086-1D31095FE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397" y="218093"/>
            <a:ext cx="9777205" cy="645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7E2E8A-7FF9-2728-9FE5-138AB4883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066" y="365125"/>
            <a:ext cx="8105569" cy="60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84</Words>
  <Application>Microsoft Office PowerPoint</Application>
  <PresentationFormat>Widescreen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Arial-BoldMT</vt:lpstr>
      <vt:lpstr>ArialMT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Ha Vi Do</cp:lastModifiedBy>
  <cp:revision>22</cp:revision>
  <dcterms:created xsi:type="dcterms:W3CDTF">2024-07-21T15:58:24Z</dcterms:created>
  <dcterms:modified xsi:type="dcterms:W3CDTF">2025-11-23T02:22:29Z</dcterms:modified>
</cp:coreProperties>
</file>