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1464" r:id="rId2"/>
    <p:sldId id="11438" r:id="rId3"/>
    <p:sldId id="11419" r:id="rId4"/>
    <p:sldId id="11456" r:id="rId5"/>
    <p:sldId id="11442" r:id="rId6"/>
    <p:sldId id="11460" r:id="rId7"/>
    <p:sldId id="11461" r:id="rId8"/>
    <p:sldId id="11463" r:id="rId9"/>
    <p:sldId id="11462" r:id="rId10"/>
    <p:sldId id="1145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14"/>
    <a:srgbClr val="000000"/>
    <a:srgbClr val="FF6500"/>
    <a:srgbClr val="B9EDFF"/>
    <a:srgbClr val="9CCEE2"/>
    <a:srgbClr val="FFFFCF"/>
    <a:srgbClr val="5A3232"/>
    <a:srgbClr val="406D9E"/>
    <a:srgbClr val="FFCA1D"/>
    <a:srgbClr val="2EA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0110" autoAdjust="0"/>
  </p:normalViewPr>
  <p:slideViewPr>
    <p:cSldViewPr snapToGrid="0">
      <p:cViewPr varScale="1">
        <p:scale>
          <a:sx n="61" d="100"/>
          <a:sy n="61" d="100"/>
        </p:scale>
        <p:origin x="1004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384C4-4FBC-45FD-A3AD-9A89763DEA1E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8332A-45E4-4A45-8FD1-86A7DDFA6B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00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88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24639-4BFB-4B89-93BF-ECC60E30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185CEC-F095-4C71-BCEB-F1B132290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B6F9CA-D1E6-4240-AAEF-871F3DBF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284744-1F36-43E7-A079-1015500E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AD365-E08E-46DD-BAF5-96B34DD5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6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C5D0C-4D1B-4CE7-94FB-DC99029B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A1A7A3-2466-4140-A343-6608EC3B5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56EA68-FD2C-4851-8C01-7763E9F0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C3FD3A-4239-411B-9208-F5B10ECE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37EBE8-D17F-4F00-96A1-72B29AB8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C90287-BE84-40F6-B86E-5E074F8B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40D478-39A9-4159-9140-632FD1E0B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329AB2-763C-4DEE-9465-D57B64F2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B94C26-0B6A-4D0C-B745-77802934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859A59-1BC5-4F54-A220-B4FD476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2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B8BD-0826-4C58-8596-96994682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693073-8914-4EE6-8AF6-5A8CBB553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8DEB3-69B8-4A84-957C-804442B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11FFF-E1BE-4B29-A6BA-C79195D8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98132-1638-4E4E-B35B-5CA79D75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4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4143C1-379B-4AEE-9C73-D4728283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7EB420-0813-470C-8F42-8E38F84DC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C4D1A-8111-4D0E-BCA4-EA9BA456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76061-7DC7-499E-B1C6-083F54D5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0C2383-5708-465C-9A80-97CD1911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4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CF0C1D-4A16-418D-92AD-14DEAFB2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EEBD09-58D4-4508-832F-64636C254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FF8DEE-BC2F-43C0-AFE2-22C150B44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DE3BF8-5D48-4373-862E-2E7DFC9F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AC278E-AD6D-4C6C-B537-B881876E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398B72-6A58-478C-A483-C0C3E83F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4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836EF5-3C19-4EA0-A17E-064ACB7D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44B10-621A-434B-A706-A660345D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18B903-9815-4953-A880-7992E4DF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5C5530-5641-40E5-9087-98DF4B128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EFB07A-FED9-47D4-B1AC-CEA83ADF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14F3F8-D8F1-42DF-8628-54F484A1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DB981D6-F271-49DD-B4DF-1B153D7C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EDE738-2672-41FF-8A0D-EF271E02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5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55AE6-365D-4EA4-92C7-1A5EF7A7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47F52D-D91D-4379-9B5A-2AA2E0AC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5F5CC5-CFC6-4441-A011-F38032BA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0FA750-8DDD-4DCF-9342-A9F2AF11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53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A1F4EA-F88F-4641-A937-67B6D83F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21F400-826F-410F-9E9F-CBD1D1A9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0439C3-3627-46A6-8303-00EDF8D8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5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A2E2F-2468-4F02-B788-DDC55211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1C69F6-7BC5-4ED1-A422-771E0ED5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B5D08F-4248-42CB-B495-054886C4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CC3BD-9F95-4709-BC49-F7C9504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793D0D-C9A4-40C8-B89A-900998B6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DD9DB8-E9B0-4B63-B05D-5E82AD75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9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4BD1D-14A2-4797-9A85-C96812A6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C54612-0447-41B1-B0D6-08075F196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93D7BA-DF05-4F28-9CAD-AF8DCC6A4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64C80E-36CE-43F4-A739-AA65BEDB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43E4C7-9EBA-493C-8367-5B403472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153A65-B785-4325-BE37-915BA0A4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8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25641D-20D9-4A14-B816-C8AC1FDA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9F389F-5E7E-4A4E-BD21-DA571D0E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6C7B1A-CB44-4B90-AC6B-7FA02EE9E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25DD5-892E-4B85-8201-D5DBE45E046B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BA322B-2F47-444B-90B0-355D84FD6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2B8C65-4165-434B-9797-750F52D9F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63859-C6E2-4D91-9D38-F282C36787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26FBA67-079D-639B-DC54-D55A0A2401F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93891"/>
            <a:ext cx="1559317" cy="15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3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6D01C4-348A-46D4-99CC-372075F76B4D}"/>
              </a:ext>
            </a:extLst>
          </p:cNvPr>
          <p:cNvSpPr/>
          <p:nvPr/>
        </p:nvSpPr>
        <p:spPr>
          <a:xfrm>
            <a:off x="-73783" y="200917"/>
            <a:ext cx="985912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GV: Trần Thị Phương Thúy</a:t>
            </a:r>
          </a:p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Lớp: 5A3</a:t>
            </a:r>
          </a:p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Tiểu học Hưng Đạo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14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6875352B-7FDC-4042-A757-73934352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44" y="2282470"/>
            <a:ext cx="6583775" cy="5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9A807-385C-F27A-79FC-A0D6754F9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51" y="1162204"/>
            <a:ext cx="9242337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1.01016 0.0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08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ENTICHHINHTRON">
            <a:hlinkClick r:id="" action="ppaction://media"/>
            <a:extLst>
              <a:ext uri="{FF2B5EF4-FFF2-40B4-BE49-F238E27FC236}">
                <a16:creationId xmlns:a16="http://schemas.microsoft.com/office/drawing/2014/main" id="{DCA917F1-7FD3-43F0-8408-DDA78B7F28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538480" y="518160"/>
            <a:ext cx="11115040" cy="5821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2995B0-DE98-4A41-B16A-3628987663EB}"/>
              </a:ext>
            </a:extLst>
          </p:cNvPr>
          <p:cNvSpPr txBox="1"/>
          <p:nvPr/>
        </p:nvSpPr>
        <p:spPr>
          <a:xfrm>
            <a:off x="1564641" y="1672870"/>
            <a:ext cx="10982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cm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0E97E7-B24B-413D-96CF-DB9580C7479F}"/>
              </a:ext>
            </a:extLst>
          </p:cNvPr>
          <p:cNvSpPr txBox="1"/>
          <p:nvPr/>
        </p:nvSpPr>
        <p:spPr>
          <a:xfrm>
            <a:off x="990996" y="489566"/>
            <a:ext cx="6278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5400" b="1" dirty="0" err="1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B2A3E5-761E-458F-A8EF-2398592E9C51}"/>
              </a:ext>
            </a:extLst>
          </p:cNvPr>
          <p:cNvSpPr txBox="1"/>
          <p:nvPr/>
        </p:nvSpPr>
        <p:spPr>
          <a:xfrm>
            <a:off x="1360802" y="2738306"/>
            <a:ext cx="94703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3,14 x 10 x 10 = 314 (cm²)</a:t>
            </a: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2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4AA19C-7593-CA0E-D0FC-E11069D70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70" y="1730165"/>
            <a:ext cx="853514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DFF2D-DB15-FB55-E730-8B552A9E054B}"/>
              </a:ext>
            </a:extLst>
          </p:cNvPr>
          <p:cNvSpPr/>
          <p:nvPr/>
        </p:nvSpPr>
        <p:spPr>
          <a:xfrm>
            <a:off x="345440" y="294640"/>
            <a:ext cx="11511280" cy="6329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2FCD84-010C-2819-7C0A-3136D683413B}"/>
              </a:ext>
            </a:extLst>
          </p:cNvPr>
          <p:cNvSpPr/>
          <p:nvPr/>
        </p:nvSpPr>
        <p:spPr>
          <a:xfrm>
            <a:off x="995680" y="568960"/>
            <a:ext cx="60960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83F36-BC53-AA6D-B993-8EAC9D9D315F}"/>
              </a:ext>
            </a:extLst>
          </p:cNvPr>
          <p:cNvSpPr txBox="1"/>
          <p:nvPr/>
        </p:nvSpPr>
        <p:spPr>
          <a:xfrm>
            <a:off x="1696720" y="457200"/>
            <a:ext cx="925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D059797-B8F2-6EE7-F132-63EDB25AB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896509"/>
              </p:ext>
            </p:extLst>
          </p:nvPr>
        </p:nvGraphicFramePr>
        <p:xfrm>
          <a:off x="548640" y="1847426"/>
          <a:ext cx="11267440" cy="213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07250579"/>
                    </a:ext>
                  </a:extLst>
                </a:gridCol>
                <a:gridCol w="2728976">
                  <a:extLst>
                    <a:ext uri="{9D8B030D-6E8A-4147-A177-3AD203B41FA5}">
                      <a16:colId xmlns:a16="http://schemas.microsoft.com/office/drawing/2014/main" val="3207984018"/>
                    </a:ext>
                  </a:extLst>
                </a:gridCol>
                <a:gridCol w="2253488">
                  <a:extLst>
                    <a:ext uri="{9D8B030D-6E8A-4147-A177-3AD203B41FA5}">
                      <a16:colId xmlns:a16="http://schemas.microsoft.com/office/drawing/2014/main" val="170829483"/>
                    </a:ext>
                  </a:extLst>
                </a:gridCol>
                <a:gridCol w="2253488">
                  <a:extLst>
                    <a:ext uri="{9D8B030D-6E8A-4147-A177-3AD203B41FA5}">
                      <a16:colId xmlns:a16="http://schemas.microsoft.com/office/drawing/2014/main" val="1651263966"/>
                    </a:ext>
                  </a:extLst>
                </a:gridCol>
                <a:gridCol w="2253488">
                  <a:extLst>
                    <a:ext uri="{9D8B030D-6E8A-4147-A177-3AD203B41FA5}">
                      <a16:colId xmlns:a16="http://schemas.microsoft.com/office/drawing/2014/main" val="1987261684"/>
                    </a:ext>
                  </a:extLst>
                </a:gridCol>
              </a:tblGrid>
              <a:tr h="69850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Bán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kính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mm</a:t>
                      </a:r>
                    </a:p>
                    <a:p>
                      <a:pPr algn="ctr"/>
                      <a:endParaRPr lang="en-US" sz="3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520944"/>
                  </a:ext>
                </a:extLst>
              </a:tr>
              <a:tr h="8695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Diện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8814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C349B04-D420-80CA-879E-F5E65D2EDEBF}"/>
              </a:ext>
            </a:extLst>
          </p:cNvPr>
          <p:cNvSpPr txBox="1"/>
          <p:nvPr/>
        </p:nvSpPr>
        <p:spPr>
          <a:xfrm>
            <a:off x="2540000" y="310896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 x 2 = 12,56 (</a:t>
            </a:r>
            <a:r>
              <a:rPr lang="en-US" alt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cm²)</a:t>
            </a:r>
            <a:endParaRPr lang="en-US" sz="2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E0EFB-FD4D-18FE-A0D0-9372313D22C9}"/>
              </a:ext>
            </a:extLst>
          </p:cNvPr>
          <p:cNvSpPr txBox="1"/>
          <p:nvPr/>
        </p:nvSpPr>
        <p:spPr>
          <a:xfrm>
            <a:off x="5039360" y="310896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5 x 5 = 78,5 (</a:t>
            </a:r>
            <a:r>
              <a:rPr 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m²)</a:t>
            </a:r>
            <a:endParaRPr lang="en-US" sz="2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856DC-D054-41DA-151C-20BF287F3F5B}"/>
              </a:ext>
            </a:extLst>
          </p:cNvPr>
          <p:cNvSpPr txBox="1"/>
          <p:nvPr/>
        </p:nvSpPr>
        <p:spPr>
          <a:xfrm>
            <a:off x="7305040" y="309880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3 x 3 = 28,26 (</a:t>
            </a:r>
            <a:r>
              <a:rPr 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m²)</a:t>
            </a:r>
            <a:endParaRPr lang="en-US" sz="2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A3A57-7CCB-B8C1-9558-4EF07B92A63B}"/>
              </a:ext>
            </a:extLst>
          </p:cNvPr>
          <p:cNvSpPr txBox="1"/>
          <p:nvPr/>
        </p:nvSpPr>
        <p:spPr>
          <a:xfrm>
            <a:off x="9652000" y="309880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4 x 4 = 50,24 (</a:t>
            </a:r>
            <a:r>
              <a:rPr 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m²)</a:t>
            </a:r>
            <a:endParaRPr lang="en-US" sz="2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6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DFF2D-DB15-FB55-E730-8B552A9E054B}"/>
              </a:ext>
            </a:extLst>
          </p:cNvPr>
          <p:cNvSpPr/>
          <p:nvPr/>
        </p:nvSpPr>
        <p:spPr>
          <a:xfrm>
            <a:off x="345440" y="294640"/>
            <a:ext cx="11511280" cy="6329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2FCD84-010C-2819-7C0A-3136D683413B}"/>
              </a:ext>
            </a:extLst>
          </p:cNvPr>
          <p:cNvSpPr/>
          <p:nvPr/>
        </p:nvSpPr>
        <p:spPr>
          <a:xfrm>
            <a:off x="1046480" y="477520"/>
            <a:ext cx="60960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83F36-BC53-AA6D-B993-8EAC9D9D315F}"/>
              </a:ext>
            </a:extLst>
          </p:cNvPr>
          <p:cNvSpPr txBox="1"/>
          <p:nvPr/>
        </p:nvSpPr>
        <p:spPr>
          <a:xfrm>
            <a:off x="1696720" y="457200"/>
            <a:ext cx="925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1793CA-A929-4836-E1C4-A6BA98FF79F0}"/>
              </a:ext>
            </a:extLst>
          </p:cNvPr>
          <p:cNvSpPr txBox="1"/>
          <p:nvPr/>
        </p:nvSpPr>
        <p:spPr>
          <a:xfrm>
            <a:off x="619760" y="1270000"/>
            <a:ext cx="10576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ty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 m.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m²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67F05-A1A2-0520-471C-E017EF8AF388}"/>
              </a:ext>
            </a:extLst>
          </p:cNvPr>
          <p:cNvSpPr/>
          <p:nvPr/>
        </p:nvSpPr>
        <p:spPr>
          <a:xfrm>
            <a:off x="8625840" y="1879600"/>
            <a:ext cx="508000" cy="4165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69528-4A88-4635-40F8-9687913ED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469" y="2577464"/>
            <a:ext cx="6768071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DFF2D-DB15-FB55-E730-8B552A9E054B}"/>
              </a:ext>
            </a:extLst>
          </p:cNvPr>
          <p:cNvSpPr/>
          <p:nvPr/>
        </p:nvSpPr>
        <p:spPr>
          <a:xfrm>
            <a:off x="345440" y="294640"/>
            <a:ext cx="11511280" cy="6329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26187-7D6A-E3BC-3ECE-2EB1E8B80366}"/>
              </a:ext>
            </a:extLst>
          </p:cNvPr>
          <p:cNvSpPr txBox="1"/>
          <p:nvPr/>
        </p:nvSpPr>
        <p:spPr>
          <a:xfrm>
            <a:off x="2194560" y="327152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200 × 200 = 125 600 (m</a:t>
            </a:r>
            <a:r>
              <a:rPr lang="en-US" sz="4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125 600 m</a:t>
            </a:r>
            <a:r>
              <a:rPr lang="en-US" sz="4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A9CDA-BE4E-EE50-2760-FC980B98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60" y="596264"/>
            <a:ext cx="4574780" cy="25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4A76C7-7A76-7110-9EA0-86D8F0A34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251" y="1502579"/>
            <a:ext cx="7309738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DFF2D-DB15-FB55-E730-8B552A9E054B}"/>
              </a:ext>
            </a:extLst>
          </p:cNvPr>
          <p:cNvSpPr/>
          <p:nvPr/>
        </p:nvSpPr>
        <p:spPr>
          <a:xfrm>
            <a:off x="345440" y="294640"/>
            <a:ext cx="11511280" cy="6329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2FCD84-010C-2819-7C0A-3136D683413B}"/>
              </a:ext>
            </a:extLst>
          </p:cNvPr>
          <p:cNvSpPr/>
          <p:nvPr/>
        </p:nvSpPr>
        <p:spPr>
          <a:xfrm>
            <a:off x="1046480" y="477520"/>
            <a:ext cx="60960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83F36-BC53-AA6D-B993-8EAC9D9D315F}"/>
              </a:ext>
            </a:extLst>
          </p:cNvPr>
          <p:cNvSpPr txBox="1"/>
          <p:nvPr/>
        </p:nvSpPr>
        <p:spPr>
          <a:xfrm>
            <a:off x="1706880" y="365760"/>
            <a:ext cx="925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một tấm thảm hình tròn có đường kính 20 dm.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AA850-5C37-1671-B660-11294EB56EC4}"/>
              </a:ext>
            </a:extLst>
          </p:cNvPr>
          <p:cNvSpPr txBox="1"/>
          <p:nvPr/>
        </p:nvSpPr>
        <p:spPr>
          <a:xfrm>
            <a:off x="1046480" y="2032000"/>
            <a:ext cx="1022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: 2 = 10 (dm)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10 × 10 = 314 (dm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314 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217</Words>
  <Application>Microsoft Office PowerPoint</Application>
  <PresentationFormat>Widescreen</PresentationFormat>
  <Paragraphs>35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Huong Thao - 0972115126</dc:creator>
  <cp:lastModifiedBy>Administrator</cp:lastModifiedBy>
  <cp:revision>70</cp:revision>
  <dcterms:created xsi:type="dcterms:W3CDTF">2020-02-07T01:48:05Z</dcterms:created>
  <dcterms:modified xsi:type="dcterms:W3CDTF">2025-12-06T02:35:42Z</dcterms:modified>
</cp:coreProperties>
</file>