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11698" r:id="rId2"/>
    <p:sldId id="359" r:id="rId3"/>
    <p:sldId id="357" r:id="rId4"/>
    <p:sldId id="360" r:id="rId5"/>
    <p:sldId id="340" r:id="rId6"/>
    <p:sldId id="377" r:id="rId7"/>
    <p:sldId id="363" r:id="rId8"/>
    <p:sldId id="365" r:id="rId9"/>
    <p:sldId id="378" r:id="rId10"/>
    <p:sldId id="366" r:id="rId11"/>
    <p:sldId id="379" r:id="rId12"/>
    <p:sldId id="380" r:id="rId13"/>
    <p:sldId id="381" r:id="rId14"/>
    <p:sldId id="382" r:id="rId15"/>
    <p:sldId id="383" r:id="rId16"/>
    <p:sldId id="361" r:id="rId17"/>
    <p:sldId id="35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97" d="100"/>
          <a:sy n="97" d="100"/>
        </p:scale>
        <p:origin x="1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extLst>
      <p:ext uri="{BB962C8B-B14F-4D97-AF65-F5344CB8AC3E}">
        <p14:creationId xmlns:p14="http://schemas.microsoft.com/office/powerpoint/2010/main" val="1821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72354-62D5-4699-5C31-09775C3BF7EC}"/>
            </a:ext>
          </a:extLst>
        </p:cNvPr>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617DE69-E963-BB5B-350D-D3585A51D5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09E3A7D9-6D7E-A2B7-FA86-C0B6B3C218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a:extLst>
              <a:ext uri="{FF2B5EF4-FFF2-40B4-BE49-F238E27FC236}">
                <a16:creationId xmlns:a16="http://schemas.microsoft.com/office/drawing/2014/main" id="{9F7E5FDE-7A43-08A0-4DD9-A84C54B746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eaLnBrk="1" hangingPunct="1"/>
            <a:fld id="{A8E8AAB3-6B98-4E43-AC69-6BE017A510E2}" type="slidenum">
              <a:rPr lang="en-US" sz="1200" smtClean="0"/>
              <a:pPr eaLnBrk="1" hangingPunct="1"/>
              <a:t>1</a:t>
            </a:fld>
            <a:endParaRPr lang="en-US" sz="1200"/>
          </a:p>
        </p:txBody>
      </p:sp>
    </p:spTree>
    <p:extLst>
      <p:ext uri="{BB962C8B-B14F-4D97-AF65-F5344CB8AC3E}">
        <p14:creationId xmlns:p14="http://schemas.microsoft.com/office/powerpoint/2010/main" val="109263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3</a:t>
            </a:fld>
            <a:endParaRPr lang="en-US"/>
          </a:p>
        </p:txBody>
      </p:sp>
    </p:spTree>
    <p:extLst>
      <p:ext uri="{BB962C8B-B14F-4D97-AF65-F5344CB8AC3E}">
        <p14:creationId xmlns:p14="http://schemas.microsoft.com/office/powerpoint/2010/main" val="247248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4</a:t>
            </a:fld>
            <a:endParaRPr lang="en-US"/>
          </a:p>
        </p:txBody>
      </p:sp>
    </p:spTree>
    <p:extLst>
      <p:ext uri="{BB962C8B-B14F-4D97-AF65-F5344CB8AC3E}">
        <p14:creationId xmlns:p14="http://schemas.microsoft.com/office/powerpoint/2010/main" val="19738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5</a:t>
            </a:fld>
            <a:endParaRPr lang="en-US"/>
          </a:p>
        </p:txBody>
      </p:sp>
    </p:spTree>
    <p:extLst>
      <p:ext uri="{BB962C8B-B14F-4D97-AF65-F5344CB8AC3E}">
        <p14:creationId xmlns:p14="http://schemas.microsoft.com/office/powerpoint/2010/main" val="3742193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0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15</a:t>
            </a:fld>
            <a:endParaRPr lang="en-US"/>
          </a:p>
        </p:txBody>
      </p:sp>
    </p:spTree>
    <p:extLst>
      <p:ext uri="{BB962C8B-B14F-4D97-AF65-F5344CB8AC3E}">
        <p14:creationId xmlns:p14="http://schemas.microsoft.com/office/powerpoint/2010/main" val="194775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3894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950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0947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3068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E1895-8BD0-A9A6-0D87-07A5D26A60EB}"/>
            </a:ext>
          </a:extLst>
        </p:cNvPr>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F760A970-FB55-3F40-0C91-E9EF19E52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 y="0"/>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7D664DA-5269-4CB0-12C2-8DFEB402A1ED}"/>
              </a:ext>
            </a:extLst>
          </p:cNvPr>
          <p:cNvSpPr/>
          <p:nvPr/>
        </p:nvSpPr>
        <p:spPr>
          <a:xfrm>
            <a:off x="628989" y="377617"/>
            <a:ext cx="10286999" cy="443198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7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4500" b="1" dirty="0">
                <a:solidFill>
                  <a:srgbClr val="FF0000"/>
                </a:solidFill>
                <a:latin typeface="Times New Roman" panose="02020603050405020304" pitchFamily="18" charset="0"/>
                <a:cs typeface="Times New Roman" panose="02020603050405020304" pitchFamily="18" charset="0"/>
              </a:rPr>
              <a:t>CHÀO MỪNG QUÝ THẦY CÔ</a:t>
            </a:r>
          </a:p>
          <a:p>
            <a:pPr algn="ctr"/>
            <a:r>
              <a:rPr lang="en-US" sz="4500" b="1" dirty="0">
                <a:solidFill>
                  <a:srgbClr val="FF0000"/>
                </a:solidFill>
                <a:latin typeface="Times New Roman" panose="02020603050405020304" pitchFamily="18" charset="0"/>
                <a:cs typeface="Times New Roman" panose="02020603050405020304" pitchFamily="18" charset="0"/>
              </a:rPr>
              <a:t>VỀ DỰ</a:t>
            </a:r>
            <a:r>
              <a:rPr lang="vi-VN" sz="4500" b="1" dirty="0">
                <a:solidFill>
                  <a:srgbClr val="FF0000"/>
                </a:solidFill>
                <a:latin typeface="Times New Roman" panose="02020603050405020304" pitchFamily="18" charset="0"/>
                <a:cs typeface="Times New Roman" panose="02020603050405020304" pitchFamily="18" charset="0"/>
              </a:rPr>
              <a:t> GIỜ LỚP </a:t>
            </a:r>
            <a:r>
              <a:rPr lang="en-US" sz="4500" b="1" dirty="0">
                <a:solidFill>
                  <a:srgbClr val="FF0000"/>
                </a:solidFill>
                <a:latin typeface="Times New Roman" panose="02020603050405020304" pitchFamily="18" charset="0"/>
                <a:cs typeface="Times New Roman" panose="02020603050405020304" pitchFamily="18" charset="0"/>
              </a:rPr>
              <a:t>5A4</a:t>
            </a:r>
          </a:p>
          <a:p>
            <a:pPr algn="ctr"/>
            <a:r>
              <a:rPr lang="en-US" sz="4000" b="1" i="1" dirty="0">
                <a:solidFill>
                  <a:srgbClr val="0070C0"/>
                </a:solidFill>
                <a:latin typeface="Times New Roman" panose="02020603050405020304" pitchFamily="18" charset="0"/>
                <a:cs typeface="Times New Roman" panose="02020603050405020304" pitchFamily="18" charset="0"/>
              </a:rPr>
              <a:t>Môn: </a:t>
            </a:r>
            <a:r>
              <a:rPr lang="vi-VN" sz="4000" b="1" i="1" dirty="0">
                <a:solidFill>
                  <a:srgbClr val="0070C0"/>
                </a:solidFill>
                <a:latin typeface="Times New Roman" panose="02020603050405020304" pitchFamily="18" charset="0"/>
                <a:cs typeface="Times New Roman" panose="02020603050405020304" pitchFamily="18" charset="0"/>
              </a:rPr>
              <a:t>Tiếng Việt</a:t>
            </a:r>
            <a:endParaRPr lang="en-US" sz="4000" b="1" i="1" dirty="0">
              <a:solidFill>
                <a:srgbClr val="0070C0"/>
              </a:solidFill>
              <a:latin typeface="Times New Roman" panose="02020603050405020304" pitchFamily="18" charset="0"/>
              <a:cs typeface="Times New Roman" panose="02020603050405020304" pitchFamily="18" charset="0"/>
            </a:endParaRPr>
          </a:p>
          <a:p>
            <a:pPr algn="ct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Luyện</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từ</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và</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câu</a:t>
            </a:r>
            <a:r>
              <a:rPr lang="vi-VN" sz="4000" b="1" i="1" dirty="0">
                <a:solidFill>
                  <a:srgbClr val="0070C0"/>
                </a:solidFill>
                <a:latin typeface="Times New Roman" panose="02020603050405020304" pitchFamily="18" charset="0"/>
                <a:cs typeface="Times New Roman" panose="02020603050405020304" pitchFamily="18" charset="0"/>
              </a:rPr>
              <a:t>:</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Biện</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pháp</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điệp</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từ</a:t>
            </a:r>
            <a:r>
              <a:rPr lang="en-US" sz="4000" b="1" i="1" dirty="0">
                <a:solidFill>
                  <a:srgbClr val="0070C0"/>
                </a:solidFill>
                <a:latin typeface="Times New Roman" panose="02020603050405020304" pitchFamily="18" charset="0"/>
                <a:cs typeface="Times New Roman" panose="02020603050405020304" pitchFamily="18" charset="0"/>
              </a:rPr>
              <a:t>, </a:t>
            </a:r>
          </a:p>
          <a:p>
            <a:pPr algn="ctr"/>
            <a:r>
              <a:rPr lang="en-US" sz="4000" b="1" i="1" dirty="0" err="1">
                <a:solidFill>
                  <a:srgbClr val="0070C0"/>
                </a:solidFill>
                <a:latin typeface="Times New Roman" panose="02020603050405020304" pitchFamily="18" charset="0"/>
                <a:cs typeface="Times New Roman" panose="02020603050405020304" pitchFamily="18" charset="0"/>
              </a:rPr>
              <a:t>điệp</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ngữ</a:t>
            </a:r>
            <a:endParaRPr lang="en-US" sz="4000" b="1" i="1" dirty="0">
              <a:solidFill>
                <a:srgbClr val="0070C0"/>
              </a:solidFill>
              <a:latin typeface="Times New Roman" panose="02020603050405020304" pitchFamily="18" charset="0"/>
              <a:cs typeface="Times New Roman" panose="02020603050405020304" pitchFamily="18" charset="0"/>
            </a:endParaRPr>
          </a:p>
        </p:txBody>
      </p:sp>
      <p:pic>
        <p:nvPicPr>
          <p:cNvPr id="2056" name="Picture 8" descr="animal-14[1]">
            <a:extLst>
              <a:ext uri="{FF2B5EF4-FFF2-40B4-BE49-F238E27FC236}">
                <a16:creationId xmlns:a16="http://schemas.microsoft.com/office/drawing/2014/main" id="{D2C62E67-3763-D62D-2131-4C07BFEB87C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77517" y="1068344"/>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7D98200-F934-EEF6-D767-2A2A1735A9A6}"/>
              </a:ext>
            </a:extLst>
          </p:cNvPr>
          <p:cNvSpPr txBox="1"/>
          <p:nvPr/>
        </p:nvSpPr>
        <p:spPr>
          <a:xfrm>
            <a:off x="3734671" y="655979"/>
            <a:ext cx="4155305" cy="400110"/>
          </a:xfrm>
          <a:prstGeom prst="rect">
            <a:avLst/>
          </a:prstGeom>
          <a:noFill/>
        </p:spPr>
        <p:txBody>
          <a:bodyPr wrap="none" rtlCol="0">
            <a:spAutoFit/>
          </a:bodyPr>
          <a:lstStyle/>
          <a:p>
            <a:pPr algn="ctr"/>
            <a:r>
              <a:rPr lang="en-US" sz="2000" b="1" dirty="0">
                <a:solidFill>
                  <a:schemeClr val="accent5">
                    <a:lumMod val="75000"/>
                  </a:schemeClr>
                </a:solidFill>
                <a:latin typeface="Times New Roman" panose="02020603050405020304" pitchFamily="18" charset="0"/>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E8F03853-FA26-3AF6-88AC-E2BA3701F72B}"/>
              </a:ext>
            </a:extLst>
          </p:cNvPr>
          <p:cNvCxnSpPr>
            <a:cxnSpLocks/>
          </p:cNvCxnSpPr>
          <p:nvPr/>
        </p:nvCxnSpPr>
        <p:spPr>
          <a:xfrm>
            <a:off x="4782037" y="1056089"/>
            <a:ext cx="1980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2E7AE39-49E5-685D-CA46-D126FD823392}"/>
              </a:ext>
            </a:extLst>
          </p:cNvPr>
          <p:cNvSpPr txBox="1"/>
          <p:nvPr/>
        </p:nvSpPr>
        <p:spPr>
          <a:xfrm>
            <a:off x="1205131" y="4813639"/>
            <a:ext cx="3844322" cy="1384995"/>
          </a:xfrm>
          <a:prstGeom prst="rect">
            <a:avLst/>
          </a:prstGeom>
          <a:noFill/>
        </p:spPr>
        <p:txBody>
          <a:bodyPr wrap="none" rtlCol="0">
            <a:spAutoFit/>
          </a:bodyPr>
          <a:lstStyle/>
          <a:p>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Giáo</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viên</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Đỗ</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Thị</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Hà</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Vi</a:t>
            </a:r>
          </a:p>
          <a:p>
            <a:r>
              <a:rPr lang="vi-VN" sz="2800" b="1" i="1" dirty="0">
                <a:solidFill>
                  <a:schemeClr val="accent1">
                    <a:lumMod val="75000"/>
                  </a:schemeClr>
                </a:solidFill>
                <a:latin typeface="Times New Roman" panose="02020603050405020304" pitchFamily="18" charset="0"/>
                <a:cs typeface="Times New Roman" panose="02020603050405020304" pitchFamily="18" charset="0"/>
              </a:rPr>
              <a:t>Năm sinh: 1997</a:t>
            </a:r>
          </a:p>
          <a:p>
            <a:r>
              <a:rPr lang="vi-VN" sz="2800" b="1" i="1" dirty="0">
                <a:solidFill>
                  <a:schemeClr val="accent1">
                    <a:lumMod val="75000"/>
                  </a:schemeClr>
                </a:solidFill>
                <a:latin typeface="Times New Roman" panose="02020603050405020304" pitchFamily="18" charset="0"/>
                <a:cs typeface="Times New Roman" panose="02020603050405020304" pitchFamily="18" charset="0"/>
              </a:rPr>
              <a:t>Trình độ: Đại học</a:t>
            </a:r>
            <a:endParaRPr lang="en-US" sz="2800" b="1"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323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002780" y="1351915"/>
            <a:ext cx="4343400" cy="3219450"/>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838608" y="4658236"/>
            <a:ext cx="8819231" cy="785553"/>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a:extLst>
              <a:ext uri="{FF2B5EF4-FFF2-40B4-BE49-F238E27FC236}">
                <a16:creationId xmlns:a16="http://schemas.microsoft.com/office/drawing/2014/main" id="{8AE9E8BD-5606-A954-BB86-433CF24D7E12}"/>
              </a:ext>
            </a:extLst>
          </p:cNvPr>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14A8C2-B08F-D72C-BFC3-4C63B332766A}"/>
              </a:ext>
            </a:extLst>
          </p:cNvPr>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4F855C-BF91-CDC0-6277-3873936AD463}"/>
              </a:ext>
            </a:extLst>
          </p:cNvPr>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D4E6EC-B201-21A0-87FA-75949BDE28FE}"/>
              </a:ext>
            </a:extLst>
          </p:cNvPr>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17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122160" y="935355"/>
            <a:ext cx="3583940" cy="2656517"/>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259840" y="3967363"/>
            <a:ext cx="10078720" cy="2494405"/>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a:extLst>
              <a:ext uri="{FF2B5EF4-FFF2-40B4-BE49-F238E27FC236}">
                <a16:creationId xmlns:a16="http://schemas.microsoft.com/office/drawing/2014/main" id="{01DE5E97-5626-4C60-D8A4-AA821C3F0278}"/>
              </a:ext>
            </a:extLst>
          </p:cNvPr>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53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cs typeface="+mn-cs"/>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lvl="0" algn="just" defTabSz="609630"/>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vi-VN" sz="4400" b="1" dirty="0">
                <a:solidFill>
                  <a:srgbClr val="002060"/>
                </a:solidFill>
                <a:latin typeface="Cambria" panose="02040503050406030204" pitchFamily="18" charset="0"/>
                <a:ea typeface="Cambria" panose="02040503050406030204" pitchFamily="18" charset="0"/>
                <a:cs typeface="DM Sans Bold"/>
                <a:sym typeface="DM Sans Bold"/>
              </a:rPr>
              <a:t>Sử dụng từ điệp từ trong thơ tác dụng nhấn mạnh, làm diễn đạt thêm hay, gợi sự liên tưởng độc đáo.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3182095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873760" y="1066800"/>
            <a:ext cx="102717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2"/>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extLst>
      <p:ext uri="{BB962C8B-B14F-4D97-AF65-F5344CB8AC3E}">
        <p14:creationId xmlns:p14="http://schemas.microsoft.com/office/powerpoint/2010/main" val="3015387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8DB787-B963-D803-BA8A-96CB152A82D6}"/>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vào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bảng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nhóm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5B0D017A-C7E7-4858-08D9-078E57E21470}"/>
              </a:ext>
            </a:extLst>
          </p:cNvPr>
          <p:cNvPicPr>
            <a:picLocks noChangeAspect="1"/>
          </p:cNvPicPr>
          <p:nvPr/>
        </p:nvPicPr>
        <p:blipFill>
          <a:blip r:embed="rId2"/>
          <a:stretch>
            <a:fillRect/>
          </a:stretch>
        </p:blipFill>
        <p:spPr>
          <a:xfrm>
            <a:off x="2230436" y="1195704"/>
            <a:ext cx="7959669" cy="4077336"/>
          </a:xfrm>
          <a:prstGeom prst="rect">
            <a:avLst/>
          </a:prstGeom>
        </p:spPr>
      </p:pic>
    </p:spTree>
    <p:extLst>
      <p:ext uri="{BB962C8B-B14F-4D97-AF65-F5344CB8AC3E}">
        <p14:creationId xmlns:p14="http://schemas.microsoft.com/office/powerpoint/2010/main" val="3584751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3"/>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a:extLst>
              <a:ext uri="{FF2B5EF4-FFF2-40B4-BE49-F238E27FC236}">
                <a16:creationId xmlns:a16="http://schemas.microsoft.com/office/drawing/2014/main" id="{5409961A-0534-ABD6-ECC7-E5FB4A40D22B}"/>
              </a:ext>
            </a:extLst>
          </p:cNvPr>
          <p:cNvCxnSpPr>
            <a:cxnSpLocks/>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3BEC0-785D-E423-415D-D83653E77B5D}"/>
              </a:ext>
            </a:extLst>
          </p:cNvPr>
          <p:cNvCxnSpPr>
            <a:cxnSpLocks/>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55860-F52C-AB91-4188-7F6B8BDC85DA}"/>
              </a:ext>
            </a:extLst>
          </p:cNvPr>
          <p:cNvCxnSpPr>
            <a:cxnSpLocks/>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1E020-CF97-8B19-68AF-2C8A2A388DD8}"/>
              </a:ext>
            </a:extLst>
          </p:cNvPr>
          <p:cNvCxnSpPr>
            <a:cxnSpLocks/>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9E7E85-9315-574D-CF87-ED13E73CE055}"/>
              </a:ext>
            </a:extLst>
          </p:cNvPr>
          <p:cNvCxnSpPr>
            <a:cxnSpLocks/>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8A7AE-5BCE-B520-CA72-84C155DB9731}"/>
              </a:ext>
            </a:extLst>
          </p:cNvPr>
          <p:cNvCxnSpPr>
            <a:cxnSpLocks/>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19B18-EDF6-CC20-A2FB-4BB4A24ABD3A}"/>
              </a:ext>
            </a:extLst>
          </p:cNvPr>
          <p:cNvCxnSpPr>
            <a:cxnSpLocks/>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7AC6AFC-4525-78B1-F44D-AF08EC33245E}"/>
              </a:ext>
            </a:extLst>
          </p:cNvPr>
          <p:cNvGrpSpPr/>
          <p:nvPr/>
        </p:nvGrpSpPr>
        <p:grpSpPr>
          <a:xfrm>
            <a:off x="599440" y="3388236"/>
            <a:ext cx="8422639" cy="785553"/>
            <a:chOff x="3829805" y="5503967"/>
            <a:chExt cx="4350808" cy="785553"/>
          </a:xfrm>
        </p:grpSpPr>
        <p:sp>
          <p:nvSpPr>
            <p:cNvPr id="17" name="矩形: 圆角 7">
              <a:extLst>
                <a:ext uri="{FF2B5EF4-FFF2-40B4-BE49-F238E27FC236}">
                  <a16:creationId xmlns:a16="http://schemas.microsoft.com/office/drawing/2014/main" id="{03C57715-B9D4-CA97-480C-B2A7981C21B3}"/>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a:extLst>
                <a:ext uri="{FF2B5EF4-FFF2-40B4-BE49-F238E27FC236}">
                  <a16:creationId xmlns:a16="http://schemas.microsoft.com/office/drawing/2014/main" id="{C09D18D1-292C-BD46-A1E3-7C07D2964EB7}"/>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xuất hiện ở 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id="{0F54F79C-C9F2-4313-02C7-6A4EA4BEBE5B}"/>
              </a:ext>
            </a:extLst>
          </p:cNvPr>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a:extLst>
              <a:ext uri="{FF2B5EF4-FFF2-40B4-BE49-F238E27FC236}">
                <a16:creationId xmlns:a16="http://schemas.microsoft.com/office/drawing/2014/main" id="{AEEBBC03-6D60-7E99-806F-5301296B16C1}"/>
              </a:ext>
            </a:extLst>
          </p:cNvPr>
          <p:cNvGrpSpPr/>
          <p:nvPr/>
        </p:nvGrpSpPr>
        <p:grpSpPr>
          <a:xfrm>
            <a:off x="741680" y="5100320"/>
            <a:ext cx="9956800" cy="1910080"/>
            <a:chOff x="3829805" y="5503967"/>
            <a:chExt cx="4350808" cy="1439129"/>
          </a:xfrm>
        </p:grpSpPr>
        <p:sp>
          <p:nvSpPr>
            <p:cNvPr id="21" name="矩形: 圆角 7">
              <a:extLst>
                <a:ext uri="{FF2B5EF4-FFF2-40B4-BE49-F238E27FC236}">
                  <a16:creationId xmlns:a16="http://schemas.microsoft.com/office/drawing/2014/main" id="{6FF1A61D-1A9F-F100-17FF-81FC277E64F7}"/>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a:extLst>
                <a:ext uri="{FF2B5EF4-FFF2-40B4-BE49-F238E27FC236}">
                  <a16:creationId xmlns:a16="http://schemas.microsoft.com/office/drawing/2014/main" id="{F76BA520-F1F1-36A3-A321-0D538E2C62B5}"/>
                </a:ext>
              </a:extLst>
            </p:cNvPr>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0492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8608E72-4592-5DFD-6416-4475237CECC1}"/>
              </a:ext>
            </a:extLst>
          </p:cNvPr>
          <p:cNvSpPr/>
          <p:nvPr/>
        </p:nvSpPr>
        <p:spPr>
          <a:xfrm>
            <a:off x="1087120" y="731520"/>
            <a:ext cx="10180320" cy="169672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latin typeface="Cambria" panose="02040503050406030204" pitchFamily="18" charset="0"/>
                <a:ea typeface="Cambria" panose="02040503050406030204" pitchFamily="18" charset="0"/>
              </a:rPr>
              <a:t>Các em đã tìm ra từ lặp là từ quê hương ở phần Khởi động. Vậy từ đó có tác dụng gì?</a:t>
            </a:r>
            <a:endParaRPr lang="en-US" sz="36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741B5D1-4750-6E99-903C-C24136CA3EC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121920" y="2471362"/>
            <a:ext cx="2794000" cy="3995735"/>
          </a:xfrm>
          <a:prstGeom prst="rect">
            <a:avLst/>
          </a:prstGeom>
        </p:spPr>
      </p:pic>
      <p:sp>
        <p:nvSpPr>
          <p:cNvPr id="7" name="Arrow: Curved Right 6">
            <a:extLst>
              <a:ext uri="{FF2B5EF4-FFF2-40B4-BE49-F238E27FC236}">
                <a16:creationId xmlns:a16="http://schemas.microsoft.com/office/drawing/2014/main" id="{C2695C6E-BFC4-53B2-10FD-925C43ADC4A0}"/>
              </a:ext>
            </a:extLst>
          </p:cNvPr>
          <p:cNvSpPr/>
          <p:nvPr/>
        </p:nvSpPr>
        <p:spPr>
          <a:xfrm>
            <a:off x="2113280" y="2346960"/>
            <a:ext cx="538480" cy="94488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9842301F-22F0-7608-9776-6D8305BC46D8}"/>
              </a:ext>
            </a:extLst>
          </p:cNvPr>
          <p:cNvGrpSpPr/>
          <p:nvPr/>
        </p:nvGrpSpPr>
        <p:grpSpPr>
          <a:xfrm>
            <a:off x="2813968" y="3002156"/>
            <a:ext cx="8819231" cy="1163444"/>
            <a:chOff x="3829805" y="5503967"/>
            <a:chExt cx="4350808" cy="785553"/>
          </a:xfrm>
        </p:grpSpPr>
        <p:sp>
          <p:nvSpPr>
            <p:cNvPr id="9" name="矩形: 圆角 7">
              <a:extLst>
                <a:ext uri="{FF2B5EF4-FFF2-40B4-BE49-F238E27FC236}">
                  <a16:creationId xmlns:a16="http://schemas.microsoft.com/office/drawing/2014/main" id="{8F0DF6FF-6709-4EE3-CBCD-90982112645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0" name="TextBox 9">
              <a:extLst>
                <a:ext uri="{FF2B5EF4-FFF2-40B4-BE49-F238E27FC236}">
                  <a16:creationId xmlns:a16="http://schemas.microsoft.com/office/drawing/2014/main" id="{577A7420-2AB7-A3F2-6F8E-DB0881C76BFA}"/>
                </a:ext>
              </a:extLst>
            </p:cNvPr>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quê</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hương</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nhấn mạnh tình yêu quê hương của tác giả rất tha thiết, sâu đậm.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012901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8B0D99A4-F096-6F59-0912-A1215EF748F4}"/>
              </a:ext>
            </a:extLst>
          </p:cNvPr>
          <p:cNvPicPr>
            <a:picLocks noChangeAspect="1"/>
          </p:cNvPicPr>
          <p:nvPr/>
        </p:nvPicPr>
        <p:blipFill>
          <a:blip r:embed="rId6"/>
          <a:stretch>
            <a:fillRect/>
          </a:stretch>
        </p:blipFill>
        <p:spPr>
          <a:xfrm>
            <a:off x="1066361" y="2107955"/>
            <a:ext cx="10120237" cy="4432176"/>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AA1E3B1D-47E3-8BB1-0564-C44A1FE623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2800" y="82848"/>
            <a:ext cx="1893272" cy="1893272"/>
          </a:xfrm>
          <a:prstGeom prst="rect">
            <a:avLst/>
          </a:prstGeom>
        </p:spPr>
      </p:pic>
    </p:spTree>
    <p:custDataLst>
      <p:tags r:id="rId1"/>
    </p:custDataLst>
    <p:extLst>
      <p:ext uri="{BB962C8B-B14F-4D97-AF65-F5344CB8AC3E}">
        <p14:creationId xmlns:p14="http://schemas.microsoft.com/office/powerpoint/2010/main" val="3940950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id="{0058F069-9BEE-B8EA-05B4-E2DC72191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349" y="2362200"/>
            <a:ext cx="7723948" cy="2609850"/>
          </a:xfrm>
          <a:prstGeom prst="rect">
            <a:avLst/>
          </a:prstGeom>
        </p:spPr>
      </p:pic>
      <p:pic>
        <p:nvPicPr>
          <p:cNvPr id="11" name="Picture 10">
            <a:extLst>
              <a:ext uri="{FF2B5EF4-FFF2-40B4-BE49-F238E27FC236}">
                <a16:creationId xmlns:a16="http://schemas.microsoft.com/office/drawing/2014/main" id="{94CF175A-860B-4354-2D20-2EA169B9FA09}"/>
              </a:ext>
            </a:extLst>
          </p:cNvPr>
          <p:cNvPicPr>
            <a:picLocks noChangeAspect="1"/>
          </p:cNvPicPr>
          <p:nvPr/>
        </p:nvPicPr>
        <p:blipFill>
          <a:blip r:embed="rId10"/>
          <a:stretch>
            <a:fillRect/>
          </a:stretch>
        </p:blipFill>
        <p:spPr>
          <a:xfrm>
            <a:off x="-3845564" y="137086"/>
            <a:ext cx="3023878" cy="1707028"/>
          </a:xfrm>
          <a:prstGeom prst="rect">
            <a:avLst/>
          </a:prstGeom>
        </p:spPr>
      </p:pic>
      <p:pic>
        <p:nvPicPr>
          <p:cNvPr id="13" name="Picture 12" descr="A round pink label with white text and a black background&#10;&#10;Description automatically generated">
            <a:extLst>
              <a:ext uri="{FF2B5EF4-FFF2-40B4-BE49-F238E27FC236}">
                <a16:creationId xmlns:a16="http://schemas.microsoft.com/office/drawing/2014/main" id="{783CC5FC-1AF3-06F2-C334-01B69CEF6A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53920" y="4786928"/>
            <a:ext cx="1893272" cy="1893272"/>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57F38C4C-1BF0-8E52-74F1-2321709D3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864" y="2119992"/>
            <a:ext cx="5840605" cy="4374485"/>
          </a:xfrm>
          <a:prstGeom prst="rect">
            <a:avLst/>
          </a:prstGeom>
        </p:spPr>
      </p:pic>
    </p:spTree>
    <p:custDataLst>
      <p:tags r:id="rId1"/>
    </p:custDataLst>
    <p:extLst>
      <p:ext uri="{BB962C8B-B14F-4D97-AF65-F5344CB8AC3E}">
        <p14:creationId xmlns:p14="http://schemas.microsoft.com/office/powerpoint/2010/main" val="1501860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4218688" y="4778755"/>
            <a:ext cx="7290140" cy="785553"/>
            <a:chOff x="3829805" y="5503967"/>
            <a:chExt cx="4350808" cy="785553"/>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a:extLst>
              <a:ext uri="{FF2B5EF4-FFF2-40B4-BE49-F238E27FC236}">
                <a16:creationId xmlns:a16="http://schemas.microsoft.com/office/drawing/2014/main" id="{0D356FB9-1B52-C0DF-6A16-7F0643672A8B}"/>
              </a:ext>
            </a:extLst>
          </p:cNvPr>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53980A-B4E3-DBEE-E8F3-1C166D19FEFB}"/>
              </a:ext>
            </a:extLst>
          </p:cNvPr>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01EF5F-2964-2FB2-056C-C51577321B7B}"/>
              </a:ext>
            </a:extLst>
          </p:cNvPr>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8A5FB2-A7F1-5830-7784-B3418641C8A9}"/>
              </a:ext>
            </a:extLst>
          </p:cNvPr>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63B45E-F543-E741-CB89-1982D46C33C8}"/>
              </a:ext>
            </a:extLst>
          </p:cNvPr>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339F3F-D9F3-E7C4-7AD2-E13146370A76}"/>
              </a:ext>
            </a:extLst>
          </p:cNvPr>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EEEED3-5841-E18E-1FC2-6BBDBD36E863}"/>
              </a:ext>
            </a:extLst>
          </p:cNvPr>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4F01C1-E34E-3A97-1A2E-92FFCEFB98B8}"/>
              </a:ext>
            </a:extLst>
          </p:cNvPr>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8736BA-3FAE-6790-764C-E856D31FD2BD}"/>
              </a:ext>
            </a:extLst>
          </p:cNvPr>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3BFFCE-670A-B2AF-437F-EBF62FA061CF}"/>
              </a:ext>
            </a:extLst>
          </p:cNvPr>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41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arn(inVertical)">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3951889" y="3906396"/>
            <a:ext cx="7851228" cy="1131352"/>
            <a:chOff x="3829805" y="5503967"/>
            <a:chExt cx="4350808" cy="1131352"/>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C35BFC72-551C-6DDE-621F-F47FE4C1C97C}"/>
              </a:ext>
            </a:extLst>
          </p:cNvPr>
          <p:cNvPicPr>
            <a:picLocks noChangeAspect="1"/>
          </p:cNvPicPr>
          <p:nvPr/>
        </p:nvPicPr>
        <p:blipFill>
          <a:blip r:embed="rId5"/>
          <a:stretch>
            <a:fillRect/>
          </a:stretch>
        </p:blipFill>
        <p:spPr>
          <a:xfrm>
            <a:off x="4504831" y="4946594"/>
            <a:ext cx="4086225" cy="1400175"/>
          </a:xfrm>
          <a:prstGeom prst="rect">
            <a:avLst/>
          </a:prstGeom>
        </p:spPr>
      </p:pic>
    </p:spTree>
    <p:extLst>
      <p:ext uri="{BB962C8B-B14F-4D97-AF65-F5344CB8AC3E}">
        <p14:creationId xmlns:p14="http://schemas.microsoft.com/office/powerpoint/2010/main" val="621774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F9BD18-048A-E577-0920-84038E209046}"/>
              </a:ext>
            </a:extLst>
          </p:cNvPr>
          <p:cNvGrpSpPr/>
          <p:nvPr/>
        </p:nvGrpSpPr>
        <p:grpSpPr>
          <a:xfrm>
            <a:off x="386137" y="487680"/>
            <a:ext cx="5587943" cy="3964883"/>
            <a:chOff x="4312101" y="545951"/>
            <a:chExt cx="5774633" cy="5774633"/>
          </a:xfrm>
        </p:grpSpPr>
        <p:pic>
          <p:nvPicPr>
            <p:cNvPr id="14" name="图片 5">
              <a:extLst>
                <a:ext uri="{FF2B5EF4-FFF2-40B4-BE49-F238E27FC236}">
                  <a16:creationId xmlns:a16="http://schemas.microsoft.com/office/drawing/2014/main" id="{6E9D6442-2F67-8521-E83F-065F3F894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5" name="TextBox 14">
              <a:extLst>
                <a:ext uri="{FF2B5EF4-FFF2-40B4-BE49-F238E27FC236}">
                  <a16:creationId xmlns:a16="http://schemas.microsoft.com/office/drawing/2014/main" id="{0B5260E1-3889-0DD0-BE58-AFDFAB846B29}"/>
                </a:ext>
              </a:extLst>
            </p:cNvPr>
            <p:cNvSpPr txBox="1"/>
            <p:nvPr/>
          </p:nvSpPr>
          <p:spPr>
            <a:xfrm>
              <a:off x="5084402" y="1922871"/>
              <a:ext cx="4368538" cy="3720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ea typeface="Cambria" panose="02040503050406030204" pitchFamily="18" charset="0"/>
                </a:rPr>
                <a:t>N</a:t>
              </a:r>
              <a:r>
                <a:rPr lang="vi-VN" sz="3200" dirty="0">
                  <a:latin typeface="Cambria" panose="02040503050406030204" pitchFamily="18" charset="0"/>
                  <a:ea typeface="Cambria" panose="02040503050406030204" pitchFamily="18" charset="0"/>
                </a:rPr>
                <a:t>hấn mạnh niềm ước mong có được sự thuận lợi trong công việc đồng áng của người nông dân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CDC3ECE7-D3ED-9AC9-1AF1-3389F0B6CE95}"/>
              </a:ext>
            </a:extLst>
          </p:cNvPr>
          <p:cNvGrpSpPr/>
          <p:nvPr/>
        </p:nvGrpSpPr>
        <p:grpSpPr>
          <a:xfrm>
            <a:off x="6096057" y="1838960"/>
            <a:ext cx="5587943" cy="4663440"/>
            <a:chOff x="4312101" y="545951"/>
            <a:chExt cx="5774633" cy="5774633"/>
          </a:xfrm>
        </p:grpSpPr>
        <p:pic>
          <p:nvPicPr>
            <p:cNvPr id="17" name="图片 5">
              <a:extLst>
                <a:ext uri="{FF2B5EF4-FFF2-40B4-BE49-F238E27FC236}">
                  <a16:creationId xmlns:a16="http://schemas.microsoft.com/office/drawing/2014/main" id="{E3C4CBA2-D09C-4228-E9BD-20105EFEC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8" name="TextBox 17">
              <a:extLst>
                <a:ext uri="{FF2B5EF4-FFF2-40B4-BE49-F238E27FC236}">
                  <a16:creationId xmlns:a16="http://schemas.microsoft.com/office/drawing/2014/main" id="{68A68C32-74FD-90CF-4AEA-DF0D3AAE1E04}"/>
                </a:ext>
              </a:extLst>
            </p:cNvPr>
            <p:cNvSpPr txBox="1"/>
            <p:nvPr/>
          </p:nvSpPr>
          <p:spPr>
            <a:xfrm>
              <a:off x="5084402" y="1922871"/>
              <a:ext cx="4368538" cy="2625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Nhấn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hi </a:t>
              </a:r>
              <a:r>
                <a:rPr lang="en-US" sz="3200" dirty="0" err="1">
                  <a:latin typeface="Cambria" panose="02040503050406030204" pitchFamily="18" charset="0"/>
                  <a:ea typeface="Cambria" panose="02040503050406030204" pitchFamily="18" charset="0"/>
                </a:rPr>
                <a:t>vọng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ấm</a:t>
              </a:r>
              <a:r>
                <a:rPr lang="en-US" sz="3200" dirty="0">
                  <a:latin typeface="Cambria" panose="02040503050406030204" pitchFamily="18" charset="0"/>
                  <a:ea typeface="Cambria" panose="02040503050406030204" pitchFamily="18" charset="0"/>
                </a:rPr>
                <a:t> no;...</a:t>
              </a:r>
            </a:p>
          </p:txBody>
        </p:sp>
      </p:grpSp>
    </p:spTree>
    <p:extLst>
      <p:ext uri="{BB962C8B-B14F-4D97-AF65-F5344CB8AC3E}">
        <p14:creationId xmlns:p14="http://schemas.microsoft.com/office/powerpoint/2010/main" val="2114073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526235" y="459961"/>
            <a:ext cx="8178939" cy="1077218"/>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pic>
        <p:nvPicPr>
          <p:cNvPr id="6" name="Picture 5">
            <a:extLst>
              <a:ext uri="{FF2B5EF4-FFF2-40B4-BE49-F238E27FC236}">
                <a16:creationId xmlns:a16="http://schemas.microsoft.com/office/drawing/2014/main" id="{933BAC61-BD81-61C9-BA39-778C58E10C52}"/>
              </a:ext>
            </a:extLst>
          </p:cNvPr>
          <p:cNvPicPr>
            <a:picLocks noChangeAspect="1"/>
          </p:cNvPicPr>
          <p:nvPr/>
        </p:nvPicPr>
        <p:blipFill>
          <a:blip r:embed="rId3"/>
          <a:stretch>
            <a:fillRect/>
          </a:stretch>
        </p:blipFill>
        <p:spPr>
          <a:xfrm>
            <a:off x="3663632" y="1740535"/>
            <a:ext cx="5409248" cy="1463256"/>
          </a:xfrm>
          <a:prstGeom prst="rect">
            <a:avLst/>
          </a:prstGeom>
        </p:spPr>
      </p:pic>
      <p:cxnSp>
        <p:nvCxnSpPr>
          <p:cNvPr id="7" name="Straight Connector 6">
            <a:extLst>
              <a:ext uri="{FF2B5EF4-FFF2-40B4-BE49-F238E27FC236}">
                <a16:creationId xmlns:a16="http://schemas.microsoft.com/office/drawing/2014/main" id="{D58AE420-D285-2410-3B79-B5DFA2580C7B}"/>
              </a:ext>
            </a:extLst>
          </p:cNvPr>
          <p:cNvCxnSpPr>
            <a:cxnSpLocks/>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8F0282-1C4B-038E-862B-E0E6289ED700}"/>
              </a:ext>
            </a:extLst>
          </p:cNvPr>
          <p:cNvCxnSpPr>
            <a:cxnSpLocks/>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5BF2DB-F586-73AA-08FD-45E69D8A29B4}"/>
              </a:ext>
            </a:extLst>
          </p:cNvPr>
          <p:cNvCxnSpPr>
            <a:cxnSpLocks/>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6788CC-BAC5-5E2A-98E7-B3ABB4686078}"/>
              </a:ext>
            </a:extLst>
          </p:cNvPr>
          <p:cNvCxnSpPr>
            <a:cxnSpLocks/>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4DD2770-EEEF-2100-8CFB-A1111FC1CEC6}"/>
              </a:ext>
            </a:extLst>
          </p:cNvPr>
          <p:cNvGrpSpPr/>
          <p:nvPr/>
        </p:nvGrpSpPr>
        <p:grpSpPr>
          <a:xfrm>
            <a:off x="1849120" y="3510156"/>
            <a:ext cx="8623037" cy="1762884"/>
            <a:chOff x="3829805" y="5503967"/>
            <a:chExt cx="4350808" cy="785553"/>
          </a:xfrm>
        </p:grpSpPr>
        <p:sp>
          <p:nvSpPr>
            <p:cNvPr id="15" name="矩形: 圆角 7">
              <a:extLst>
                <a:ext uri="{FF2B5EF4-FFF2-40B4-BE49-F238E27FC236}">
                  <a16:creationId xmlns:a16="http://schemas.microsoft.com/office/drawing/2014/main" id="{B84E12E5-3ACF-D36F-B844-5E34640B0CD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6" name="TextBox 15">
              <a:extLst>
                <a:ext uri="{FF2B5EF4-FFF2-40B4-BE49-F238E27FC236}">
                  <a16:creationId xmlns:a16="http://schemas.microsoft.com/office/drawing/2014/main" id="{7FAE0D12-C69C-1DE9-C3E0-4A64DB17CFD1}"/>
                </a:ext>
              </a:extLst>
            </p:cNvPr>
            <p:cNvSpPr txBox="1"/>
            <p:nvPr/>
          </p:nvSpPr>
          <p:spPr>
            <a:xfrm>
              <a:off x="3976763" y="5558101"/>
              <a:ext cx="4089641" cy="699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lặp lại.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học nhằm nhấn mạnh rằng con người có nhiều thứ cần phải học hỏi.</a:t>
              </a:r>
            </a:p>
          </p:txBody>
        </p:sp>
      </p:grpSp>
    </p:spTree>
    <p:extLst>
      <p:ext uri="{BB962C8B-B14F-4D97-AF65-F5344CB8AC3E}">
        <p14:creationId xmlns:p14="http://schemas.microsoft.com/office/powerpoint/2010/main" val="1426664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algn="just" defTabSz="60963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4129082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895</Words>
  <Application>Microsoft Office PowerPoint</Application>
  <PresentationFormat>Widescreen</PresentationFormat>
  <Paragraphs>82</Paragraphs>
  <Slides>17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#9Slide07 Cadena</vt:lpstr>
      <vt:lpstr>Vogue-ExtraBold</vt:lpstr>
      <vt:lpstr>阿里妈妈刀隶体</vt:lpstr>
      <vt:lpstr>阿里巴巴普惠体</vt:lpstr>
      <vt:lpstr>Arial</vt:lpstr>
      <vt:lpstr>Calibri</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Ha Vi Do</cp:lastModifiedBy>
  <cp:revision>43</cp:revision>
  <dcterms:created xsi:type="dcterms:W3CDTF">2024-07-29T06:54:03Z</dcterms:created>
  <dcterms:modified xsi:type="dcterms:W3CDTF">2025-12-06T03:26:45Z</dcterms:modified>
</cp:coreProperties>
</file>