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8"/>
  </p:notesMasterIdLst>
  <p:sldIdLst>
    <p:sldId id="369" r:id="rId6"/>
    <p:sldId id="347" r:id="rId7"/>
    <p:sldId id="256" r:id="rId8"/>
    <p:sldId id="540" r:id="rId9"/>
    <p:sldId id="348" r:id="rId10"/>
    <p:sldId id="541" r:id="rId11"/>
    <p:sldId id="547" r:id="rId12"/>
    <p:sldId id="548" r:id="rId13"/>
    <p:sldId id="543" r:id="rId14"/>
    <p:sldId id="544" r:id="rId15"/>
    <p:sldId id="545" r:id="rId16"/>
    <p:sldId id="5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BB330D6-3ECD-B75D-69B8-39CBA75742E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2" y="0"/>
            <a:ext cx="1610139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953" y="452187"/>
            <a:ext cx="7678582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F8973E-5300-4DF9-A8A8-126BA91250ED}"/>
              </a:ext>
            </a:extLst>
          </p:cNvPr>
          <p:cNvSpPr/>
          <p:nvPr/>
        </p:nvSpPr>
        <p:spPr>
          <a:xfrm>
            <a:off x="3106449" y="1090350"/>
            <a:ext cx="800719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GV: BÙI THỊ HÀ MAI</a:t>
            </a:r>
          </a:p>
          <a:p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5A4</a:t>
            </a:r>
          </a:p>
          <a:p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TH HƯNG ĐẠO</a:t>
            </a:r>
          </a:p>
        </p:txBody>
      </p:sp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96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lược đ</a:t>
            </a:r>
            <a:r>
              <a:rPr lang="en-US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ồ</a:t>
            </a:r>
            <a:r>
              <a:rPr lang="vi-VN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 nhiên Việt Nam một số dãy núi, cao nguyên, đồng bằng, sông lớn, một số khoáng sản chính,...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1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19760" y="883920"/>
            <a:ext cx="1108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các cuộc đấu tranh tiêu biểu thời kì Bắc thuộc.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99FEE63-62CA-9F24-3815-7E1642D31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67"/>
              </p:ext>
            </p:extLst>
          </p:nvPr>
        </p:nvGraphicFramePr>
        <p:xfrm>
          <a:off x="889000" y="2568734"/>
          <a:ext cx="10515600" cy="2205129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val="2355282669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val="1671842117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39376059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41239934"/>
                    </a:ext>
                  </a:extLst>
                </a:gridCol>
              </a:tblGrid>
              <a:tr h="643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tranh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biểu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nghĩa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893666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40-43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720954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834850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26A798-EFFA-008A-9B44-BA4893E6A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39589"/>
              </p:ext>
            </p:extLst>
          </p:nvPr>
        </p:nvGraphicFramePr>
        <p:xfrm>
          <a:off x="822960" y="772160"/>
          <a:ext cx="10759440" cy="533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604377716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158153041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43212860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28207849"/>
                    </a:ext>
                  </a:extLst>
                </a:gridCol>
              </a:tblGrid>
              <a:tr h="783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59984"/>
                  </a:ext>
                </a:extLst>
              </a:tr>
              <a:tr h="12783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28772"/>
                  </a:ext>
                </a:extLst>
              </a:tr>
              <a:tr h="123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Bí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 nghĩa Lý Bí thể hiện lòng yêu nước, khẳng định sự trưởng thành về ý thức đẩu tranh giành độc lập của nhân dân ta.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02001"/>
                  </a:ext>
                </a:extLst>
              </a:tr>
              <a:tr h="1578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938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 thắng Bạch Đằng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chấm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dứt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lâu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99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168D9F-DA08-8C05-ADFA-1FDCB6EDD999}"/>
              </a:ext>
            </a:extLst>
          </p:cNvPr>
          <p:cNvSpPr/>
          <p:nvPr/>
        </p:nvSpPr>
        <p:spPr>
          <a:xfrm>
            <a:off x="1158240" y="132080"/>
            <a:ext cx="2062480" cy="65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Lý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CABEF8-FB1A-8B88-A783-464D718E363B}"/>
              </a:ext>
            </a:extLst>
          </p:cNvPr>
          <p:cNvSpPr/>
          <p:nvPr/>
        </p:nvSpPr>
        <p:spPr>
          <a:xfrm>
            <a:off x="7630160" y="101600"/>
            <a:ext cx="2265680" cy="65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Trần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4C0FD-329F-05A8-F1F4-7BD56FB3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1099502"/>
            <a:ext cx="3609975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B2599-3CF4-DD46-0719-6613A1C2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" y="2099945"/>
            <a:ext cx="3495675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2BC7B-1A5D-B2DE-1C87-1DD6F7E0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" y="3197860"/>
            <a:ext cx="3571875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46D5B4-4B70-4561-DEC0-DE5AE9B15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7" y="4236085"/>
            <a:ext cx="4695825" cy="74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95127-A072-B4EF-08FC-1A16318CA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397" y="896937"/>
            <a:ext cx="4733925" cy="69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EE6E36-A231-4F0C-029B-1A448CCA6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315" y="1643380"/>
            <a:ext cx="4743450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6B14A-4C8F-BF87-81CF-F84F5631E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092" y="2406015"/>
            <a:ext cx="3609975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A76643-2758-BA29-A60D-620B8FC63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275" y="3173412"/>
            <a:ext cx="4743450" cy="714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92FA63-BFB2-E385-7EFE-15046512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882" y="3910330"/>
            <a:ext cx="4714875" cy="723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9B2C83-1328-1F21-01F7-FEE45D437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555" y="4631690"/>
            <a:ext cx="3524250" cy="723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85F6E5-7987-F8D1-82E0-21905EA13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870" y="5407977"/>
            <a:ext cx="3543300" cy="695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7B31E7-E38A-222F-727E-750C2F1A5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860" y="6069012"/>
            <a:ext cx="3429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904</TotalTime>
  <Words>270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Calibri Light</vt:lpstr>
      <vt:lpstr>Cambria</vt:lpstr>
      <vt:lpstr>iCiel Altus</vt:lpstr>
      <vt:lpstr>Times New Roman</vt:lpstr>
      <vt:lpstr>UTM Seagull</vt:lpstr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Administrator</cp:lastModifiedBy>
  <cp:revision>58</cp:revision>
  <dcterms:created xsi:type="dcterms:W3CDTF">2023-11-22T13:50:43Z</dcterms:created>
  <dcterms:modified xsi:type="dcterms:W3CDTF">2025-12-06T02:50:28Z</dcterms:modified>
  <cp:category>9Slide.vn</cp:category>
</cp:coreProperties>
</file>