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9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12/6/2025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A73AD2D-C3FF-B0B4-565D-B6FEC6902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2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1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1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1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43CBDC-DFCD-48E0-BE2A-A80A96FD59AB}"/>
              </a:ext>
            </a:extLst>
          </p:cNvPr>
          <p:cNvSpPr/>
          <p:nvPr/>
        </p:nvSpPr>
        <p:spPr>
          <a:xfrm>
            <a:off x="1166437" y="1775638"/>
            <a:ext cx="98591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GV: Trần Thị Phương Thúy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Lớp: 5A3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Hưng Đạo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4092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66"/>
                </a:solidFill>
              </a:rPr>
              <a:t>= 3,14 x r x 2  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3078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66"/>
                </a:solidFill>
              </a:rPr>
              <a:t>=  3,14 x 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66"/>
                </a:solidFill>
              </a:rPr>
              <a:t>= 3,14 x r x r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194</Words>
  <Application>Microsoft Office PowerPoint</Application>
  <PresentationFormat>Widescreen</PresentationFormat>
  <Paragraphs>31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Administrator</cp:lastModifiedBy>
  <cp:revision>55</cp:revision>
  <dcterms:created xsi:type="dcterms:W3CDTF">2013-02-13T14:55:58Z</dcterms:created>
  <dcterms:modified xsi:type="dcterms:W3CDTF">2025-12-06T02:36:38Z</dcterms:modified>
</cp:coreProperties>
</file>