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theme/theme19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37" r:id="rId2"/>
    <p:sldMasterId id="2147483849" r:id="rId3"/>
    <p:sldMasterId id="2147483861" r:id="rId4"/>
    <p:sldMasterId id="2147483873" r:id="rId5"/>
    <p:sldMasterId id="2147483885" r:id="rId6"/>
    <p:sldMasterId id="2147483897" r:id="rId7"/>
    <p:sldMasterId id="2147483909" r:id="rId8"/>
    <p:sldMasterId id="2147483921" r:id="rId9"/>
    <p:sldMasterId id="2147483933" r:id="rId10"/>
    <p:sldMasterId id="2147483945" r:id="rId11"/>
    <p:sldMasterId id="2147483957" r:id="rId12"/>
    <p:sldMasterId id="2147483969" r:id="rId13"/>
    <p:sldMasterId id="2147483981" r:id="rId14"/>
    <p:sldMasterId id="2147483993" r:id="rId15"/>
    <p:sldMasterId id="2147484005" r:id="rId16"/>
    <p:sldMasterId id="2147484017" r:id="rId17"/>
    <p:sldMasterId id="2147484057" r:id="rId18"/>
    <p:sldMasterId id="2147484069" r:id="rId19"/>
    <p:sldMasterId id="2147484071" r:id="rId20"/>
  </p:sldMasterIdLst>
  <p:notesMasterIdLst>
    <p:notesMasterId r:id="rId64"/>
  </p:notesMasterIdLst>
  <p:sldIdLst>
    <p:sldId id="369" r:id="rId21"/>
    <p:sldId id="292" r:id="rId22"/>
    <p:sldId id="354" r:id="rId23"/>
    <p:sldId id="320" r:id="rId24"/>
    <p:sldId id="305" r:id="rId25"/>
    <p:sldId id="311" r:id="rId26"/>
    <p:sldId id="312" r:id="rId27"/>
    <p:sldId id="318" r:id="rId28"/>
    <p:sldId id="319" r:id="rId29"/>
    <p:sldId id="317" r:id="rId30"/>
    <p:sldId id="321" r:id="rId31"/>
    <p:sldId id="296" r:id="rId32"/>
    <p:sldId id="315" r:id="rId33"/>
    <p:sldId id="322" r:id="rId34"/>
    <p:sldId id="297" r:id="rId35"/>
    <p:sldId id="260" r:id="rId36"/>
    <p:sldId id="285" r:id="rId37"/>
    <p:sldId id="287" r:id="rId38"/>
    <p:sldId id="303" r:id="rId39"/>
    <p:sldId id="347" r:id="rId40"/>
    <p:sldId id="348" r:id="rId41"/>
    <p:sldId id="263" r:id="rId42"/>
    <p:sldId id="370" r:id="rId43"/>
    <p:sldId id="298" r:id="rId44"/>
    <p:sldId id="306" r:id="rId45"/>
    <p:sldId id="307" r:id="rId46"/>
    <p:sldId id="308" r:id="rId47"/>
    <p:sldId id="309" r:id="rId48"/>
    <p:sldId id="310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299" r:id="rId62"/>
    <p:sldId id="35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CC9900"/>
    <a:srgbClr val="FFFF99"/>
    <a:srgbClr val="66FF66"/>
    <a:srgbClr val="FF3399"/>
    <a:srgbClr val="FFECE0"/>
    <a:srgbClr val="90C12A"/>
    <a:srgbClr val="F172AC"/>
    <a:srgbClr val="5D43AF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89292" autoAdjust="0"/>
  </p:normalViewPr>
  <p:slideViewPr>
    <p:cSldViewPr snapToGrid="0" showGuides="1">
      <p:cViewPr varScale="1">
        <p:scale>
          <a:sx n="57" d="100"/>
          <a:sy n="57" d="100"/>
        </p:scale>
        <p:origin x="110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lớp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</a:t>
            </a:r>
            <a:r>
              <a:rPr lang="en-US" dirty="0"/>
              <a:t>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r>
              <a:rPr lang="en-US" dirty="0"/>
              <a:t>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bằng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.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,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t</a:t>
            </a:r>
            <a:r>
              <a:rPr lang="vi-VN" baseline="0" dirty="0"/>
              <a:t>ư</a:t>
            </a:r>
            <a:r>
              <a:rPr lang="en-US" baseline="0" dirty="0" err="1"/>
              <a:t>ợng</a:t>
            </a:r>
            <a:r>
              <a:rPr lang="en-US" baseline="0" dirty="0"/>
              <a:t> t</a:t>
            </a:r>
            <a:r>
              <a:rPr lang="vi-VN" baseline="0" dirty="0"/>
              <a:t>ư</a:t>
            </a:r>
            <a:r>
              <a:rPr lang="en-US" baseline="0" dirty="0" err="1"/>
              <a:t>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bằng</a:t>
            </a:r>
            <a:r>
              <a:rPr lang="en-US" baseline="0" dirty="0"/>
              <a:t> </a:t>
            </a:r>
            <a:r>
              <a:rPr lang="en-US" baseline="0" dirty="0" err="1"/>
              <a:t>cách</a:t>
            </a:r>
            <a:r>
              <a:rPr lang="en-US" baseline="0" dirty="0"/>
              <a:t>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con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con </a:t>
            </a:r>
            <a:r>
              <a:rPr lang="en-US" baseline="0" dirty="0" err="1"/>
              <a:t>hổ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nhảy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.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sẽ </a:t>
            </a:r>
            <a:r>
              <a:rPr lang="en-US" baseline="0" dirty="0" err="1"/>
              <a:t>thắng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1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114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baseline="0" dirty="0" err="1"/>
              <a:t>vựng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HS sẽ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HS sẽ </a:t>
            </a:r>
            <a:r>
              <a:rPr lang="en-US" baseline="0" dirty="0" err="1"/>
              <a:t>nhảy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8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8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03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bật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HS </a:t>
            </a:r>
            <a:r>
              <a:rPr lang="en-US" baseline="0" dirty="0" err="1"/>
              <a:t>vừa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GV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ở </a:t>
            </a:r>
            <a:r>
              <a:rPr lang="en-US" baseline="0" dirty="0" err="1"/>
              <a:t>đoạn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HS sẽ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91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mơ</a:t>
            </a:r>
            <a:r>
              <a:rPr lang="en-US" baseline="0" dirty="0"/>
              <a:t>̉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banh </a:t>
            </a:r>
            <a:r>
              <a:rPr lang="en-US" baseline="0" dirty="0" err="1"/>
              <a:t>tiếp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2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3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3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9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5955351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759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780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128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829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239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957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39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81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47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06293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195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467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084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22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844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97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70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712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914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4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12802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28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147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499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978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775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025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974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30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306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78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7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96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951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110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31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633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487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44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62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494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7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6795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031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516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431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618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348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752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997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95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207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1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8811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002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57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986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188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293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597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336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407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120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92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2264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3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07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036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049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225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961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554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89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337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8406"/>
      </p:ext>
    </p:extLst>
  </p:cSld>
  <p:clrMapOvr>
    <a:masterClrMapping/>
  </p:clrMapOvr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182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92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49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86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524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895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138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13024"/>
      </p:ext>
    </p:extLst>
  </p:cSld>
  <p:clrMapOvr>
    <a:masterClrMapping/>
  </p:clrMapOvr>
  <p:hf sldNum="0"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1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5823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76496"/>
      </p:ext>
    </p:extLst>
  </p:cSld>
  <p:clrMapOvr>
    <a:masterClrMapping/>
  </p:clrMapOvr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05139"/>
      </p:ext>
    </p:extLst>
  </p:cSld>
  <p:clrMapOvr>
    <a:masterClrMapping/>
  </p:clrMapOvr>
  <p:hf sldNum="0"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88871"/>
      </p:ext>
    </p:extLst>
  </p:cSld>
  <p:clrMapOvr>
    <a:masterClrMapping/>
  </p:clrMapOvr>
  <p:hf sldNum="0"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4007"/>
      </p:ext>
    </p:extLst>
  </p:cSld>
  <p:clrMapOvr>
    <a:masterClrMapping/>
  </p:clrMapOvr>
  <p:hf sldNum="0"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46622"/>
      </p:ext>
    </p:extLst>
  </p:cSld>
  <p:clrMapOvr>
    <a:masterClrMapping/>
  </p:clrMapOvr>
  <p:hf sldNum="0"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04870"/>
      </p:ext>
    </p:extLst>
  </p:cSld>
  <p:clrMapOvr>
    <a:masterClrMapping/>
  </p:clrMapOvr>
  <p:hf sldNum="0"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9435"/>
      </p:ext>
    </p:extLst>
  </p:cSld>
  <p:clrMapOvr>
    <a:masterClrMapping/>
  </p:clrMapOvr>
  <p:hf sldNum="0"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94969"/>
      </p:ext>
    </p:extLst>
  </p:cSld>
  <p:clrMapOvr>
    <a:masterClrMapping/>
  </p:clrMapOvr>
  <p:hf sldNum="0"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63795"/>
      </p:ext>
    </p:extLst>
  </p:cSld>
  <p:clrMapOvr>
    <a:masterClrMapping/>
  </p:clrMapOvr>
  <p:hf sldNum="0"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95AE-860D-F149-454C-F409849A8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4E954-5FF9-2D42-C07D-E9BC802F3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CC69E-E2B6-5503-1A0A-F5205040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947F1-74B9-A7F8-83EB-662827CF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532A-117B-1A87-7316-8B4CE11B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055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B3BC-FE7B-EA05-6805-6952DC15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3D02-C6DE-BDA2-B83F-E69CFD00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BF08B-AC1F-9A77-C7C5-136C1CEB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1A9E-CD5E-1ED4-386F-C48866E2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4B6C-5257-95FC-E6C7-00526064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4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96982"/>
      </p:ext>
    </p:extLst>
  </p:cSld>
  <p:clrMapOvr>
    <a:masterClrMapping/>
  </p:clrMapOvr>
  <p:hf sldNum="0"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86BE-08E2-1F10-9A78-6FE54FD9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3DAE9-8268-BC78-E523-349B5FA33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631D-64C1-2BDB-3FA9-BAF2BFF1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3B99-F8F0-7D51-C171-83F7582B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B8E3-7459-8748-007F-6DB5C08A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02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C9C7-0D7C-80BD-0F61-D279EEE7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8ADB-0068-DD23-3D9B-46D5C1C62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A0958-2D07-3647-B96B-6D8CE5B30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8495F-C72A-2C72-CF10-303A1828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5BCED-A7F3-8C0C-D7E8-52B67132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057C5-3C06-1D73-F77D-D1D37496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441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18F4-295B-7417-78F3-7FF23B49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CE24A-1EA0-A621-7516-F86689BF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1EABE-0466-CF01-2A1E-7A218FD5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37BE3-2A00-992A-0D48-A77A7F6CE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F93040-8891-A076-FF38-27642EEEE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03238-C1A9-D92A-4D08-E623614C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9204C-213C-ED40-DDDF-E27FAC2C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8BB3D-53CE-217E-47D5-F11961C3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484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3CCE-E182-04DE-CDF6-DDE91EFC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00BF9-D567-A6F0-65B6-A23B6E55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0E174-BA45-9454-81F1-BB366BEA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726CE-3E65-55F8-791D-FB2E021B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54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59FF1-EA42-46FA-79D7-95D397EF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D5E89-A5F6-BC3B-F725-B4DE2974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4CC67-0B15-6521-D944-AF9F48AE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54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DC3D-C99A-B705-746B-BF307A7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4C1B-79A4-3C22-423E-475E6576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AF6F-3E20-5BFF-F553-992C6DDAA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28191-6C0C-878C-5359-18EE5CFE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C2B3-CBC9-A27D-B4B6-787E61F4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FDA4E-B0F1-BFE7-7BC1-DFF4D5D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34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F56E-C1BC-7744-FBAF-D76017D0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2CB2D-1C3E-ECA0-41BE-D49DB2BA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7BAD3-8EB8-5A35-F817-8229D2399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8DF14-86E9-25E4-3565-951D3C13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480A5-6F38-D863-AB65-37466549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B530F-3F98-8BBA-434F-871245A3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2828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BD98-DA40-E24C-CBD3-89F4301A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2260B-111E-5890-8A22-3CA4382C6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EE42-F784-1B34-7737-8E59A47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99A58-508C-F1B4-945B-3909B527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36FF-C84C-41C5-45B6-25AD82D9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811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C0031-215C-7DAD-43A1-C3A4FFAAB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41559-0D8E-E8DD-746D-D082D3A61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DB06C-0156-EAB5-6EC4-BB0DE993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FB9DE-B567-8535-AF07-BCC3BF67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4CB4F-4203-590D-DC32-17B89E1F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284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33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57991"/>
      </p:ext>
    </p:extLst>
  </p:cSld>
  <p:clrMapOvr>
    <a:masterClrMapping/>
  </p:clrMapOvr>
  <p:hf sldNum="0"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1"/>
            </a:lvl3pPr>
            <a:lvl4pPr marL="1028725" indent="0" algn="ctr">
              <a:buNone/>
              <a:defRPr sz="1200"/>
            </a:lvl4pPr>
            <a:lvl5pPr marL="1371635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77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240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426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916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1" b="1"/>
            </a:lvl3pPr>
            <a:lvl4pPr marL="1028725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1" b="1"/>
            </a:lvl3pPr>
            <a:lvl4pPr marL="1028725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218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60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737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1"/>
            </a:lvl2pPr>
            <a:lvl3pPr marL="685818" indent="0">
              <a:buNone/>
              <a:defRPr sz="900"/>
            </a:lvl3pPr>
            <a:lvl4pPr marL="1028725" indent="0">
              <a:buNone/>
              <a:defRPr sz="751"/>
            </a:lvl4pPr>
            <a:lvl5pPr marL="1371635" indent="0">
              <a:buNone/>
              <a:defRPr sz="751"/>
            </a:lvl5pPr>
            <a:lvl6pPr marL="1714543" indent="0">
              <a:buNone/>
              <a:defRPr sz="751"/>
            </a:lvl6pPr>
            <a:lvl7pPr marL="2057452" indent="0">
              <a:buNone/>
              <a:defRPr sz="751"/>
            </a:lvl7pPr>
            <a:lvl8pPr marL="2400360" indent="0">
              <a:buNone/>
              <a:defRPr sz="751"/>
            </a:lvl8pPr>
            <a:lvl9pPr marL="2743268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135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5" indent="0">
              <a:buNone/>
              <a:defRPr sz="1500"/>
            </a:lvl4pPr>
            <a:lvl5pPr marL="1371635" indent="0">
              <a:buNone/>
              <a:defRPr sz="1500"/>
            </a:lvl5pPr>
            <a:lvl6pPr marL="1714543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1"/>
            </a:lvl2pPr>
            <a:lvl3pPr marL="685818" indent="0">
              <a:buNone/>
              <a:defRPr sz="900"/>
            </a:lvl3pPr>
            <a:lvl4pPr marL="1028725" indent="0">
              <a:buNone/>
              <a:defRPr sz="751"/>
            </a:lvl4pPr>
            <a:lvl5pPr marL="1371635" indent="0">
              <a:buNone/>
              <a:defRPr sz="751"/>
            </a:lvl5pPr>
            <a:lvl6pPr marL="1714543" indent="0">
              <a:buNone/>
              <a:defRPr sz="751"/>
            </a:lvl6pPr>
            <a:lvl7pPr marL="2057452" indent="0">
              <a:buNone/>
              <a:defRPr sz="751"/>
            </a:lvl7pPr>
            <a:lvl8pPr marL="2400360" indent="0">
              <a:buNone/>
              <a:defRPr sz="751"/>
            </a:lvl8pPr>
            <a:lvl9pPr marL="2743268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560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70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55390"/>
      </p:ext>
    </p:extLst>
  </p:cSld>
  <p:clrMapOvr>
    <a:masterClrMapping/>
  </p:clrMapOvr>
  <p:hf sldNum="0" hdr="0" ft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8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20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0001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2749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3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4227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3194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3090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3117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702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61824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627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0058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1729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0728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3628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508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7213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1116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34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175112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7045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327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093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812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2505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4148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1724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5006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85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9650677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6544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4850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05968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84196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8944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5374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6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62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42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682667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84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34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52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40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6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24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493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83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30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0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01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55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94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052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614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56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93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76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56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78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4999643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2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640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14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411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870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67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12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287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03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50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11/17/2025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39061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196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691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349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375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370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04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721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95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02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17/11/2025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3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452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8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5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0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8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9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5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5783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AF39F-D706-38A0-E07E-85129081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7E66-9F6D-4814-0894-ABEB3BB27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D234-107A-F6EC-8B42-7DCFD6872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1E6C-A590-45BD-9905-49909A6DB14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BC37-155A-A655-62E0-AA71BFBC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9E67-7EF2-7E79-C88F-5115AE41D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034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1591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2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8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2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1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5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5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32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3946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722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6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6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6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0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5.gif"/><Relationship Id="rId5" Type="http://schemas.openxmlformats.org/officeDocument/2006/relationships/image" Target="../media/image24.png"/><Relationship Id="rId4" Type="http://schemas.openxmlformats.org/officeDocument/2006/relationships/image" Target="../media/image34.jpe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47.png"/><Relationship Id="rId4" Type="http://schemas.openxmlformats.org/officeDocument/2006/relationships/audio" Target="../media/audio4.wav"/><Relationship Id="rId9" Type="http://schemas.openxmlformats.org/officeDocument/2006/relationships/image" Target="../media/image46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5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gif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gif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58.png"/><Relationship Id="rId5" Type="http://schemas.openxmlformats.org/officeDocument/2006/relationships/image" Target="../media/image66.png"/><Relationship Id="rId10" Type="http://schemas.openxmlformats.org/officeDocument/2006/relationships/image" Target="../media/image57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1.gif"/><Relationship Id="rId5" Type="http://schemas.openxmlformats.org/officeDocument/2006/relationships/image" Target="../media/image24.png"/><Relationship Id="rId10" Type="http://schemas.openxmlformats.org/officeDocument/2006/relationships/slide" Target="slide30.xml"/><Relationship Id="rId4" Type="http://schemas.openxmlformats.org/officeDocument/2006/relationships/audio" Target="../media/audio7.wav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slide" Target="slide2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gif"/><Relationship Id="rId12" Type="http://schemas.openxmlformats.org/officeDocument/2006/relationships/slide" Target="slide2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4.jpg"/><Relationship Id="rId11" Type="http://schemas.openxmlformats.org/officeDocument/2006/relationships/slide" Target="slide27.xml"/><Relationship Id="rId5" Type="http://schemas.openxmlformats.org/officeDocument/2006/relationships/image" Target="../media/image73.gif"/><Relationship Id="rId15" Type="http://schemas.microsoft.com/office/2007/relationships/hdphoto" Target="../media/hdphoto14.wdp"/><Relationship Id="rId10" Type="http://schemas.openxmlformats.org/officeDocument/2006/relationships/slide" Target="slide26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11" Type="http://schemas.microsoft.com/office/2007/relationships/hdphoto" Target="../media/hdphoto16.wdp"/><Relationship Id="rId5" Type="http://schemas.openxmlformats.org/officeDocument/2006/relationships/image" Target="../media/image78.jpe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7.xml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11" Type="http://schemas.microsoft.com/office/2007/relationships/hdphoto" Target="../media/hdphoto16.wdp"/><Relationship Id="rId5" Type="http://schemas.openxmlformats.org/officeDocument/2006/relationships/image" Target="../media/image78.jpe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8.xml"/><Relationship Id="rId9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11" Type="http://schemas.microsoft.com/office/2007/relationships/hdphoto" Target="../media/hdphoto16.wdp"/><Relationship Id="rId5" Type="http://schemas.openxmlformats.org/officeDocument/2006/relationships/image" Target="../media/image78.jpe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9.xml"/><Relationship Id="rId9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4.png"/><Relationship Id="rId5" Type="http://schemas.openxmlformats.org/officeDocument/2006/relationships/image" Target="../media/image31.gif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gif"/><Relationship Id="rId18" Type="http://schemas.openxmlformats.org/officeDocument/2006/relationships/slide" Target="slide33.xml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57.xml"/><Relationship Id="rId21" Type="http://schemas.openxmlformats.org/officeDocument/2006/relationships/slide" Target="slide36.xml"/><Relationship Id="rId7" Type="http://schemas.openxmlformats.org/officeDocument/2006/relationships/audio" Target="../media/audio9.wav"/><Relationship Id="rId12" Type="http://schemas.openxmlformats.org/officeDocument/2006/relationships/image" Target="../media/image87.gif"/><Relationship Id="rId17" Type="http://schemas.openxmlformats.org/officeDocument/2006/relationships/slide" Target="slide32.xml"/><Relationship Id="rId25" Type="http://schemas.openxmlformats.org/officeDocument/2006/relationships/slide" Target="slide40.xml"/><Relationship Id="rId2" Type="http://schemas.openxmlformats.org/officeDocument/2006/relationships/audio" Target="../media/media14.wav"/><Relationship Id="rId16" Type="http://schemas.openxmlformats.org/officeDocument/2006/relationships/slide" Target="slide31.xml"/><Relationship Id="rId20" Type="http://schemas.openxmlformats.org/officeDocument/2006/relationships/slide" Target="slide35.xml"/><Relationship Id="rId29" Type="http://schemas.openxmlformats.org/officeDocument/2006/relationships/image" Target="../media/image93.png"/><Relationship Id="rId1" Type="http://schemas.microsoft.com/office/2007/relationships/media" Target="../media/media14.wav"/><Relationship Id="rId6" Type="http://schemas.openxmlformats.org/officeDocument/2006/relationships/audio" Target="../media/audio1.wav"/><Relationship Id="rId11" Type="http://schemas.openxmlformats.org/officeDocument/2006/relationships/image" Target="../media/image86.jpeg"/><Relationship Id="rId24" Type="http://schemas.openxmlformats.org/officeDocument/2006/relationships/slide" Target="slide39.xml"/><Relationship Id="rId5" Type="http://schemas.openxmlformats.org/officeDocument/2006/relationships/audio" Target="../media/audio8.wav"/><Relationship Id="rId15" Type="http://schemas.openxmlformats.org/officeDocument/2006/relationships/image" Target="../media/image90.gif"/><Relationship Id="rId23" Type="http://schemas.openxmlformats.org/officeDocument/2006/relationships/slide" Target="slide38.xml"/><Relationship Id="rId28" Type="http://schemas.openxmlformats.org/officeDocument/2006/relationships/image" Target="../media/image92.gif"/><Relationship Id="rId10" Type="http://schemas.microsoft.com/office/2007/relationships/hdphoto" Target="../media/hdphoto19.wdp"/><Relationship Id="rId19" Type="http://schemas.openxmlformats.org/officeDocument/2006/relationships/slide" Target="slide34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5.png"/><Relationship Id="rId14" Type="http://schemas.openxmlformats.org/officeDocument/2006/relationships/image" Target="../media/image89.gif"/><Relationship Id="rId22" Type="http://schemas.openxmlformats.org/officeDocument/2006/relationships/slide" Target="slide37.xml"/><Relationship Id="rId27" Type="http://schemas.openxmlformats.org/officeDocument/2006/relationships/image" Target="../media/image91.gif"/><Relationship Id="rId30" Type="http://schemas.openxmlformats.org/officeDocument/2006/relationships/image" Target="../media/image9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9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slide" Target="slide30.xml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1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145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156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8.wdp"/><Relationship Id="rId10" Type="http://schemas.openxmlformats.org/officeDocument/2006/relationships/image" Target="../media/image21.gif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2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5.png"/><Relationship Id="rId5" Type="http://schemas.openxmlformats.org/officeDocument/2006/relationships/slide" Target="slide30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4.png"/><Relationship Id="rId5" Type="http://schemas.openxmlformats.org/officeDocument/2006/relationships/image" Target="../media/image31.gif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7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audio" Target="../media/audio7.wav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9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NULL" TargetMode="External"/><Relationship Id="rId7" Type="http://schemas.openxmlformats.org/officeDocument/2006/relationships/image" Target="../media/image2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9.wdp"/><Relationship Id="rId4" Type="http://schemas.microsoft.com/office/2007/relationships/media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gif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gif"/><Relationship Id="rId4" Type="http://schemas.openxmlformats.org/officeDocument/2006/relationships/audio" Target="../media/media5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4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23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23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23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23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23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423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defTabSz="914423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defTabSz="914423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23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23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1000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2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3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5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6073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0897" y="5934670"/>
            <a:ext cx="1265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box</a:t>
            </a:r>
          </a:p>
        </p:txBody>
      </p:sp>
      <p:pic>
        <p:nvPicPr>
          <p:cNvPr id="4100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4553" y="3835637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gic Box Package Sticker by Have A Nice Day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37" y="154963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030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1" y="0"/>
            <a:chExt cx="9644097" cy="6858000"/>
          </a:xfrm>
        </p:grpSpPr>
        <p:pic>
          <p:nvPicPr>
            <p:cNvPr id="11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71" y="0"/>
              <a:ext cx="4959927" cy="685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50423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236535" y="3088591"/>
            <a:ext cx="6118983" cy="186204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Good Job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971">
            <a:off x="233690" y="254035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224" flipH="1">
            <a:off x="7809180" y="2540357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0497">
            <a:off x="-219479" y="-14404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5372">
            <a:off x="7517527" y="-212026"/>
            <a:ext cx="480413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291" y="298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6" y="1284232"/>
            <a:ext cx="545737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02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3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chant.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81" y="4247356"/>
            <a:ext cx="2124520" cy="11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223710"/>
            <a:ext cx="12288982" cy="8081710"/>
            <a:chOff x="-53861" y="-1223710"/>
            <a:chExt cx="9322551" cy="8081710"/>
          </a:xfrm>
        </p:grpSpPr>
        <p:sp>
          <p:nvSpPr>
            <p:cNvPr id="9" name="Rectangle 8"/>
            <p:cNvSpPr/>
            <p:nvPr/>
          </p:nvSpPr>
          <p:spPr>
            <a:xfrm>
              <a:off x="-53861" y="6291515"/>
              <a:ext cx="9322551" cy="566485"/>
            </a:xfrm>
            <a:prstGeom prst="rect">
              <a:avLst/>
            </a:prstGeom>
            <a:solidFill>
              <a:srgbClr val="90C1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pic>
          <p:nvPicPr>
            <p:cNvPr id="1034" name="Picture 10" descr="https://i.pinimg.com/564x/68/91/c7/6891c7dde611bfda8f3b53a664f5f34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61" y="-1223710"/>
              <a:ext cx="9322551" cy="751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ndara" panose="020E0502030303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</p:grpSp>
      <p:pic>
        <p:nvPicPr>
          <p:cNvPr id="2" name="Track 031">
            <a:hlinkClick r:id="" action="ppaction://media"/>
            <a:extLst>
              <a:ext uri="{FF2B5EF4-FFF2-40B4-BE49-F238E27FC236}">
                <a16:creationId xmlns:a16="http://schemas.microsoft.com/office/drawing/2014/main" id="{BA06AAF8-EC0D-407C-8D4C-A83174646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321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3" y="9144"/>
            <a:ext cx="487363" cy="487363"/>
          </a:xfrm>
          <a:prstGeom prst="rect">
            <a:avLst/>
          </a:prstGeom>
        </p:spPr>
      </p:pic>
      <p:pic>
        <p:nvPicPr>
          <p:cNvPr id="21" name="Track 031">
            <a:hlinkClick r:id="" action="ppaction://media"/>
            <a:extLst>
              <a:ext uri="{FF2B5EF4-FFF2-40B4-BE49-F238E27FC236}">
                <a16:creationId xmlns:a16="http://schemas.microsoft.com/office/drawing/2014/main" id="{EF6F376D-61AA-4002-A807-B9E7A3D51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27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3" y="496507"/>
            <a:ext cx="487363" cy="487363"/>
          </a:xfrm>
          <a:prstGeom prst="rect">
            <a:avLst/>
          </a:prstGeom>
        </p:spPr>
      </p:pic>
      <p:pic>
        <p:nvPicPr>
          <p:cNvPr id="22" name="Track 031">
            <a:hlinkClick r:id="" action="ppaction://media"/>
            <a:extLst>
              <a:ext uri="{FF2B5EF4-FFF2-40B4-BE49-F238E27FC236}">
                <a16:creationId xmlns:a16="http://schemas.microsoft.com/office/drawing/2014/main" id="{69350D05-9D18-4B5D-B0AC-13D19BF37A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35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983870"/>
            <a:ext cx="487363" cy="487363"/>
          </a:xfrm>
          <a:prstGeom prst="rect">
            <a:avLst/>
          </a:prstGeom>
        </p:spPr>
      </p:pic>
      <p:pic>
        <p:nvPicPr>
          <p:cNvPr id="23" name="Track 031">
            <a:hlinkClick r:id="" action="ppaction://media"/>
            <a:extLst>
              <a:ext uri="{FF2B5EF4-FFF2-40B4-BE49-F238E27FC236}">
                <a16:creationId xmlns:a16="http://schemas.microsoft.com/office/drawing/2014/main" id="{1B2717AD-DD69-484F-A34B-046FA5090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00" end="18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1487820"/>
            <a:ext cx="487363" cy="487363"/>
          </a:xfrm>
          <a:prstGeom prst="rect">
            <a:avLst/>
          </a:prstGeom>
        </p:spPr>
      </p:pic>
      <p:pic>
        <p:nvPicPr>
          <p:cNvPr id="24" name="Track 031">
            <a:hlinkClick r:id="" action="ppaction://media"/>
            <a:extLst>
              <a:ext uri="{FF2B5EF4-FFF2-40B4-BE49-F238E27FC236}">
                <a16:creationId xmlns:a16="http://schemas.microsoft.com/office/drawing/2014/main" id="{6A539315-5D99-45FF-8305-5BB3F2ED26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4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1993195"/>
            <a:ext cx="487363" cy="487363"/>
          </a:xfrm>
          <a:prstGeom prst="rect">
            <a:avLst/>
          </a:prstGeom>
        </p:spPr>
      </p:pic>
      <p:pic>
        <p:nvPicPr>
          <p:cNvPr id="25" name="Track 031">
            <a:hlinkClick r:id="" action="ppaction://media"/>
            <a:extLst>
              <a:ext uri="{FF2B5EF4-FFF2-40B4-BE49-F238E27FC236}">
                <a16:creationId xmlns:a16="http://schemas.microsoft.com/office/drawing/2014/main" id="{D3B8B4F5-0676-4E9B-957E-DD2A9EAA1F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101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207" y="2490566"/>
            <a:ext cx="487363" cy="487363"/>
          </a:xfrm>
          <a:prstGeom prst="rect">
            <a:avLst/>
          </a:prstGeom>
        </p:spPr>
      </p:pic>
      <p:pic>
        <p:nvPicPr>
          <p:cNvPr id="26" name="Track 031">
            <a:hlinkClick r:id="" action="ppaction://media"/>
            <a:extLst>
              <a:ext uri="{FF2B5EF4-FFF2-40B4-BE49-F238E27FC236}">
                <a16:creationId xmlns:a16="http://schemas.microsoft.com/office/drawing/2014/main" id="{5092DF56-80E1-49DD-91DA-D7CF81CD8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750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4092" y="2979644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63F75B-8C38-4272-8552-5DE3E24BA0F5}"/>
              </a:ext>
            </a:extLst>
          </p:cNvPr>
          <p:cNvSpPr txBox="1"/>
          <p:nvPr/>
        </p:nvSpPr>
        <p:spPr>
          <a:xfrm>
            <a:off x="1989059" y="177219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D2370-A72E-4667-BAE5-7BC5A06AFFF5}"/>
              </a:ext>
            </a:extLst>
          </p:cNvPr>
          <p:cNvSpPr txBox="1"/>
          <p:nvPr/>
        </p:nvSpPr>
        <p:spPr>
          <a:xfrm>
            <a:off x="1989059" y="177219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561CCB-AB59-4D6F-B822-4C2264B58421}"/>
              </a:ext>
            </a:extLst>
          </p:cNvPr>
          <p:cNvSpPr txBox="1"/>
          <p:nvPr/>
        </p:nvSpPr>
        <p:spPr>
          <a:xfrm>
            <a:off x="1989059" y="177263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C71104-2BFB-47A2-ACE3-C01EF33C4E14}"/>
              </a:ext>
            </a:extLst>
          </p:cNvPr>
          <p:cNvSpPr txBox="1"/>
          <p:nvPr/>
        </p:nvSpPr>
        <p:spPr>
          <a:xfrm>
            <a:off x="1990151" y="1768991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8821DE-F398-4398-82E1-F90DA7A19F7A}"/>
              </a:ext>
            </a:extLst>
          </p:cNvPr>
          <p:cNvSpPr txBox="1"/>
          <p:nvPr/>
        </p:nvSpPr>
        <p:spPr>
          <a:xfrm>
            <a:off x="1945777" y="2274036"/>
            <a:ext cx="49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box on the farm.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DB2B68-C2DF-4F0D-90F5-103FEB3AE86C}"/>
              </a:ext>
            </a:extLst>
          </p:cNvPr>
          <p:cNvSpPr txBox="1"/>
          <p:nvPr/>
        </p:nvSpPr>
        <p:spPr>
          <a:xfrm>
            <a:off x="1945776" y="2274036"/>
            <a:ext cx="49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 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4CAAF9-5FA5-40CB-A240-56809CD918A6}"/>
              </a:ext>
            </a:extLst>
          </p:cNvPr>
          <p:cNvSpPr txBox="1"/>
          <p:nvPr/>
        </p:nvSpPr>
        <p:spPr>
          <a:xfrm>
            <a:off x="1945776" y="2274036"/>
            <a:ext cx="495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 </a:t>
            </a:r>
            <a:r>
              <a:rPr lang="en-US" sz="3200" dirty="0"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EB3E39-9B36-4E67-BCBE-26126D45FADB}"/>
              </a:ext>
            </a:extLst>
          </p:cNvPr>
          <p:cNvSpPr txBox="1"/>
          <p:nvPr/>
        </p:nvSpPr>
        <p:spPr>
          <a:xfrm>
            <a:off x="1945776" y="2272236"/>
            <a:ext cx="497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 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B3A013-67CB-4E13-81D4-1F98C015F159}"/>
              </a:ext>
            </a:extLst>
          </p:cNvPr>
          <p:cNvSpPr txBox="1"/>
          <p:nvPr/>
        </p:nvSpPr>
        <p:spPr>
          <a:xfrm>
            <a:off x="1998127" y="298133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f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o</a:t>
            </a:r>
            <a:r>
              <a:rPr lang="en-US" sz="3200" dirty="0">
                <a:latin typeface="Candara" panose="020E0502030303020204" pitchFamily="34" charset="0"/>
              </a:rPr>
              <a:t>x.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870ECB-EA6A-4C03-BE03-160F800231D2}"/>
              </a:ext>
            </a:extLst>
          </p:cNvPr>
          <p:cNvSpPr txBox="1"/>
          <p:nvPr/>
        </p:nvSpPr>
        <p:spPr>
          <a:xfrm>
            <a:off x="1998127" y="298133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D12D32-B3DA-460F-A7CF-F4C121A0D1AD}"/>
              </a:ext>
            </a:extLst>
          </p:cNvPr>
          <p:cNvSpPr txBox="1"/>
          <p:nvPr/>
        </p:nvSpPr>
        <p:spPr>
          <a:xfrm>
            <a:off x="1998127" y="298177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D93497-EAAA-49F6-8F11-7E7DF1B3C902}"/>
              </a:ext>
            </a:extLst>
          </p:cNvPr>
          <p:cNvSpPr txBox="1"/>
          <p:nvPr/>
        </p:nvSpPr>
        <p:spPr>
          <a:xfrm>
            <a:off x="1999219" y="298321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5E47E6-B6D8-424D-B544-10F168691E37}"/>
              </a:ext>
            </a:extLst>
          </p:cNvPr>
          <p:cNvSpPr txBox="1"/>
          <p:nvPr/>
        </p:nvSpPr>
        <p:spPr>
          <a:xfrm>
            <a:off x="1945776" y="3488429"/>
            <a:ext cx="497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0FFF84-E70D-4430-AD9A-02C5EE9E989E}"/>
              </a:ext>
            </a:extLst>
          </p:cNvPr>
          <p:cNvSpPr txBox="1"/>
          <p:nvPr/>
        </p:nvSpPr>
        <p:spPr>
          <a:xfrm>
            <a:off x="1945775" y="3488429"/>
            <a:ext cx="495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AA80BB-5269-4E54-8D8C-97073BA41CA3}"/>
              </a:ext>
            </a:extLst>
          </p:cNvPr>
          <p:cNvSpPr txBox="1"/>
          <p:nvPr/>
        </p:nvSpPr>
        <p:spPr>
          <a:xfrm>
            <a:off x="1945775" y="3488429"/>
            <a:ext cx="495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5B3831-E1C4-4437-BCBD-F938A0986969}"/>
              </a:ext>
            </a:extLst>
          </p:cNvPr>
          <p:cNvSpPr txBox="1"/>
          <p:nvPr/>
        </p:nvSpPr>
        <p:spPr>
          <a:xfrm>
            <a:off x="1945775" y="3486629"/>
            <a:ext cx="497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E1590E-7765-429D-9EAC-01B535F31F38}"/>
              </a:ext>
            </a:extLst>
          </p:cNvPr>
          <p:cNvSpPr txBox="1"/>
          <p:nvPr/>
        </p:nvSpPr>
        <p:spPr>
          <a:xfrm>
            <a:off x="2007195" y="421802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D7CF56-8334-4E48-8E25-AF4750181A8B}"/>
              </a:ext>
            </a:extLst>
          </p:cNvPr>
          <p:cNvSpPr txBox="1"/>
          <p:nvPr/>
        </p:nvSpPr>
        <p:spPr>
          <a:xfrm>
            <a:off x="2007195" y="421802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6B1415-C889-4C2C-9E76-4FD3AA65374D}"/>
              </a:ext>
            </a:extLst>
          </p:cNvPr>
          <p:cNvSpPr txBox="1"/>
          <p:nvPr/>
        </p:nvSpPr>
        <p:spPr>
          <a:xfrm>
            <a:off x="2007195" y="421846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50A989-370C-4DDA-9A16-A1F5DBCD2CC4}"/>
              </a:ext>
            </a:extLst>
          </p:cNvPr>
          <p:cNvSpPr txBox="1"/>
          <p:nvPr/>
        </p:nvSpPr>
        <p:spPr>
          <a:xfrm>
            <a:off x="2003207" y="421482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FDF304-3A1A-47FA-B497-3E752E053423}"/>
              </a:ext>
            </a:extLst>
          </p:cNvPr>
          <p:cNvSpPr txBox="1"/>
          <p:nvPr/>
        </p:nvSpPr>
        <p:spPr>
          <a:xfrm>
            <a:off x="2007196" y="4730085"/>
            <a:ext cx="491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807F16-271C-40AA-AA80-83CB897332B1}"/>
              </a:ext>
            </a:extLst>
          </p:cNvPr>
          <p:cNvSpPr txBox="1"/>
          <p:nvPr/>
        </p:nvSpPr>
        <p:spPr>
          <a:xfrm>
            <a:off x="2007195" y="4730085"/>
            <a:ext cx="544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7123FE-6141-4B26-9CE3-BE3ABFB98126}"/>
              </a:ext>
            </a:extLst>
          </p:cNvPr>
          <p:cNvSpPr txBox="1"/>
          <p:nvPr/>
        </p:nvSpPr>
        <p:spPr>
          <a:xfrm>
            <a:off x="2007195" y="4730085"/>
            <a:ext cx="491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D9F650-4767-4073-97D3-2F7ED90058E5}"/>
              </a:ext>
            </a:extLst>
          </p:cNvPr>
          <p:cNvSpPr txBox="1"/>
          <p:nvPr/>
        </p:nvSpPr>
        <p:spPr>
          <a:xfrm>
            <a:off x="2007195" y="4733365"/>
            <a:ext cx="535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pic>
        <p:nvPicPr>
          <p:cNvPr id="1038" name="Picture 14" descr="https://i.pinimg.com/originals/5e/48/c6/5e48c6ed0db25888e85f537b64e86b9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60" y="4086224"/>
            <a:ext cx="4165631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.pinimg.com/564x/2b/b2/97/2bb2971d092321112844ab9ecdba8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02" y="3866480"/>
            <a:ext cx="2488189" cy="22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.pinimg.com/564x/17/4c/f4/174cf44fe463c69356b74c3ae6b20d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18918" r="17669" b="24516"/>
          <a:stretch/>
        </p:blipFill>
        <p:spPr bwMode="auto">
          <a:xfrm>
            <a:off x="7287966" y="1629368"/>
            <a:ext cx="1405124" cy="12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6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88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32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263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665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00"/>
                            </p:stCondLst>
                            <p:childTnLst>
                              <p:par>
                                <p:cTn id="1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/>
      <p:bldP spid="28" grpId="1"/>
      <p:bldP spid="29" grpId="0"/>
      <p:bldP spid="29" grpId="1"/>
      <p:bldP spid="30" grpId="0"/>
      <p:bldP spid="30" grpId="1"/>
      <p:bldP spid="30" grpId="2"/>
      <p:bldP spid="30" grpId="3"/>
      <p:bldP spid="34" grpId="0"/>
      <p:bldP spid="34" grpId="1"/>
      <p:bldP spid="35" grpId="0"/>
      <p:bldP spid="35" grpId="1"/>
      <p:bldP spid="38" grpId="0"/>
      <p:bldP spid="38" grpId="1"/>
      <p:bldP spid="38" grpId="2"/>
      <p:bldP spid="38" grpId="3"/>
      <p:bldP spid="42" grpId="0"/>
      <p:bldP spid="42" grpId="1"/>
      <p:bldP spid="43" grpId="0"/>
      <p:bldP spid="43" grpId="1"/>
      <p:bldP spid="44" grpId="0"/>
      <p:bldP spid="44" grpId="1"/>
      <p:bldP spid="44" grpId="2"/>
      <p:bldP spid="44" grpId="3"/>
      <p:bldP spid="46" grpId="0"/>
      <p:bldP spid="46" grpId="1"/>
      <p:bldP spid="47" grpId="0"/>
      <p:bldP spid="47" grpId="1"/>
      <p:bldP spid="49" grpId="0"/>
      <p:bldP spid="49" grpId="1"/>
      <p:bldP spid="49" grpId="2"/>
      <p:bldP spid="49" grpId="3"/>
      <p:bldP spid="51" grpId="0"/>
      <p:bldP spid="51" grpId="1"/>
      <p:bldP spid="52" grpId="0"/>
      <p:bldP spid="52" grpId="1"/>
      <p:bldP spid="53" grpId="0"/>
      <p:bldP spid="53" grpId="1"/>
      <p:bldP spid="53" grpId="2"/>
      <p:bldP spid="53" grpId="3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https://i.pinimg.com/564x/22/7c/cc/227ccc2499a0af30e1b2b9bafe9da4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760+ Clip Art Of A Students Raising Hands Illustrations, Royalty-Free  Vector Graphics &amp; Clip Art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8039" l="1634" r="97876">
                        <a14:foregroundMark x1="7516" y1="74346" x2="12092" y2="75817"/>
                        <a14:foregroundMark x1="16993" y1="75000" x2="18791" y2="78105"/>
                        <a14:foregroundMark x1="33170" y1="91667" x2="35784" y2="92810"/>
                        <a14:foregroundMark x1="25817" y1="87092" x2="30065" y2="89706"/>
                        <a14:foregroundMark x1="55392" y1="92320" x2="56536" y2="93137"/>
                        <a14:foregroundMark x1="62418" y1="91503" x2="62745" y2="93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48" y="1656530"/>
            <a:ext cx="3067869" cy="306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5763270" y="2551837"/>
            <a:ext cx="4511171" cy="175432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B2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ylfaen" panose="010A0502050306030303" pitchFamily="18" charset="0"/>
              </a:rPr>
              <a:t>Work in group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220" name="Picture 4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04744" y="4617244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3434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90</a:t>
            </a:r>
          </a:p>
        </p:txBody>
      </p:sp>
      <p:sp>
        <p:nvSpPr>
          <p:cNvPr id="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89</a:t>
            </a:r>
          </a:p>
        </p:txBody>
      </p:sp>
      <p:sp>
        <p:nvSpPr>
          <p:cNvPr id="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88</a:t>
            </a:r>
          </a:p>
        </p:txBody>
      </p:sp>
      <p:sp>
        <p:nvSpPr>
          <p:cNvPr id="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87</a:t>
            </a:r>
          </a:p>
        </p:txBody>
      </p:sp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86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85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84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83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82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81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80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79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78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77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76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75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74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73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72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71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66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65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64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63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62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61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4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4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4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5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5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5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5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5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5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921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921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921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922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922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922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922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922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922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922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922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922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923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923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923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923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923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923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923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237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238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9239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9240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9241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9242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9243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9244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9245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9246" name="Oval 176"/>
          <p:cNvSpPr>
            <a:spLocks noChangeArrowheads="1"/>
          </p:cNvSpPr>
          <p:nvPr/>
        </p:nvSpPr>
        <p:spPr bwMode="auto">
          <a:xfrm>
            <a:off x="6311900" y="47244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030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229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9216" grpId="0" animBg="1"/>
      <p:bldP spid="9217" grpId="0" animBg="1"/>
      <p:bldP spid="9219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1325165"/>
            <a:ext cx="5196114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03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4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circle.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47" y="4086226"/>
            <a:ext cx="2223820" cy="11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5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687904"/>
            <a:ext cx="12192000" cy="2176854"/>
            <a:chOff x="-1" y="4403432"/>
            <a:chExt cx="9115430" cy="2465131"/>
          </a:xfrm>
        </p:grpSpPr>
        <p:pic>
          <p:nvPicPr>
            <p:cNvPr id="12290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03432"/>
              <a:ext cx="4687737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4" y="17778"/>
            <a:ext cx="923215" cy="898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379" y="41869"/>
            <a:ext cx="364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55" y="407899"/>
            <a:ext cx="1573252" cy="8386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7252D-267E-4DDC-8DCB-DB6C68EB3674}"/>
              </a:ext>
            </a:extLst>
          </p:cNvPr>
          <p:cNvGrpSpPr/>
          <p:nvPr/>
        </p:nvGrpSpPr>
        <p:grpSpPr>
          <a:xfrm>
            <a:off x="352757" y="1212886"/>
            <a:ext cx="5195454" cy="2842823"/>
            <a:chOff x="199381" y="2129314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129314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227286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3989930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3923455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41" y="2375572"/>
              <a:ext cx="1926709" cy="160728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06" y="2375572"/>
              <a:ext cx="2002359" cy="176709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B73264-113A-470C-B027-62F72EA0BE19}"/>
              </a:ext>
            </a:extLst>
          </p:cNvPr>
          <p:cNvGrpSpPr/>
          <p:nvPr/>
        </p:nvGrpSpPr>
        <p:grpSpPr>
          <a:xfrm>
            <a:off x="6641305" y="1212886"/>
            <a:ext cx="5195454" cy="2842823"/>
            <a:chOff x="4572000" y="2129314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129314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227286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3989930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3923455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732" y="2295664"/>
              <a:ext cx="2156978" cy="176709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098" y="2375572"/>
              <a:ext cx="1939896" cy="1615708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97057" y="3948927"/>
            <a:ext cx="777240" cy="770313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80999" y="4169334"/>
            <a:ext cx="440177" cy="411586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03230" y="4144530"/>
            <a:ext cx="502621" cy="424368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Track 032">
            <a:hlinkClick r:id="" action="ppaction://media"/>
            <a:extLst>
              <a:ext uri="{FF2B5EF4-FFF2-40B4-BE49-F238E27FC236}">
                <a16:creationId xmlns:a16="http://schemas.microsoft.com/office/drawing/2014/main" id="{1420DBB4-2FEE-4CC8-8550-368DCEB70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94451" y="41919"/>
            <a:ext cx="587386" cy="5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25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" y="5007575"/>
            <a:ext cx="12192000" cy="1850425"/>
            <a:chOff x="-1" y="4403432"/>
            <a:chExt cx="9115430" cy="2465131"/>
          </a:xfrm>
        </p:grpSpPr>
        <p:pic>
          <p:nvPicPr>
            <p:cNvPr id="21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03432"/>
              <a:ext cx="4687737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75" y="63603"/>
            <a:ext cx="766005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4142" y="20565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18" y="689258"/>
            <a:ext cx="1300156" cy="693098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887760" y="1280010"/>
            <a:ext cx="7392910" cy="3812241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3021" y="1428620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93" y="4504807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07" y="4367495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756" y="1726798"/>
            <a:ext cx="2949434" cy="2595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135" y="1649440"/>
            <a:ext cx="3235821" cy="269855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438914" y="4354307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623749" y="4518004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550132" y="4499607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Track 032">
            <a:hlinkClick r:id="" action="ppaction://media"/>
            <a:extLst>
              <a:ext uri="{FF2B5EF4-FFF2-40B4-BE49-F238E27FC236}">
                <a16:creationId xmlns:a16="http://schemas.microsoft.com/office/drawing/2014/main" id="{1420DBB4-2FEE-4CC8-8550-368DCEB70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83" end="8911.7186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01377" y="242621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9D3004-BD47-4594-8F42-BD9138D8FF0D}"/>
              </a:ext>
            </a:extLst>
          </p:cNvPr>
          <p:cNvSpPr/>
          <p:nvPr/>
        </p:nvSpPr>
        <p:spPr>
          <a:xfrm>
            <a:off x="6811733" y="4406517"/>
            <a:ext cx="640080" cy="64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4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31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00035 -0.08379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740335"/>
            <a:ext cx="12191999" cy="2128229"/>
            <a:chOff x="-1" y="4403432"/>
            <a:chExt cx="9115430" cy="2465131"/>
          </a:xfrm>
        </p:grpSpPr>
        <p:pic>
          <p:nvPicPr>
            <p:cNvPr id="21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03432"/>
              <a:ext cx="4687737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27" y="77553"/>
            <a:ext cx="766005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0397" y="180313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46" y="604093"/>
            <a:ext cx="1510945" cy="80546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2399545" y="1320920"/>
            <a:ext cx="7392910" cy="3812241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72443" y="188496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01" y="4374878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9" y="4283438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4834" y="1701129"/>
            <a:ext cx="3384188" cy="27627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994" y="1884966"/>
            <a:ext cx="3058423" cy="256124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987608" y="4407136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6153172" y="4547920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6082705" y="4537128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Track 032">
            <a:hlinkClick r:id="" action="ppaction://media"/>
            <a:extLst>
              <a:ext uri="{FF2B5EF4-FFF2-40B4-BE49-F238E27FC236}">
                <a16:creationId xmlns:a16="http://schemas.microsoft.com/office/drawing/2014/main" id="{1420DBB4-2FEE-4CC8-8550-368DCEB70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3" end="2449.718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28092" y="204475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9D3004-BD47-4594-8F42-BD9138D8FF0D}"/>
              </a:ext>
            </a:extLst>
          </p:cNvPr>
          <p:cNvSpPr/>
          <p:nvPr/>
        </p:nvSpPr>
        <p:spPr>
          <a:xfrm>
            <a:off x="4275375" y="4309377"/>
            <a:ext cx="640080" cy="64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3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0035 -0.0838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5" y="1403802"/>
            <a:ext cx="5167086" cy="27303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04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5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Look and write.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75" y="4134123"/>
            <a:ext cx="1814106" cy="9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99"/>
            <a:ext cx="12192000" cy="6858000"/>
          </a:xfrm>
          <a:prstGeom prst="rect">
            <a:avLst/>
          </a:prstGeom>
        </p:spPr>
      </p:pic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713950" y="2218427"/>
            <a:ext cx="5177971" cy="2064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4000" b="1" dirty="0">
                <a:latin typeface="+mn-lt"/>
              </a:rPr>
              <a:t>Unit 6</a:t>
            </a:r>
            <a:br>
              <a:rPr lang="pt-PT" sz="6600" dirty="0">
                <a:latin typeface="Comic Sans MS" panose="030F0702030302020204" pitchFamily="66" charset="0"/>
              </a:rPr>
            </a:br>
            <a:r>
              <a:rPr lang="pt-PT" sz="5400" b="1" dirty="0">
                <a:solidFill>
                  <a:srgbClr val="C00000"/>
                </a:solidFill>
                <a:latin typeface="+mn-lt"/>
              </a:rPr>
              <a:t>ON THE FARM</a:t>
            </a:r>
            <a:endParaRPr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720253" y="3935891"/>
            <a:ext cx="3519288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pt-PT" sz="3200" b="1" dirty="0">
                <a:solidFill>
                  <a:srgbClr val="0070C0"/>
                </a:solidFill>
              </a:rPr>
              <a:t>Lesson 2 – (3,4,5)</a:t>
            </a:r>
            <a:endParaRPr sz="3200" b="1" dirty="0"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44" name="Picture 20" descr="minh họa hàng rào gỗ nâu và cây lá xanh, hàng rào gỗ Lan can tập tin máy tính, hàng rào gỗ, Tập tin máy tính, lan can sà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89619" l="0" r="100000">
                        <a14:foregroundMark x1="7222" y1="41176" x2="10667" y2="51557"/>
                        <a14:foregroundMark x1="74667" y1="39792" x2="76778" y2="47059"/>
                        <a14:foregroundMark x1="66444" y1="39446" x2="65778" y2="48789"/>
                        <a14:foregroundMark x1="95222" y1="40484" x2="95667" y2="4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0297"/>
            <a:ext cx="7425079" cy="1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que Images: Free House Clip Art: 2 Antique House Graphics of Rural  Cottage and Far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3" y="-429184"/>
            <a:ext cx="3898190" cy="31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6" b="97035" l="0" r="993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634">
            <a:off x="9121147" y="1581522"/>
            <a:ext cx="1219620" cy="971788"/>
          </a:xfrm>
          <a:prstGeom prst="rect">
            <a:avLst/>
          </a:prstGeom>
        </p:spPr>
      </p:pic>
      <p:pic>
        <p:nvPicPr>
          <p:cNvPr id="1054" name="Picture 30" descr="Cartoon horse, cartoon, horses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092" y1="85345" x2="70402" y2="91667"/>
                        <a14:foregroundMark x1="70402" y1="91667" x2="70402" y2="91667"/>
                        <a14:foregroundMark x1="60345" y1="85057" x2="55747" y2="89943"/>
                        <a14:foregroundMark x1="11782" y1="32759" x2="1149" y2="59195"/>
                        <a14:foregroundMark x1="11207" y1="66954" x2="8046" y2="86207"/>
                        <a14:foregroundMark x1="10920" y1="45402" x2="10345" y2="67816"/>
                        <a14:foregroundMark x1="18103" y1="77011" x2="24425" y2="92241"/>
                        <a14:foregroundMark x1="93103" y1="4598" x2="85345" y2="11494"/>
                        <a14:foregroundMark x1="81609" y1="8908" x2="64080" y2="19540"/>
                        <a14:foregroundMark x1="8046" y1="44828" x2="1149" y2="75000"/>
                        <a14:foregroundMark x1="5460" y1="76437" x2="3161" y2="85345"/>
                        <a14:foregroundMark x1="3448" y1="58333" x2="862" y2="78736"/>
                        <a14:foregroundMark x1="13506" y1="74713" x2="10920" y2="91379"/>
                        <a14:foregroundMark x1="96264" y1="10057" x2="97126" y2="2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6171" y="4505992"/>
            <a:ext cx="2466529" cy="24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anksgiving Autumn Clip Art - Harvest Clipart, HD Png Download ,  Transparent Png Image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3097" l="3256" r="96860">
                        <a14:foregroundMark x1="12907" y1="26036" x2="17558" y2="34911"/>
                        <a14:foregroundMark x1="18488" y1="33136" x2="23605" y2="42406"/>
                        <a14:foregroundMark x1="18023" y1="22288" x2="15116" y2="31755"/>
                        <a14:foregroundMark x1="19419" y1="32939" x2="18140" y2="43787"/>
                        <a14:foregroundMark x1="23256" y1="30375" x2="20930" y2="39250"/>
                        <a14:foregroundMark x1="25465" y1="32347" x2="26628" y2="42012"/>
                        <a14:foregroundMark x1="40581" y1="43590" x2="40581" y2="56607"/>
                        <a14:foregroundMark x1="46860" y1="51282" x2="49070" y2="61341"/>
                        <a14:foregroundMark x1="38256" y1="86785" x2="40930" y2="8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4" y="4647728"/>
            <a:ext cx="3774694" cy="222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en Clipart Orange - Clipart Hen And Chick - Free Transparent PNG Clipart  Image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0" b="93103" l="10000" r="90000">
                        <a14:foregroundMark x1="53690" y1="17406" x2="51548" y2="28900"/>
                        <a14:foregroundMark x1="58095" y1="18391" x2="61310" y2="27422"/>
                        <a14:foregroundMark x1="57262" y1="23645" x2="58452" y2="2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80" y="2501723"/>
            <a:ext cx="2148194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ẽ Hàng Rào Phim Hoạt Hình Vườn Gỗ - Hàng rào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59" b="90000" l="10000" r="90000">
                        <a14:foregroundMark x1="23778" y1="88148" x2="17889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0" y="4639574"/>
            <a:ext cx="4750199" cy="22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1631450" y="157309"/>
            <a:ext cx="1272913" cy="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2538516" y="-5874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3379866" y="86076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lh3.googleusercontent.com/-yAoWG2lHkCs/WsHPWHnl2SI/AAAAAAAACDg/zUGeqiIfwlcr1TnwQEfRJAc33c5weSFKACHMYCw/h136/6-mau_slide_powerpoint_dep_ctu.vn_(167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72" y="-13855"/>
            <a:ext cx="1181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9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4D85B-749D-2090-6E13-9B067C140168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5. Look and write.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B067B-7D46-5DA8-296C-711C75770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E3A6387-DA5A-BA9E-3651-FE491DC36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927" y="2242457"/>
            <a:ext cx="10461675" cy="22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406B2-B051-89C8-7ACD-B1A309E8D935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4E6F3-8998-3DA5-A285-13EC1A839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213BAE6-6263-FC62-B944-221C351A0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1500" y="2533650"/>
            <a:ext cx="85090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0" y="125817"/>
            <a:ext cx="931925" cy="916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491" y="125817"/>
            <a:ext cx="329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.VnTime" panose="020B7200000000000000" pitchFamily="34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14" y="494521"/>
            <a:ext cx="1802819" cy="90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2" y="1572963"/>
            <a:ext cx="4263984" cy="80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26" y="1550664"/>
            <a:ext cx="4586401" cy="825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7" y="2418730"/>
            <a:ext cx="3371665" cy="2065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23" y="2299773"/>
            <a:ext cx="3105076" cy="2608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224" y="2504268"/>
            <a:ext cx="2817864" cy="21998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2584" y="4659543"/>
            <a:ext cx="163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D86"/>
                </a:solidFill>
                <a:latin typeface=".VnTime" panose="020B7200000000000000" pitchFamily="34" charset="0"/>
              </a:rPr>
              <a:t>fo</a:t>
            </a:r>
            <a:endParaRPr lang="en-US" sz="4000" dirty="0">
              <a:solidFill>
                <a:srgbClr val="002D86"/>
              </a:solidFill>
              <a:latin typeface=".VnTime" panose="020B72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26862" y="5223129"/>
            <a:ext cx="398819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04774" y="4632347"/>
            <a:ext cx="73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D86"/>
                </a:solidFill>
                <a:latin typeface=".VnTime" panose="020B7200000000000000" pitchFamily="34" charset="0"/>
              </a:rPr>
              <a:t>o</a:t>
            </a:r>
            <a:endParaRPr lang="en-US" sz="3600" dirty="0">
              <a:solidFill>
                <a:srgbClr val="002D86"/>
              </a:solidFill>
              <a:latin typeface=".VnTime" panose="020B72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5579" y="5226519"/>
            <a:ext cx="398819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70623" y="4646597"/>
            <a:ext cx="1389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D86"/>
                </a:solidFill>
                <a:latin typeface=".VnTime" panose="020B7200000000000000" pitchFamily="34" charset="0"/>
              </a:rPr>
              <a:t>bo</a:t>
            </a:r>
            <a:endParaRPr lang="en-US" sz="4000" dirty="0">
              <a:solidFill>
                <a:srgbClr val="002D86"/>
              </a:solidFill>
              <a:latin typeface=".VnTime" panose="020B7200000000000000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751854" y="5223129"/>
            <a:ext cx="398819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3D82E8-78F1-42BC-B836-37A3DEE12069}"/>
              </a:ext>
            </a:extLst>
          </p:cNvPr>
          <p:cNvSpPr txBox="1"/>
          <p:nvPr/>
        </p:nvSpPr>
        <p:spPr>
          <a:xfrm>
            <a:off x="2084306" y="4659543"/>
            <a:ext cx="511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4B78B2-039D-454E-9BCD-999AF51E8030}"/>
              </a:ext>
            </a:extLst>
          </p:cNvPr>
          <p:cNvSpPr txBox="1"/>
          <p:nvPr/>
        </p:nvSpPr>
        <p:spPr>
          <a:xfrm>
            <a:off x="5852732" y="4627692"/>
            <a:ext cx="48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762B3-6B6A-4682-A535-FE00E9E993B2}"/>
              </a:ext>
            </a:extLst>
          </p:cNvPr>
          <p:cNvSpPr txBox="1"/>
          <p:nvPr/>
        </p:nvSpPr>
        <p:spPr>
          <a:xfrm>
            <a:off x="9709007" y="4646597"/>
            <a:ext cx="48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.VnTime" panose="020B7200000000000000" pitchFamily="34" charset="0"/>
              </a:rPr>
              <a:t>x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453714" y="5367429"/>
            <a:ext cx="12645714" cy="2681039"/>
            <a:chOff x="-339224" y="4413995"/>
            <a:chExt cx="9454653" cy="3905540"/>
          </a:xfrm>
        </p:grpSpPr>
        <p:pic>
          <p:nvPicPr>
            <p:cNvPr id="23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9224" y="5864966"/>
              <a:ext cx="4687737" cy="2454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7000+ mẫu Background png clipart Dành cho nhiều chủ đề khác nhau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66" y="4413995"/>
              <a:ext cx="4456263" cy="245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2965" y="3990037"/>
            <a:ext cx="9809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Fun corner and Wrap-up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AB1BFB-5522-A386-AAE8-09E0193FC99F}"/>
              </a:ext>
            </a:extLst>
          </p:cNvPr>
          <p:cNvSpPr/>
          <p:nvPr/>
        </p:nvSpPr>
        <p:spPr>
          <a:xfrm>
            <a:off x="5981564" y="3169466"/>
            <a:ext cx="9124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19578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5788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0089"/>
            <a:ext cx="12192000" cy="601760"/>
            <a:chOff x="1" y="-10090"/>
            <a:chExt cx="9615872" cy="6555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1373696" cy="6454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697" y="1"/>
              <a:ext cx="1373696" cy="6454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393" y="-10090"/>
              <a:ext cx="1373696" cy="6454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89" y="-5045"/>
              <a:ext cx="1373696" cy="6454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85" y="0"/>
              <a:ext cx="1373696" cy="6454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481" y="0"/>
              <a:ext cx="1373696" cy="6454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177" y="-10090"/>
              <a:ext cx="1373696" cy="64545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4272" r="12992"/>
          <a:stretch/>
        </p:blipFill>
        <p:spPr>
          <a:xfrm>
            <a:off x="3945891" y="2165180"/>
            <a:ext cx="4509802" cy="3587399"/>
          </a:xfrm>
          <a:prstGeom prst="rect">
            <a:avLst/>
          </a:prstGeom>
          <a:gradFill>
            <a:gsLst>
              <a:gs pos="7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074" name="speaker" descr="https://i.pinimg.com/originals/ac/fe/e3/acfee3b6e1f453a32b6eeafe97412c6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3" y="4619655"/>
            <a:ext cx="3211953" cy="2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5276" y="278861"/>
            <a:ext cx="3876937" cy="4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78" y="4790473"/>
            <a:ext cx="4288871" cy="3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14548" y="3806649"/>
            <a:ext cx="3876937" cy="41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01" y="4837539"/>
            <a:ext cx="4110854" cy="3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17193" y="898758"/>
            <a:ext cx="5610127" cy="7315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Pass the ball Game</a:t>
            </a:r>
          </a:p>
        </p:txBody>
      </p:sp>
      <p:pic>
        <p:nvPicPr>
          <p:cNvPr id="32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0856" y="3932472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3897" y="356306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796" y="4207459"/>
            <a:ext cx="609600" cy="609600"/>
          </a:xfrm>
          <a:prstGeom prst="rect">
            <a:avLst/>
          </a:prstGeom>
        </p:spPr>
      </p:pic>
      <p:sp>
        <p:nvSpPr>
          <p:cNvPr id="16" name="Heart 15">
            <a:hlinkClick r:id="rId10" action="ppaction://hlinksldjump"/>
          </p:cNvPr>
          <p:cNvSpPr/>
          <p:nvPr/>
        </p:nvSpPr>
        <p:spPr>
          <a:xfrm>
            <a:off x="8778117" y="2421297"/>
            <a:ext cx="718763" cy="576155"/>
          </a:xfrm>
          <a:prstGeom prst="hear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42" name="Heart 41">
            <a:hlinkClick r:id="rId11" action="ppaction://hlinksldjump"/>
          </p:cNvPr>
          <p:cNvSpPr/>
          <p:nvPr/>
        </p:nvSpPr>
        <p:spPr>
          <a:xfrm>
            <a:off x="9526072" y="3102016"/>
            <a:ext cx="712632" cy="641393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45" name="Heart 44">
            <a:hlinkClick r:id="rId12" action="ppaction://hlinksldjump"/>
          </p:cNvPr>
          <p:cNvSpPr/>
          <p:nvPr/>
        </p:nvSpPr>
        <p:spPr>
          <a:xfrm>
            <a:off x="10293207" y="3888258"/>
            <a:ext cx="722455" cy="629306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pic>
        <p:nvPicPr>
          <p:cNvPr id="23" name="Picture 4" descr="Finish button Royalty Free Vector Image - Vector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0924158" y="5808601"/>
            <a:ext cx="874998" cy="7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1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i.pinimg.com/564x/71/05/ac/7105ac5adbd0e559f55ba153ab1630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36/e0/76/36e07690345b8a0915ed276285d40d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34" b="84893" l="9220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9526" r="2574" b="15988"/>
          <a:stretch/>
        </p:blipFill>
        <p:spPr bwMode="auto">
          <a:xfrm>
            <a:off x="3861955" y="1425865"/>
            <a:ext cx="4789777" cy="38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3654" y="2664250"/>
            <a:ext cx="500062" cy="500062"/>
          </a:xfrm>
          <a:prstGeom prst="rect">
            <a:avLst/>
          </a:prstGeom>
        </p:spPr>
      </p:pic>
      <p:pic>
        <p:nvPicPr>
          <p:cNvPr id="3078" name="Picture 6" descr="https://i.pinimg.com/564x/aa/8d/0f/aa8d0f136215cf2f5b09a0946455f64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24000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83994" y="5263372"/>
            <a:ext cx="230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box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i.pinimg.com/564x/71/05/ac/7105ac5adbd0e559f55ba153ab1630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564x/ab/c7/e5/abc7e5146a482670fb6ee692d21ebfc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89953" l="5142" r="89894">
                        <a14:foregroundMark x1="64716" y1="31442" x2="69149" y2="40544"/>
                        <a14:foregroundMark x1="69326" y1="40544" x2="70745" y2="39835"/>
                        <a14:foregroundMark x1="78901" y1="30142" x2="83688" y2="36170"/>
                        <a14:foregroundMark x1="75177" y1="31915" x2="84220" y2="40898"/>
                        <a14:foregroundMark x1="77128" y1="30378" x2="83688" y2="38889"/>
                        <a14:foregroundMark x1="21099" y1="51773" x2="22695" y2="55792"/>
                        <a14:foregroundMark x1="12943" y1="52955" x2="13652" y2="52482"/>
                        <a14:foregroundMark x1="11879" y1="53073" x2="9574" y2="53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20" y="-107615"/>
            <a:ext cx="4222462" cy="633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2243" y="2857500"/>
            <a:ext cx="571500" cy="57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6894" y="5218602"/>
            <a:ext cx="230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fox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8" name="Picture 6" descr="https://i.pinimg.com/564x/aa/8d/0f/aa8d0f136215cf2f5b09a0946455f64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460902" y="6142703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i.pinimg.com/564x/71/05/ac/7105ac5adbd0e559f55ba153ab1630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pinimg.com/564x/2b/b2/97/2bb2971d092321112844ab9ecdba88a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>
                        <a14:foregroundMark x1="9333" y1="15233" x2="18444" y2="21867"/>
                        <a14:foregroundMark x1="23556" y1="14496" x2="34444" y2="2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34" y="405608"/>
            <a:ext cx="5407675" cy="48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46892" y="5040442"/>
            <a:ext cx="2305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ox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5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6910" y="2941636"/>
            <a:ext cx="487363" cy="487363"/>
          </a:xfrm>
          <a:prstGeom prst="rect">
            <a:avLst/>
          </a:prstGeom>
        </p:spPr>
      </p:pic>
      <p:pic>
        <p:nvPicPr>
          <p:cNvPr id="10" name="Picture 6" descr="https://i.pinimg.com/564x/aa/8d/0f/aa8d0f136215cf2f5b09a0946455f64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23996" y="6197872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564x/a2/09/5d/a2095daf3fbf00b54050ab834a050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1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66804" y="2497975"/>
            <a:ext cx="62584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Well done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8" y="24979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274" y="249797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9866">
            <a:off x="2262244" y="-3422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173">
            <a:off x="5698414" y="-9454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8908" y="4783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3414" y="3172921"/>
            <a:ext cx="8848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9900"/>
                </a:solidFill>
                <a:ea typeface="+mj-ea"/>
                <a:cs typeface="+mj-cs"/>
              </a:rPr>
              <a:t>01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180960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2645010" y="4518690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564x/38/90/cc/3890cc754ec50b2cfac7611742821cf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" y="0"/>
            <a:ext cx="12164450" cy="68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1694487" y="5197850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2b/b1/94/2bb19488a83afef9f6de91dbfd2e00da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25" y="60155"/>
            <a:ext cx="4503795" cy="29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75" y="747964"/>
            <a:ext cx="829447" cy="818533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05" y="3600517"/>
            <a:ext cx="984298" cy="98429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135470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97" y="561421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11091" y="208807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4454765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607230" y="3287389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val 65">
            <a:hlinkClick r:id="rId17" action="ppaction://hlinksldjump"/>
          </p:cNvPr>
          <p:cNvSpPr/>
          <p:nvPr/>
        </p:nvSpPr>
        <p:spPr>
          <a:xfrm>
            <a:off x="1607230" y="2761020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8" action="ppaction://hlinksldjump"/>
          </p:cNvPr>
          <p:cNvSpPr/>
          <p:nvPr/>
        </p:nvSpPr>
        <p:spPr>
          <a:xfrm>
            <a:off x="1607230" y="2226423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1607230" y="1691827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1607230" y="1157231"/>
            <a:ext cx="481551" cy="481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1" action="ppaction://hlinksldjump"/>
          </p:cNvPr>
          <p:cNvSpPr/>
          <p:nvPr/>
        </p:nvSpPr>
        <p:spPr>
          <a:xfrm>
            <a:off x="10095375" y="3287389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2" action="ppaction://hlinksldjump"/>
          </p:cNvPr>
          <p:cNvSpPr/>
          <p:nvPr/>
        </p:nvSpPr>
        <p:spPr>
          <a:xfrm>
            <a:off x="10095375" y="2761020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3" action="ppaction://hlinksldjump"/>
          </p:cNvPr>
          <p:cNvSpPr/>
          <p:nvPr/>
        </p:nvSpPr>
        <p:spPr>
          <a:xfrm>
            <a:off x="10095375" y="2226423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4" action="ppaction://hlinksldjump"/>
          </p:cNvPr>
          <p:cNvSpPr/>
          <p:nvPr/>
        </p:nvSpPr>
        <p:spPr>
          <a:xfrm>
            <a:off x="10095375" y="1691827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5" action="ppaction://hlinksldjump"/>
          </p:cNvPr>
          <p:cNvSpPr/>
          <p:nvPr/>
        </p:nvSpPr>
        <p:spPr>
          <a:xfrm>
            <a:off x="10095375" y="1157231"/>
            <a:ext cx="481551" cy="4815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45149" y="868521"/>
            <a:ext cx="1901226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Good job </a:t>
            </a:r>
          </a:p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157606" y="876820"/>
            <a:ext cx="1715278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Well done </a:t>
            </a:r>
          </a:p>
          <a:p>
            <a:pPr algn="ctr" defTabSz="685800"/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TIGER TEAM</a:t>
            </a:r>
            <a:endParaRPr lang="en-US" sz="49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200912" y="1671569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8461864" y="1648472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11091" y="997210"/>
            <a:ext cx="457200" cy="457200"/>
          </a:xfrm>
          <a:prstGeom prst="rect">
            <a:avLst/>
          </a:prstGeom>
        </p:spPr>
      </p:pic>
      <p:pic>
        <p:nvPicPr>
          <p:cNvPr id="1030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4425892" y="2432827"/>
            <a:ext cx="1159809" cy="5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2530710" y="4404390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3207541" y="3658573"/>
            <a:ext cx="1740757" cy="77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3874815" y="3029046"/>
            <a:ext cx="1443232" cy="5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24" y="4548422"/>
            <a:ext cx="980675" cy="1150489"/>
          </a:xfrm>
          <a:prstGeom prst="rect">
            <a:avLst/>
          </a:prstGeom>
        </p:spPr>
      </p:pic>
      <p:pic>
        <p:nvPicPr>
          <p:cNvPr id="64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7005064" y="2396862"/>
            <a:ext cx="1159809" cy="5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7168196" y="3032451"/>
            <a:ext cx="1443232" cy="5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7529887" y="3765688"/>
            <a:ext cx="1740757" cy="77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8164873" y="4529265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8780056" y="5223074"/>
            <a:ext cx="1887945" cy="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30" y="4524691"/>
            <a:ext cx="1293560" cy="1373052"/>
          </a:xfrm>
          <a:prstGeom prst="rect">
            <a:avLst/>
          </a:prstGeom>
        </p:spPr>
      </p:pic>
      <p:pic>
        <p:nvPicPr>
          <p:cNvPr id="73" name="Picture 6" descr="https://i.pinimg.com/564x/2d/a7/fd/2da7fd3f4aeaacfac69503c8caef8d1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7469" r="16227" b="28406"/>
          <a:stretch/>
        </p:blipFill>
        <p:spPr bwMode="auto">
          <a:xfrm>
            <a:off x="4515826" y="4365502"/>
            <a:ext cx="3183965" cy="8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51" y="3997517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9" y="3808482"/>
            <a:ext cx="1550194" cy="985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2351" y="5599195"/>
            <a:ext cx="677974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AD034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faster?</a:t>
            </a:r>
          </a:p>
        </p:txBody>
      </p:sp>
    </p:spTree>
    <p:extLst>
      <p:ext uri="{BB962C8B-B14F-4D97-AF65-F5344CB8AC3E}">
        <p14:creationId xmlns:p14="http://schemas.microsoft.com/office/powerpoint/2010/main" val="26374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412 C 0.00364 -0.00393 -0.01945 -0.14167 0.01649 -0.17639 C 0.05034 -0.18704 0.0559 -0.15 0.07222 -0.11875 " pathEditMode="relative" rAng="0" ptsTypes="AAA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 -0.0743 C 0.08072 -0.14305 0.05277 -0.30046 0.10104 -0.31991 C 0.14479 -0.32847 0.15416 -0.30324 0.1625 -0.23426 " pathEditMode="relative" rAng="0" ptsTypes="AAA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-1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82 -0.14075 C 0.15226 -0.2257 0.13802 -0.34075 0.17604 -0.36528 C 0.20226 -0.36482 0.20087 -0.34931 0.21233 -0.31991 " pathEditMode="relative" rAng="0" ptsTypes="A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-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12 -0.28241 C 0.18295 -0.34745 0.15573 -0.4412 0.19649 -0.45787 C 0.22006 -0.45093 0.21224 -0.43194 0.22448 -0.41389 " pathEditMode="relative" rAng="0" ptsTypes="AAA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48 -0.41389 C 0.22252 -0.46134 0.21836 -0.5331 0.23086 -0.54491 C 0.24336 -0.54491 0.2401 -0.53449 0.2427 -0.52106 " pathEditMode="relative" rAng="0" ptsTypes="AAA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537 C 0.00964 -0.09004 0.02865 -0.1743 -0.0164 -0.18958 C -0.03619 -0.19768 -0.05052 -0.11435 -0.0513 -0.09305 " pathEditMode="relative" rAng="0" ptsTypes="AAA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 -0.09305 C -0.05299 -0.16203 -0.04075 -0.35116 -0.08216 -0.35393 C -0.0996 -0.35694 -0.10195 -0.27523 -0.10872 -0.21412 " pathEditMode="relative" rAng="0" ptsTypes="AAA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-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72 -0.21412 C -0.10534 -0.28982 -0.06601 -0.39769 -0.10104 -0.43241 C -0.13112 -0.4426 -0.14492 -0.36806 -0.14518 -0.32963 " pathEditMode="relative" rAng="0" ptsTypes="AAA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0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18 -0.32963 C -0.14557 -0.32546 -0.14167 -0.53565 -0.14883 -0.56713 C -0.15508 -0.56041 -0.15794 -0.49629 -0.15846 -0.45254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46 -0.45254 C -0.15846 -0.48958 -0.14244 -0.63032 -0.16067 -0.63032 C -0.16744 -0.6287 -0.17148 -0.56296 -0.17304 -0.54491 " pathEditMode="relative" rAng="0" ptsTypes="AAA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815" y="58281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" name="Heart 1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1410" y="3922489"/>
            <a:ext cx="835806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7502" y="2949235"/>
            <a:ext cx="117718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pasta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51129" y="2891913"/>
            <a:ext cx="173605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popcorn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55285" y="1803954"/>
            <a:ext cx="108805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pizza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266331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8" grpId="1"/>
      <p:bldP spid="19" grpId="0"/>
      <p:bldP spid="19" grpId="1"/>
      <p:bldP spid="20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17570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5782" y="2949235"/>
            <a:ext cx="86062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kite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7153" y="2891913"/>
            <a:ext cx="126400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kitten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28413" y="1803954"/>
            <a:ext cx="94179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bike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556" y="112536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28696" y="3922489"/>
            <a:ext cx="741230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7043" y="2949235"/>
            <a:ext cx="77809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sail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7702" y="2891913"/>
            <a:ext cx="78290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sea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75611" y="1803954"/>
            <a:ext cx="104740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sand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823" y="11253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70376" y="3922489"/>
            <a:ext cx="657873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4865" y="2949235"/>
            <a:ext cx="17224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rainbow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08694" y="2891913"/>
            <a:ext cx="102092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road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86576" y="1803954"/>
            <a:ext cx="10254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river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993" y="11253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98429" y="3922489"/>
            <a:ext cx="60176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</a:t>
            </a:r>
            <a:endParaRPr lang="en-US" sz="3600" dirty="0">
              <a:ln w="0"/>
              <a:solidFill>
                <a:srgbClr val="F6F8F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pic>
        <p:nvPicPr>
          <p:cNvPr id="22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47063" y="2949235"/>
            <a:ext cx="181806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question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160" y="2891913"/>
            <a:ext cx="93198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quiz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0238" y="1803954"/>
            <a:ext cx="143815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square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557" y="181808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81409" y="3922489"/>
            <a:ext cx="835806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q</a:t>
            </a:r>
          </a:p>
        </p:txBody>
      </p:sp>
      <p:pic>
        <p:nvPicPr>
          <p:cNvPr id="21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7" y="3922489"/>
            <a:ext cx="1968681" cy="23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780" y="164490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sp>
        <p:nvSpPr>
          <p:cNvPr id="6" name="Heart 5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eart 7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art 8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67502" y="2949235"/>
            <a:ext cx="117718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pasta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51129" y="2891913"/>
            <a:ext cx="173605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popcorn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55285" y="1803954"/>
            <a:ext cx="108805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pizza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81409" y="3922489"/>
            <a:ext cx="835806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</a:t>
            </a:r>
          </a:p>
        </p:txBody>
      </p:sp>
      <p:pic>
        <p:nvPicPr>
          <p:cNvPr id="20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7" grpId="1"/>
      <p:bldP spid="18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33" name="Heart 32"/>
          <p:cNvSpPr/>
          <p:nvPr/>
        </p:nvSpPr>
        <p:spPr>
          <a:xfrm>
            <a:off x="5217570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Heart 33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Heart 34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25782" y="2949235"/>
            <a:ext cx="86062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kite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387153" y="2891913"/>
            <a:ext cx="126400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kitten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628413" y="1803954"/>
            <a:ext cx="94179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bike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28696" y="3922489"/>
            <a:ext cx="741230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3780" y="98680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7" grpId="0"/>
      <p:bldP spid="39" grpId="0"/>
      <p:bldP spid="40" grpId="0"/>
      <p:bldP spid="40" grpId="1"/>
      <p:bldP spid="41" grpId="0"/>
      <p:bldP spid="41" grpId="1"/>
      <p:bldP spid="42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20" name="Heart 19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Heart 20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Heart 21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7043" y="2949235"/>
            <a:ext cx="77809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sail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27702" y="2891913"/>
            <a:ext cx="78290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sea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75611" y="1803954"/>
            <a:ext cx="104740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sand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70376" y="3922489"/>
            <a:ext cx="657873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8718" y="98681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26" grpId="0"/>
      <p:bldP spid="27" grpId="0"/>
      <p:bldP spid="27" grpId="1"/>
      <p:bldP spid="28" grpId="0"/>
      <p:bldP spid="28" grpId="1"/>
      <p:bldP spid="29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20" name="Heart 19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Heart 20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Heart 21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4865" y="2949235"/>
            <a:ext cx="17224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rainbow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8694" y="2891913"/>
            <a:ext cx="102092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road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86576" y="1803954"/>
            <a:ext cx="10254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river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98427" y="3922489"/>
            <a:ext cx="60176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780" y="209517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  <p:bldP spid="26" grpId="0"/>
      <p:bldP spid="27" grpId="0"/>
      <p:bldP spid="27" grpId="1"/>
      <p:bldP spid="28" grpId="0"/>
      <p:bldP spid="28" grpId="1"/>
      <p:bldP spid="2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i.pinimg.com/originals/be/ef/f8/beeff869da4e7e3cc4f5a4c55e7b88e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309" y="-395172"/>
            <a:ext cx="13314217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564x/6d/62/e6/6d62e64b0082602d9b87dd4b540260b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275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15" y="429491"/>
            <a:ext cx="5214649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6615" y="799759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0e/f7/c5/0ef7c5916190d574a9c039ab5b8271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32" l="0" r="100000">
                        <a14:foregroundMark x1="31439" y1="24561" x2="42451" y2="40000"/>
                        <a14:foregroundMark x1="61812" y1="20936" x2="55773" y2="29708"/>
                        <a14:foregroundMark x1="56306" y1="34269" x2="49378" y2="37895"/>
                        <a14:foregroundMark x1="55773" y1="33099" x2="51687" y2="4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58" y="3118234"/>
            <a:ext cx="1767189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6d/62/e6/6d62e64b0082602d9b87dd4b540260b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2750" l="9752" r="89894">
                        <a14:foregroundMark x1="62589" y1="30375" x2="59220" y2="32750"/>
                        <a14:foregroundMark x1="53369" y1="31250" x2="49291" y2="3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0045" y="429491"/>
            <a:ext cx="538911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5919" y="193964"/>
            <a:ext cx="18378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Jump</a:t>
            </a:r>
          </a:p>
        </p:txBody>
      </p:sp>
      <p:sp>
        <p:nvSpPr>
          <p:cNvPr id="9" name="Rectangle 8"/>
          <p:cNvSpPr/>
          <p:nvPr/>
        </p:nvSpPr>
        <p:spPr>
          <a:xfrm>
            <a:off x="8713632" y="0"/>
            <a:ext cx="1500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Clap</a:t>
            </a:r>
          </a:p>
        </p:txBody>
      </p:sp>
      <p:pic>
        <p:nvPicPr>
          <p:cNvPr id="9224" name="Picture 8" descr="https://i.pinimg.com/originals/d8/ac/94/d8ac94f5ccb3abc17b148daa4d90acc8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9988">
            <a:off x="2190536" y="821095"/>
            <a:ext cx="1953055" cy="19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10328919" y="5943354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8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  <p:sp>
        <p:nvSpPr>
          <p:cNvPr id="20" name="Heart 19"/>
          <p:cNvSpPr/>
          <p:nvPr/>
        </p:nvSpPr>
        <p:spPr>
          <a:xfrm>
            <a:off x="5255669" y="1037325"/>
            <a:ext cx="1687286" cy="2177368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Heart 20"/>
          <p:cNvSpPr/>
          <p:nvPr/>
        </p:nvSpPr>
        <p:spPr>
          <a:xfrm rot="5400000">
            <a:off x="6369333" y="2174241"/>
            <a:ext cx="1687287" cy="2080905"/>
          </a:xfrm>
          <a:prstGeom prst="hear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Heart 21"/>
          <p:cNvSpPr/>
          <p:nvPr/>
        </p:nvSpPr>
        <p:spPr>
          <a:xfrm rot="16200000">
            <a:off x="4078791" y="2134190"/>
            <a:ext cx="1687286" cy="216100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5217569" y="3214692"/>
            <a:ext cx="1763486" cy="278605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4865" y="2949235"/>
            <a:ext cx="17224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rainbow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8694" y="2891913"/>
            <a:ext cx="102092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road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86576" y="1803954"/>
            <a:ext cx="10254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river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4338" y="2985416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FF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30557" y="1860551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99583" y="2949235"/>
            <a:ext cx="35169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3600" b="1" dirty="0">
                <a:ln w="0"/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98427" y="3922489"/>
            <a:ext cx="60176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0350" dirty="0">
                <a:ln w="0"/>
                <a:solidFill>
                  <a:srgbClr val="F6F8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780" y="195663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ln>
                  <a:solidFill>
                    <a:prstClr val="white"/>
                  </a:solidFill>
                </a:ln>
                <a:solidFill>
                  <a:srgbClr val="AD03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Am-thanh-chien-thang-trong-tro-choi-dien-t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793673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2949" y="3608664"/>
            <a:ext cx="2368215" cy="22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0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7" grpId="1"/>
      <p:bldP spid="28" grpId="0"/>
      <p:bldP spid="28" grpId="1"/>
      <p:bldP spid="29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564x/a2/09/5d/a2095daf3fbf00b54050ab834a050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2"/>
            <a:ext cx="685799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1722" y="2497975"/>
            <a:ext cx="63886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Well done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8" y="24979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274" y="249797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9866">
            <a:off x="2262244" y="-3422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173">
            <a:off x="5698414" y="-9454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673" y="436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60/30/56/6030562b9f58dc371974055ff16a2a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3" y="2410899"/>
            <a:ext cx="3290242" cy="2695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7" y="2649991"/>
            <a:ext cx="3260106" cy="25450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41757" y="1295036"/>
            <a:ext cx="2567989" cy="4708981"/>
            <a:chOff x="6830561" y="1288575"/>
            <a:chExt cx="2377440" cy="4500387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50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65" y="1936527"/>
            <a:ext cx="3609734" cy="3032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840" y="633048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3" name="audio Xx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1" y="1"/>
            <a:ext cx="487363" cy="487363"/>
          </a:xfrm>
          <a:prstGeom prst="rect">
            <a:avLst/>
          </a:prstGeom>
        </p:spPr>
      </p:pic>
      <p:pic>
        <p:nvPicPr>
          <p:cNvPr id="14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  <p:pic>
        <p:nvPicPr>
          <p:cNvPr id="15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pic>
        <p:nvPicPr>
          <p:cNvPr id="16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7" name="all audio">
            <a:hlinkClick r:id="" action="ppaction://media"/>
            <a:extLst>
              <a:ext uri="{FF2B5EF4-FFF2-40B4-BE49-F238E27FC236}">
                <a16:creationId xmlns:a16="http://schemas.microsoft.com/office/drawing/2014/main" id="{8F1BF09D-49F6-484A-8F7B-24CAB08FE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6" end="2952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1560" y="1936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Clipart Vector Art, Icons, and Graphics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32" y="2948387"/>
            <a:ext cx="2829884" cy="28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6911" y="5836023"/>
            <a:ext cx="1284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dog</a:t>
            </a:r>
          </a:p>
        </p:txBody>
      </p:sp>
      <p:pic>
        <p:nvPicPr>
          <p:cNvPr id="4100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4153" y="3984599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8977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5337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f3/c8/eb/f3c8ebb1b430e3106fac1382db63ec3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64" y="2296848"/>
            <a:ext cx="4521783" cy="31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64185" y="6025927"/>
            <a:ext cx="110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fox</a:t>
            </a:r>
          </a:p>
        </p:txBody>
      </p:sp>
      <p:pic>
        <p:nvPicPr>
          <p:cNvPr id="2056" name="Picture 8" descr="https://i.pinimg.com/564x/0e/f7/c5/0ef7c5916190d574a9c039ab5b8271c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32" l="0" r="100000">
                        <a14:foregroundMark x1="31439" y1="24561" x2="42451" y2="40000"/>
                        <a14:foregroundMark x1="61812" y1="20936" x2="55773" y2="29708"/>
                        <a14:foregroundMark x1="56306" y1="34269" x2="49378" y2="37895"/>
                        <a14:foregroundMark x1="55773" y1="33099" x2="51687" y2="4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81" y="4100224"/>
            <a:ext cx="1767189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73859" y="6025927"/>
            <a:ext cx="89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ox</a:t>
            </a:r>
          </a:p>
        </p:txBody>
      </p:sp>
      <p:pic>
        <p:nvPicPr>
          <p:cNvPr id="2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1378527"/>
            <a:ext cx="609600" cy="609600"/>
          </a:xfrm>
          <a:prstGeom prst="rect">
            <a:avLst/>
          </a:prstGeom>
        </p:spPr>
      </p:pic>
      <p:pic>
        <p:nvPicPr>
          <p:cNvPr id="9" name="Track 030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397" end="294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5241" y="2652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391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originals/ed/6a/6e/ed6a6eebc3353f028fc3190b7712f5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47" y="2258290"/>
            <a:ext cx="3197226" cy="31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61194" y="5475804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sheep</a:t>
            </a:r>
          </a:p>
        </p:txBody>
      </p:sp>
      <p:pic>
        <p:nvPicPr>
          <p:cNvPr id="9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8408" y="4306691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ksheat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2832" y="430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391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5478" y="6025927"/>
            <a:ext cx="1265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box</a:t>
            </a:r>
          </a:p>
        </p:txBody>
      </p:sp>
      <p:pic>
        <p:nvPicPr>
          <p:cNvPr id="2056" name="Picture 8" descr="https://i.pinimg.com/564x/0e/f7/c5/0ef7c5916190d574a9c039ab5b8271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32" l="0" r="100000">
                        <a14:foregroundMark x1="31439" y1="24561" x2="42451" y2="40000"/>
                        <a14:foregroundMark x1="61812" y1="20936" x2="55773" y2="29708"/>
                        <a14:foregroundMark x1="56306" y1="34269" x2="49378" y2="37895"/>
                        <a14:foregroundMark x1="55773" y1="33099" x2="51687" y2="4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100225"/>
            <a:ext cx="1767189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69832" y="6025927"/>
            <a:ext cx="1296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bag</a:t>
            </a:r>
          </a:p>
        </p:txBody>
      </p:sp>
      <p:pic>
        <p:nvPicPr>
          <p:cNvPr id="2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9200" y="0"/>
            <a:ext cx="609600" cy="609600"/>
          </a:xfrm>
          <a:prstGeom prst="rect">
            <a:avLst/>
          </a:prstGeom>
        </p:spPr>
      </p:pic>
      <p:pic>
        <p:nvPicPr>
          <p:cNvPr id="7170" name="Picture 2" descr="18Tothirtysomethings GIF by G Adventures - Find &amp; Share on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63" y="2373471"/>
            <a:ext cx="2338312" cy="345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800" y="4371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9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99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399"/>
                            </p:stCondLst>
                            <p:childTnLst>
                              <p:par>
                                <p:cTn id="18" presetID="64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2.22222E-6 -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399"/>
                            </p:stCondLst>
                            <p:childTnLst>
                              <p:par>
                                <p:cTn id="2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399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564x/0f/e7/78/0fe778dcb0c2aa5238954a7c8ad21e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9391"/>
            <a:ext cx="12192000" cy="55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45978" y="5475804"/>
            <a:ext cx="110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76200">
                  <a:noFill/>
                </a:ln>
                <a:solidFill>
                  <a:srgbClr val="FF0000"/>
                </a:solidFill>
              </a:rPr>
              <a:t>fox</a:t>
            </a:r>
          </a:p>
        </p:txBody>
      </p:sp>
      <p:pic>
        <p:nvPicPr>
          <p:cNvPr id="9" name="Picture 4" descr="https://i.pinimg.com/originals/2e/d2/35/2ed235db9259c32326a56881f0f7add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8408" y="4306691"/>
            <a:ext cx="2435225" cy="26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ox STICKER | Animal illustration art, Fox background, Animal illustr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57" y="1787747"/>
            <a:ext cx="6433413" cy="32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030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0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4908</TotalTime>
  <Words>730</Words>
  <Application>Microsoft Office PowerPoint</Application>
  <PresentationFormat>Widescreen</PresentationFormat>
  <Paragraphs>285</Paragraphs>
  <Slides>43</Slides>
  <Notes>11</Notes>
  <HiddenSlides>0</HiddenSlides>
  <MMClips>44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43</vt:i4>
      </vt:variant>
    </vt:vector>
  </HeadingPairs>
  <TitlesOfParts>
    <vt:vector size="79" baseType="lpstr">
      <vt:lpstr>.VnBlack</vt:lpstr>
      <vt:lpstr>.VnTime</vt:lpstr>
      <vt:lpstr>Abadi</vt:lpstr>
      <vt:lpstr>Abadi Extra Light</vt:lpstr>
      <vt:lpstr>Arial</vt:lpstr>
      <vt:lpstr>Calibri</vt:lpstr>
      <vt:lpstr>Calibri Light</vt:lpstr>
      <vt:lpstr>Candara</vt:lpstr>
      <vt:lpstr>Comic Sans MS</vt:lpstr>
      <vt:lpstr>IguanaLover BTN</vt:lpstr>
      <vt:lpstr>Sylfaen</vt:lpstr>
      <vt:lpstr>Tahoma</vt:lpstr>
      <vt:lpstr>Times New Roman</vt:lpstr>
      <vt:lpstr>Tw Cen MT</vt:lpstr>
      <vt:lpstr>Tw Cen MT Condensed</vt:lpstr>
      <vt:lpstr>Wingdings 3</vt:lpstr>
      <vt:lpstr>Integral</vt:lpstr>
      <vt:lpstr>5_Office Theme</vt:lpstr>
      <vt:lpstr>6_Office Theme</vt:lpstr>
      <vt:lpstr>7_Office Theme</vt:lpstr>
      <vt:lpstr>8_Office Theme</vt:lpstr>
      <vt:lpstr>Office Theme</vt:lpstr>
      <vt:lpstr>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9_Office Theme</vt:lpstr>
      <vt:lpstr>10_Office Theme</vt:lpstr>
      <vt:lpstr>11_Office Theme</vt:lpstr>
      <vt:lpstr>Chủ đề Office</vt:lpstr>
      <vt:lpstr>PowerPoint Presentation</vt:lpstr>
      <vt:lpstr>Unit 6 ON THE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Activity 3  Listen and chant. </vt:lpstr>
      <vt:lpstr>PowerPoint Presentation</vt:lpstr>
      <vt:lpstr>PowerPoint Presentation</vt:lpstr>
      <vt:lpstr>03 Activity 4 Listen and circle.</vt:lpstr>
      <vt:lpstr>PowerPoint Presentation</vt:lpstr>
      <vt:lpstr>PowerPoint Presentation</vt:lpstr>
      <vt:lpstr>PowerPoint Presentation</vt:lpstr>
      <vt:lpstr>04 Activity 5 Look and write.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200</cp:revision>
  <dcterms:created xsi:type="dcterms:W3CDTF">2020-12-03T01:35:36Z</dcterms:created>
  <dcterms:modified xsi:type="dcterms:W3CDTF">2025-11-17T11:14:36Z</dcterms:modified>
</cp:coreProperties>
</file>