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3668" r:id="rId3"/>
  </p:sldMasterIdLst>
  <p:notesMasterIdLst>
    <p:notesMasterId r:id="rId19"/>
  </p:notesMasterIdLst>
  <p:sldIdLst>
    <p:sldId id="43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460" r:id="rId17"/>
    <p:sldId id="459" r:id="rId1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Exo 2" panose="020B060402020202020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Impact" panose="020B0806030902050204" pitchFamily="3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có Chú thích" type="objTx">
  <p:cSld name="OBJECT_WITH_CAPTION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3543300" y="1371602"/>
            <a:ext cx="445770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1432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marL="1371600" lvl="2" indent="-30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2"/>
          </p:nvPr>
        </p:nvSpPr>
        <p:spPr>
          <a:xfrm>
            <a:off x="1142999" y="1371602"/>
            <a:ext cx="219456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8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Ảnh có Chú thích">
  <p:cSld name="Ảnh có Chú thích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>
            <a:off x="603250" y="1271587"/>
            <a:ext cx="4197350" cy="2471738"/>
          </a:xfrm>
          <a:custGeom>
            <a:avLst/>
            <a:gdLst/>
            <a:ahLst/>
            <a:cxnLst/>
            <a:rect l="l" t="t" r="r" b="b"/>
            <a:pathLst>
              <a:path w="1347" h="986" extrusionOk="0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9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54518" y="1405890"/>
            <a:ext cx="3894817" cy="2203133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38" name="Google Shape;338;p29"/>
          <p:cNvSpPr txBox="1">
            <a:spLocks noGrp="1"/>
          </p:cNvSpPr>
          <p:nvPr>
            <p:ph type="body" idx="1"/>
          </p:nvPr>
        </p:nvSpPr>
        <p:spPr>
          <a:xfrm>
            <a:off x="5257800" y="1684496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9" name="Google Shape;339;p29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9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ai Ảnh có Chú thích">
  <p:cSld name="Hai Ảnh có Chú thích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0"/>
          <p:cNvSpPr/>
          <p:nvPr/>
        </p:nvSpPr>
        <p:spPr>
          <a:xfrm>
            <a:off x="5715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4327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47" name="Google Shape;347;p30"/>
          <p:cNvSpPr txBox="1">
            <a:spLocks noGrp="1"/>
          </p:cNvSpPr>
          <p:nvPr>
            <p:ph type="body" idx="1"/>
          </p:nvPr>
        </p:nvSpPr>
        <p:spPr>
          <a:xfrm>
            <a:off x="7714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0"/>
          <p:cNvSpPr/>
          <p:nvPr/>
        </p:nvSpPr>
        <p:spPr>
          <a:xfrm>
            <a:off x="39751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147926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0" name="Google Shape;350;p30"/>
          <p:cNvSpPr txBox="1">
            <a:spLocks noGrp="1"/>
          </p:cNvSpPr>
          <p:nvPr>
            <p:ph type="body" idx="4"/>
          </p:nvPr>
        </p:nvSpPr>
        <p:spPr>
          <a:xfrm>
            <a:off x="41750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 Ảnh có Chú thích">
  <p:cSld name="Ba Ảnh có Chú thích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571500" y="700089"/>
            <a:ext cx="40005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3916" y="834769"/>
            <a:ext cx="3655668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>
            <a:off x="4742906" y="725487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879520" y="832307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8" name="Google Shape;358;p31"/>
          <p:cNvSpPr/>
          <p:nvPr/>
        </p:nvSpPr>
        <p:spPr>
          <a:xfrm>
            <a:off x="4742906" y="2295716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4879520" y="2402536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0" name="Google Shape;360;p31"/>
          <p:cNvSpPr txBox="1">
            <a:spLocks noGrp="1"/>
          </p:cNvSpPr>
          <p:nvPr>
            <p:ph type="body" idx="1"/>
          </p:nvPr>
        </p:nvSpPr>
        <p:spPr>
          <a:xfrm>
            <a:off x="771436" y="4439441"/>
            <a:ext cx="6078062" cy="3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ăm Ảnh">
  <p:cSld name="Năm Ảnh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2" y="214"/>
            <a:ext cx="9141714" cy="514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3136901" y="1987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3318327" y="3272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612142" y="288544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759768" y="403674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8" name="Google Shape;368;p32"/>
          <p:cNvSpPr/>
          <p:nvPr/>
        </p:nvSpPr>
        <p:spPr>
          <a:xfrm>
            <a:off x="612142" y="1858773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759768" y="1973902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0" name="Google Shape;370;p32"/>
          <p:cNvSpPr/>
          <p:nvPr/>
        </p:nvSpPr>
        <p:spPr>
          <a:xfrm>
            <a:off x="612142" y="3429001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5"/>
          </p:nvPr>
        </p:nvSpPr>
        <p:spPr>
          <a:xfrm>
            <a:off x="759768" y="3544131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2" name="Google Shape;372;p32"/>
          <p:cNvSpPr/>
          <p:nvPr/>
        </p:nvSpPr>
        <p:spPr>
          <a:xfrm>
            <a:off x="3136901" y="25863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6"/>
          </p:nvPr>
        </p:nvSpPr>
        <p:spPr>
          <a:xfrm>
            <a:off x="3318327" y="27148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3"/>
          <p:cNvSpPr txBox="1">
            <a:spLocks noGrp="1"/>
          </p:cNvSpPr>
          <p:nvPr>
            <p:ph type="body" idx="1"/>
          </p:nvPr>
        </p:nvSpPr>
        <p:spPr>
          <a:xfrm rot="5400000">
            <a:off x="3268980" y="-754380"/>
            <a:ext cx="260604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3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êu đề và Văn bản Dọc" type="vertTitleAndTx">
  <p:cSld name="VERTICAL_TITLE_AND_VERTICAL_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title"/>
          </p:nvPr>
        </p:nvSpPr>
        <p:spPr>
          <a:xfrm rot="5400000">
            <a:off x="5462589" y="1440657"/>
            <a:ext cx="3705225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1"/>
          </p:nvPr>
        </p:nvSpPr>
        <p:spPr>
          <a:xfrm rot="5400000">
            <a:off x="1862138" y="-445294"/>
            <a:ext cx="37052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143" y="1"/>
            <a:ext cx="9141714" cy="51435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400050"/>
            <a:ext cx="6343650" cy="1371600"/>
          </a:xfrm>
        </p:spPr>
        <p:txBody>
          <a:bodyPr rtlCol="0" anchor="b">
            <a:normAutofit/>
          </a:bodyPr>
          <a:lstStyle>
            <a:lvl1pPr algn="l"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8650" y="1828800"/>
            <a:ext cx="5314950" cy="685800"/>
          </a:xfrm>
        </p:spPr>
        <p:txBody>
          <a:bodyPr rtlCol="0">
            <a:normAutofit/>
          </a:bodyPr>
          <a:lstStyle>
            <a:lvl1pPr marL="0" indent="0" algn="l">
              <a:spcBef>
                <a:spcPts val="900"/>
              </a:spcBef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40927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6B86D45-07EB-48AA-8999-F1BAC1A28A9C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3412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470916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99FF0EC-59B0-4D15-8C54-A5C0ABAEC53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8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14300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470916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470916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5BD1758-A54F-4A09-AC16-1D58682CF916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5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3FEA754-EA22-4928-84FB-02400D8920A4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AAEB9D5-FDB9-4099-B929-8777CC9948F9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9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3543300" y="1371602"/>
            <a:ext cx="4457700" cy="260746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42999" y="1371602"/>
            <a:ext cx="2194560" cy="2607469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D93AB3B-5D14-4B0E-85F9-EE394F8F194B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1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ự do 5"/>
          <p:cNvSpPr>
            <a:spLocks/>
          </p:cNvSpPr>
          <p:nvPr/>
        </p:nvSpPr>
        <p:spPr bwMode="gray">
          <a:xfrm>
            <a:off x="603250" y="1271587"/>
            <a:ext cx="4197350" cy="247173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12" name="Chỗ dành sẵn cho Ảnh 1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754518" y="1405890"/>
            <a:ext cx="3894817" cy="2203133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257800" y="1684496"/>
            <a:ext cx="2743200" cy="164592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38A57D1-129A-402B-B6CB-69B141554491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7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4327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39751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147926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Chỗ dành sẵn cho Văn bản 16"/>
          <p:cNvSpPr>
            <a:spLocks noGrp="1"/>
          </p:cNvSpPr>
          <p:nvPr>
            <p:ph type="body" sz="quarter" idx="16"/>
          </p:nvPr>
        </p:nvSpPr>
        <p:spPr>
          <a:xfrm>
            <a:off x="41750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21876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40005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3916" y="834769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4742906" y="725487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879520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4742906" y="2295716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4879520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381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ăm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14"/>
            <a:ext cx="9141714" cy="514478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8" name="Hình tự do 5"/>
          <p:cNvSpPr>
            <a:spLocks/>
          </p:cNvSpPr>
          <p:nvPr/>
        </p:nvSpPr>
        <p:spPr bwMode="gray">
          <a:xfrm>
            <a:off x="3136901" y="1987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Ảnh 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3318327" y="3272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0" name="Hình tự do 5"/>
          <p:cNvSpPr>
            <a:spLocks/>
          </p:cNvSpPr>
          <p:nvPr/>
        </p:nvSpPr>
        <p:spPr bwMode="gray">
          <a:xfrm>
            <a:off x="612142" y="288544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Chỗ dành sẵn cho Ảnh 1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759768" y="403674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612142" y="1858773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759768" y="1973902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4" name="Hình tự do 5"/>
          <p:cNvSpPr>
            <a:spLocks/>
          </p:cNvSpPr>
          <p:nvPr/>
        </p:nvSpPr>
        <p:spPr bwMode="gray">
          <a:xfrm>
            <a:off x="612142" y="3429001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7"/>
          </p:nvPr>
        </p:nvSpPr>
        <p:spPr>
          <a:xfrm>
            <a:off x="759768" y="3544131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Hình tự do 5"/>
          <p:cNvSpPr>
            <a:spLocks/>
          </p:cNvSpPr>
          <p:nvPr/>
        </p:nvSpPr>
        <p:spPr bwMode="gray">
          <a:xfrm>
            <a:off x="3136901" y="25863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Chỗ dành sẵn cho Ảnh 2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8"/>
          </p:nvPr>
        </p:nvSpPr>
        <p:spPr>
          <a:xfrm>
            <a:off x="3318327" y="27148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21879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FE794FF-F48A-480F-B93B-995B73089888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2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1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2" y="273844"/>
            <a:ext cx="1371599" cy="3705225"/>
          </a:xfrm>
        </p:spPr>
        <p:txBody>
          <a:bodyPr vert="eaVert"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143000" y="273844"/>
            <a:ext cx="5143500" cy="3705225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B5CEE7-60AB-4D85-83B6-B4D2E3453A6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4" name="Google Shape;214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8" name="Google Shape;218;p1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1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22" name="Google Shape;22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1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51" name="Google Shape;251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Nội dung" type="obj">
  <p:cSld name="OBJEC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Đầu trang của Mục" type="secHead">
  <p:cSld name="SECTION_HEADER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09090"/>
              </a:buClr>
              <a:buSzPts val="1500"/>
              <a:buNone/>
              <a:defRPr sz="1500">
                <a:solidFill>
                  <a:srgbClr val="9090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350"/>
              <a:buNone/>
              <a:defRPr sz="1350">
                <a:solidFill>
                  <a:srgbClr val="9090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ội dung" type="twoObj">
  <p:cSld name="TWO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body" idx="1"/>
          </p:nvPr>
        </p:nvSpPr>
        <p:spPr>
          <a:xfrm>
            <a:off x="114300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body" idx="2"/>
          </p:nvPr>
        </p:nvSpPr>
        <p:spPr>
          <a:xfrm>
            <a:off x="470916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5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5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 sánh" type="twoTxTwoObj">
  <p:cSld name="TWO_OBJECTS_WITH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body" idx="2"/>
          </p:nvPr>
        </p:nvSpPr>
        <p:spPr>
          <a:xfrm>
            <a:off x="114300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body" idx="3"/>
          </p:nvPr>
        </p:nvSpPr>
        <p:spPr>
          <a:xfrm>
            <a:off x="470916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body" idx="4"/>
          </p:nvPr>
        </p:nvSpPr>
        <p:spPr>
          <a:xfrm>
            <a:off x="470916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ỉ Tiêu đề" type="titleOnly">
  <p:cSld name="TITLE_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7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14">
            <a:alphaModFix/>
          </a:blip>
          <a:srcRect l="525" t="511" r="524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4" name="Google Shape;284;p20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0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0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</p:spPr>
      </p:pic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C317CEC-05B5-4119-AB2E-85EDCD7B94FE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21/11/2025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4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68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Tiếng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46346" imgH="5143500" progId="Paint.Picture">
                  <p:embed/>
                </p:oleObj>
              </mc:Choice>
              <mc:Fallback>
                <p:oleObj r:id="rId3" imgW="9146346" imgH="5143500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03396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92561" y="4421201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3323" y="2864236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2496562" y="3035325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 dirty="0"/>
          </a:p>
        </p:txBody>
      </p:sp>
      <p:sp>
        <p:nvSpPr>
          <p:cNvPr id="404" name="Google Shape;404;p2"/>
          <p:cNvSpPr txBox="1"/>
          <p:nvPr/>
        </p:nvSpPr>
        <p:spPr>
          <a:xfrm>
            <a:off x="2107811" y="1540174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52" y="1009052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6" y="231835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>
            <a:spLocks noGrp="1"/>
          </p:cNvSpPr>
          <p:nvPr>
            <p:ph type="title" idx="9"/>
          </p:nvPr>
        </p:nvSpPr>
        <p:spPr>
          <a:xfrm>
            <a:off x="874123" y="26595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414" name="Google Shape;414;p3"/>
          <p:cNvSpPr txBox="1">
            <a:spLocks noGrp="1"/>
          </p:cNvSpPr>
          <p:nvPr>
            <p:ph type="title" idx="8"/>
          </p:nvPr>
        </p:nvSpPr>
        <p:spPr>
          <a:xfrm>
            <a:off x="893671" y="1267701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415" name="Google Shape;41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>
            <a:spLocks noGrp="1"/>
          </p:cNvSpPr>
          <p:nvPr>
            <p:ph type="subTitle" idx="7"/>
          </p:nvPr>
        </p:nvSpPr>
        <p:spPr>
          <a:xfrm>
            <a:off x="5955235" y="2978129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Project</a:t>
            </a:r>
            <a:endParaRPr dirty="0"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"/>
          <p:cNvGraphicFramePr/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070303" imgH="5143500" progId="Paint.Picture">
                  <p:embed/>
                </p:oleObj>
              </mc:Choice>
              <mc:Fallback>
                <p:oleObj r:id="rId5" imgW="7070303" imgH="5143500" progId="Paint.Picture">
                  <p:embed/>
                  <p:pic>
                    <p:nvPicPr>
                      <p:cNvPr id="442" name="Google Shape;442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2859" y="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777256" imgH="5146356" progId="Paint.Picture">
                  <p:embed/>
                </p:oleObj>
              </mc:Choice>
              <mc:Fallback>
                <p:oleObj r:id="rId3" imgW="7777256" imgH="51463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252789" y="1043674"/>
            <a:ext cx="1633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classroom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5979359" y="1364251"/>
            <a:ext cx="7515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8847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hững người bạn của Trẻ nhỏ 16 x 9">
  <a:themeElements>
    <a:clrScheme name="ChildrenFriends">
      <a:dk1>
        <a:srgbClr val="404040"/>
      </a:dk1>
      <a:lt1>
        <a:srgbClr val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hững người bạn của Trẻ nhỏ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5_TF03896101" id="{0D80E652-CA61-4E6B-92A5-8C064CE4732A}" vid="{783633AB-1F59-4686-8606-94EDF627122E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136</Words>
  <Application>Microsoft Office PowerPoint</Application>
  <PresentationFormat>On-screen Show (16:9)</PresentationFormat>
  <Paragraphs>80</Paragraphs>
  <Slides>15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Paytone One</vt:lpstr>
      <vt:lpstr>Fredoka One</vt:lpstr>
      <vt:lpstr>Times New Roman</vt:lpstr>
      <vt:lpstr>Constantia</vt:lpstr>
      <vt:lpstr>Impact</vt:lpstr>
      <vt:lpstr>Exo 2</vt:lpstr>
      <vt:lpstr>Arial</vt:lpstr>
      <vt:lpstr>Comic Sans MS</vt:lpstr>
      <vt:lpstr>Physics Class for Kids: Kinetic Energy by Slidesgo</vt:lpstr>
      <vt:lpstr>Những người bạn của Trẻ nhỏ 16 x 9</vt:lpstr>
      <vt:lpstr>1_Những người bạn của Trẻ nhỏ 16 x 9</vt:lpstr>
      <vt:lpstr>Bitmap Image</vt:lpstr>
      <vt:lpstr>Tiếng Anh 3</vt:lpstr>
      <vt:lpstr>PowerPoint Presentation</vt:lpstr>
      <vt:lpstr>PowerPoint Presentation</vt:lpstr>
      <vt:lpstr>03</vt:lpstr>
      <vt:lpstr>WARM-UP AND REVIEW</vt:lpstr>
      <vt:lpstr>PowerPoint Presentation</vt:lpstr>
      <vt:lpstr>READ AND COMPLETE.</vt:lpstr>
      <vt:lpstr>PowerPoint Presentation</vt:lpstr>
      <vt:lpstr>LET’S WRITE.</vt:lpstr>
      <vt:lpstr>PowerPoint Presentation</vt:lpstr>
      <vt:lpstr>PROJECT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To Ha</cp:lastModifiedBy>
  <cp:revision>9</cp:revision>
  <dcterms:modified xsi:type="dcterms:W3CDTF">2025-11-21T02:24:04Z</dcterms:modified>
</cp:coreProperties>
</file>