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95" r:id="rId2"/>
  </p:sldMasterIdLst>
  <p:notesMasterIdLst>
    <p:notesMasterId r:id="rId30"/>
  </p:notesMasterIdLst>
  <p:sldIdLst>
    <p:sldId id="430" r:id="rId3"/>
    <p:sldId id="369" r:id="rId4"/>
    <p:sldId id="417" r:id="rId5"/>
    <p:sldId id="492" r:id="rId6"/>
    <p:sldId id="259" r:id="rId7"/>
    <p:sldId id="432" r:id="rId8"/>
    <p:sldId id="478" r:id="rId9"/>
    <p:sldId id="476" r:id="rId10"/>
    <p:sldId id="479" r:id="rId11"/>
    <p:sldId id="486" r:id="rId12"/>
    <p:sldId id="487" r:id="rId13"/>
    <p:sldId id="488" r:id="rId14"/>
    <p:sldId id="489" r:id="rId15"/>
    <p:sldId id="490" r:id="rId16"/>
    <p:sldId id="491" r:id="rId17"/>
    <p:sldId id="477" r:id="rId18"/>
    <p:sldId id="443" r:id="rId19"/>
    <p:sldId id="465" r:id="rId20"/>
    <p:sldId id="493" r:id="rId21"/>
    <p:sldId id="494" r:id="rId22"/>
    <p:sldId id="495" r:id="rId23"/>
    <p:sldId id="458" r:id="rId24"/>
    <p:sldId id="473" r:id="rId25"/>
    <p:sldId id="474" r:id="rId26"/>
    <p:sldId id="463" r:id="rId27"/>
    <p:sldId id="475" r:id="rId28"/>
    <p:sldId id="328" r:id="rId29"/>
  </p:sldIdLst>
  <p:sldSz cx="9144000" cy="5143500" type="screen16x9"/>
  <p:notesSz cx="6858000" cy="9144000"/>
  <p:embeddedFontLst>
    <p:embeddedFont>
      <p:font typeface="Kirang Haerang" panose="020B0604020202020204" charset="-127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Nixie One" panose="020B0604020202020204" charset="0"/>
      <p:regular r:id="rId36"/>
    </p:embeddedFont>
    <p:embeddedFont>
      <p:font typeface="Nunito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C422"/>
    <a:srgbClr val="FF0066"/>
    <a:srgbClr val="080808"/>
    <a:srgbClr val="EC0089"/>
    <a:srgbClr val="F9C7CA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83" autoAdjust="0"/>
  </p:normalViewPr>
  <p:slideViewPr>
    <p:cSldViewPr snapToGrid="0">
      <p:cViewPr varScale="1">
        <p:scale>
          <a:sx n="76" d="100"/>
          <a:sy n="76" d="100"/>
        </p:scale>
        <p:origin x="1024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13584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581167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92748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tên nhóm để tính điểm cho các đội. Mỗi lần nháy 1 bông hoa xuất hiện.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93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45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681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55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0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61952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405097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34685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3891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12283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6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91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4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9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3"/>
          <p:cNvSpPr/>
          <p:nvPr/>
        </p:nvSpPr>
        <p:spPr>
          <a:xfrm flipH="1">
            <a:off x="60439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4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8" y="389809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8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8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3"/>
          <p:cNvSpPr/>
          <p:nvPr/>
        </p:nvSpPr>
        <p:spPr>
          <a:xfrm flipH="1">
            <a:off x="1223075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3"/>
          <p:cNvSpPr/>
          <p:nvPr/>
        </p:nvSpPr>
        <p:spPr>
          <a:xfrm flipH="1">
            <a:off x="7580959" y="13729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/>
          <p:nvPr/>
        </p:nvSpPr>
        <p:spPr>
          <a:xfrm flipH="1">
            <a:off x="2175304" y="1419839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3"/>
          <p:cNvSpPr/>
          <p:nvPr/>
        </p:nvSpPr>
        <p:spPr>
          <a:xfrm flipH="1">
            <a:off x="360004" y="1940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1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8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6" y="3502326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10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0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0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6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70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9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5" Type="http://schemas.microsoft.com/office/2007/relationships/media" Target="../media/media4.mp3"/><Relationship Id="rId10" Type="http://schemas.openxmlformats.org/officeDocument/2006/relationships/image" Target="../media/image14.jpe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14.jpe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audio" Target="../media/media6.mp3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4.jpeg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notesSlide" Target="../notesSlides/notesSlide11.xml"/><Relationship Id="rId20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6.mp3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12.xml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6" Type="http://schemas.openxmlformats.org/officeDocument/2006/relationships/audio" Target="../media/media9.mp3"/><Relationship Id="rId20" Type="http://schemas.openxmlformats.org/officeDocument/2006/relationships/image" Target="../media/image14.jpe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6.png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sv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E702D2-B943-4CF7-ACAE-5ACD61D9F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4068016" y="43344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2037 L 0.34531 -0.480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ABB37-34E8-4867-B08D-ABE37D11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492162" y="3402355"/>
            <a:ext cx="2196771" cy="1588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3922417" y="4311009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69136E-6 L -0.14757 -0.479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2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DA873D-FA1A-4200-BE68-84A827D08AB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4061016" y="4323688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82716E-6 L 0.20226 -0.359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2CCA37-D034-4082-A95A-837E4AC3F74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4065130" y="4323689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82716E-6 L -0.32865 -0.343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-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1067834" y="25713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821F2B-EC34-474A-B572-19BB2735A85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D601F6-259A-B4A1-1301-19CDD789A455}"/>
              </a:ext>
            </a:extLst>
          </p:cNvPr>
          <p:cNvSpPr txBox="1"/>
          <p:nvPr/>
        </p:nvSpPr>
        <p:spPr>
          <a:xfrm>
            <a:off x="4061016" y="43168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milk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milk">
            <a:hlinkClick r:id="" action="ppaction://media"/>
            <a:extLst>
              <a:ext uri="{FF2B5EF4-FFF2-40B4-BE49-F238E27FC236}">
                <a16:creationId xmlns:a16="http://schemas.microsoft.com/office/drawing/2014/main" id="{FDCF145B-67EC-C580-53AA-08F6065D36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3425" y="2975831"/>
            <a:ext cx="319088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17284E-7 L -0.15087 -0.33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1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1067834" y="25713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D601F6-259A-B4A1-1301-19CDD789A455}"/>
              </a:ext>
            </a:extLst>
          </p:cNvPr>
          <p:cNvSpPr txBox="1"/>
          <p:nvPr/>
        </p:nvSpPr>
        <p:spPr>
          <a:xfrm>
            <a:off x="2670198" y="257134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milk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milk">
            <a:hlinkClick r:id="" action="ppaction://media"/>
            <a:extLst>
              <a:ext uri="{FF2B5EF4-FFF2-40B4-BE49-F238E27FC236}">
                <a16:creationId xmlns:a16="http://schemas.microsoft.com/office/drawing/2014/main" id="{FDCF145B-67EC-C580-53AA-08F6065D36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53425" y="2975831"/>
            <a:ext cx="319088" cy="319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A60021-9E6E-4C1F-87E9-3FFA059F040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424DCA-CD93-D329-4D35-5D5A1937B2F4}"/>
              </a:ext>
            </a:extLst>
          </p:cNvPr>
          <p:cNvSpPr txBox="1"/>
          <p:nvPr/>
        </p:nvSpPr>
        <p:spPr>
          <a:xfrm>
            <a:off x="4075016" y="4321744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bell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bell">
            <a:hlinkClick r:id="" action="ppaction://media"/>
            <a:extLst>
              <a:ext uri="{FF2B5EF4-FFF2-40B4-BE49-F238E27FC236}">
                <a16:creationId xmlns:a16="http://schemas.microsoft.com/office/drawing/2014/main" id="{EE4E42A6-0BB5-799A-E212-3B0E451E508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02116" y="2850448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981 L 0.36389 -0.35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2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9F96AF0-AA28-CE5C-1833-B6A234FF53DC}"/>
              </a:ext>
            </a:extLst>
          </p:cNvPr>
          <p:cNvGrpSpPr/>
          <p:nvPr/>
        </p:nvGrpSpPr>
        <p:grpSpPr>
          <a:xfrm>
            <a:off x="3221231" y="953564"/>
            <a:ext cx="683108" cy="610836"/>
            <a:chOff x="1763198" y="356259"/>
            <a:chExt cx="2107896" cy="2006930"/>
          </a:xfrm>
        </p:grpSpPr>
        <p:pic>
          <p:nvPicPr>
            <p:cNvPr id="2050" name="Picture 2" descr="Cartoon Flower PNG Photos | PNG Mart">
              <a:extLst>
                <a:ext uri="{FF2B5EF4-FFF2-40B4-BE49-F238E27FC236}">
                  <a16:creationId xmlns:a16="http://schemas.microsoft.com/office/drawing/2014/main" id="{E29EB465-AA5A-F1CD-1DB7-1D3E6C910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43C792-43E0-20A4-E68D-BD6D054A14DB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Green">
            <a:extLst>
              <a:ext uri="{FF2B5EF4-FFF2-40B4-BE49-F238E27FC236}">
                <a16:creationId xmlns:a16="http://schemas.microsoft.com/office/drawing/2014/main" id="{F959F8A3-2CB9-A7EC-FA92-1E86841EE69F}"/>
              </a:ext>
            </a:extLst>
          </p:cNvPr>
          <p:cNvSpPr txBox="1"/>
          <p:nvPr/>
        </p:nvSpPr>
        <p:spPr>
          <a:xfrm>
            <a:off x="2655619" y="392250"/>
            <a:ext cx="1938854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Green</a:t>
            </a:r>
            <a:endParaRPr lang="en-US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ink">
            <a:extLst>
              <a:ext uri="{FF2B5EF4-FFF2-40B4-BE49-F238E27FC236}">
                <a16:creationId xmlns:a16="http://schemas.microsoft.com/office/drawing/2014/main" id="{8FB0DD44-D420-F300-89CA-B3C9B87447BD}"/>
              </a:ext>
            </a:extLst>
          </p:cNvPr>
          <p:cNvSpPr txBox="1"/>
          <p:nvPr/>
        </p:nvSpPr>
        <p:spPr>
          <a:xfrm>
            <a:off x="5177651" y="392250"/>
            <a:ext cx="1612887" cy="40011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Pink</a:t>
            </a:r>
            <a:endParaRPr lang="en-US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C88766-A26B-F661-9945-C8F481B4839E}"/>
              </a:ext>
            </a:extLst>
          </p:cNvPr>
          <p:cNvGrpSpPr/>
          <p:nvPr/>
        </p:nvGrpSpPr>
        <p:grpSpPr>
          <a:xfrm>
            <a:off x="3221230" y="1613410"/>
            <a:ext cx="683108" cy="610836"/>
            <a:chOff x="1763198" y="356259"/>
            <a:chExt cx="2107896" cy="2006930"/>
          </a:xfrm>
        </p:grpSpPr>
        <p:pic>
          <p:nvPicPr>
            <p:cNvPr id="13" name="Picture 2" descr="Cartoon Flower PNG Photos | PNG Mart">
              <a:extLst>
                <a:ext uri="{FF2B5EF4-FFF2-40B4-BE49-F238E27FC236}">
                  <a16:creationId xmlns:a16="http://schemas.microsoft.com/office/drawing/2014/main" id="{ED8A4CB9-493A-B405-D985-408F638EE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0EDD9E-7BAB-21F4-1063-FC9DA47708EC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CE4813-269F-DCC4-E245-B78E4D93AABA}"/>
              </a:ext>
            </a:extLst>
          </p:cNvPr>
          <p:cNvGrpSpPr/>
          <p:nvPr/>
        </p:nvGrpSpPr>
        <p:grpSpPr>
          <a:xfrm>
            <a:off x="3221230" y="2249507"/>
            <a:ext cx="683108" cy="610836"/>
            <a:chOff x="1763198" y="356259"/>
            <a:chExt cx="2107896" cy="2006930"/>
          </a:xfrm>
        </p:grpSpPr>
        <p:pic>
          <p:nvPicPr>
            <p:cNvPr id="16" name="Picture 2" descr="Cartoon Flower PNG Photos | PNG Mart">
              <a:extLst>
                <a:ext uri="{FF2B5EF4-FFF2-40B4-BE49-F238E27FC236}">
                  <a16:creationId xmlns:a16="http://schemas.microsoft.com/office/drawing/2014/main" id="{53ECD760-6E72-AE8F-CA9F-44A5B918B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A0D19B-4C5B-4B0E-A7CD-819640C595B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80E464-3507-E59A-55E7-C34820E4C9E0}"/>
              </a:ext>
            </a:extLst>
          </p:cNvPr>
          <p:cNvGrpSpPr/>
          <p:nvPr/>
        </p:nvGrpSpPr>
        <p:grpSpPr>
          <a:xfrm>
            <a:off x="3221230" y="2913565"/>
            <a:ext cx="683108" cy="610836"/>
            <a:chOff x="1763198" y="356259"/>
            <a:chExt cx="2107896" cy="2006930"/>
          </a:xfrm>
        </p:grpSpPr>
        <p:pic>
          <p:nvPicPr>
            <p:cNvPr id="19" name="Picture 2" descr="Cartoon Flower PNG Photos | PNG Mart">
              <a:extLst>
                <a:ext uri="{FF2B5EF4-FFF2-40B4-BE49-F238E27FC236}">
                  <a16:creationId xmlns:a16="http://schemas.microsoft.com/office/drawing/2014/main" id="{6F66582D-7398-7FC4-423B-EAABBFFF8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8EDD12-4A10-551A-F76A-2F9F64D4F557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297858-622A-AEA4-BE60-870AE335AA89}"/>
              </a:ext>
            </a:extLst>
          </p:cNvPr>
          <p:cNvGrpSpPr/>
          <p:nvPr/>
        </p:nvGrpSpPr>
        <p:grpSpPr>
          <a:xfrm>
            <a:off x="5728552" y="945029"/>
            <a:ext cx="683108" cy="610836"/>
            <a:chOff x="1763198" y="356259"/>
            <a:chExt cx="2107896" cy="2006930"/>
          </a:xfrm>
        </p:grpSpPr>
        <p:pic>
          <p:nvPicPr>
            <p:cNvPr id="22" name="Picture 2" descr="Cartoon Flower PNG Photos | PNG Mart">
              <a:extLst>
                <a:ext uri="{FF2B5EF4-FFF2-40B4-BE49-F238E27FC236}">
                  <a16:creationId xmlns:a16="http://schemas.microsoft.com/office/drawing/2014/main" id="{50B1D579-49CE-215D-B368-319DFD6DC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085FB8-F486-E070-F4DC-4F006F87D5EB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A0C870-52A9-980C-5590-9C0222069563}"/>
              </a:ext>
            </a:extLst>
          </p:cNvPr>
          <p:cNvGrpSpPr/>
          <p:nvPr/>
        </p:nvGrpSpPr>
        <p:grpSpPr>
          <a:xfrm>
            <a:off x="5728552" y="1604334"/>
            <a:ext cx="683108" cy="610836"/>
            <a:chOff x="1763198" y="356259"/>
            <a:chExt cx="2107896" cy="2006930"/>
          </a:xfrm>
        </p:grpSpPr>
        <p:pic>
          <p:nvPicPr>
            <p:cNvPr id="25" name="Picture 2" descr="Cartoon Flower PNG Photos | PNG Mart">
              <a:extLst>
                <a:ext uri="{FF2B5EF4-FFF2-40B4-BE49-F238E27FC236}">
                  <a16:creationId xmlns:a16="http://schemas.microsoft.com/office/drawing/2014/main" id="{BF9C2B5D-883A-FDC9-88EC-65FECBDD3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0B5F09-FF5B-4D89-0DB5-BA36F2E1009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94CCA6-164C-3F3C-608C-C1E9BEDB410E}"/>
              </a:ext>
            </a:extLst>
          </p:cNvPr>
          <p:cNvGrpSpPr/>
          <p:nvPr/>
        </p:nvGrpSpPr>
        <p:grpSpPr>
          <a:xfrm>
            <a:off x="5728552" y="2262432"/>
            <a:ext cx="683108" cy="610836"/>
            <a:chOff x="1763198" y="356259"/>
            <a:chExt cx="2107896" cy="2006930"/>
          </a:xfrm>
        </p:grpSpPr>
        <p:pic>
          <p:nvPicPr>
            <p:cNvPr id="28" name="Picture 2" descr="Cartoon Flower PNG Photos | PNG Mart">
              <a:extLst>
                <a:ext uri="{FF2B5EF4-FFF2-40B4-BE49-F238E27FC236}">
                  <a16:creationId xmlns:a16="http://schemas.microsoft.com/office/drawing/2014/main" id="{DCDD5943-14DD-FC72-2562-0D8998760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8C6A2CA-6CDF-A172-0FCA-18BD2D537BEE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3BE040-804F-D879-5C58-97DF8698CEF6}"/>
              </a:ext>
            </a:extLst>
          </p:cNvPr>
          <p:cNvGrpSpPr/>
          <p:nvPr/>
        </p:nvGrpSpPr>
        <p:grpSpPr>
          <a:xfrm>
            <a:off x="5728552" y="2928388"/>
            <a:ext cx="683108" cy="610836"/>
            <a:chOff x="1763198" y="356259"/>
            <a:chExt cx="2107896" cy="2006930"/>
          </a:xfrm>
        </p:grpSpPr>
        <p:pic>
          <p:nvPicPr>
            <p:cNvPr id="31" name="Picture 2" descr="Cartoon Flower PNG Photos | PNG Mart">
              <a:extLst>
                <a:ext uri="{FF2B5EF4-FFF2-40B4-BE49-F238E27FC236}">
                  <a16:creationId xmlns:a16="http://schemas.microsoft.com/office/drawing/2014/main" id="{2232C47B-5A52-A6B7-1465-16EE847AA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8898AE1-A11B-E253-A562-3917D8C7B513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D4129D0-A8A2-8B58-4814-07890D7CB099}"/>
              </a:ext>
            </a:extLst>
          </p:cNvPr>
          <p:cNvGrpSpPr/>
          <p:nvPr/>
        </p:nvGrpSpPr>
        <p:grpSpPr>
          <a:xfrm>
            <a:off x="3221230" y="3589867"/>
            <a:ext cx="683108" cy="610836"/>
            <a:chOff x="1763198" y="356259"/>
            <a:chExt cx="2107896" cy="2006930"/>
          </a:xfrm>
        </p:grpSpPr>
        <p:pic>
          <p:nvPicPr>
            <p:cNvPr id="3" name="Picture 2" descr="Cartoon Flower PNG Photos | PNG Mart">
              <a:extLst>
                <a:ext uri="{FF2B5EF4-FFF2-40B4-BE49-F238E27FC236}">
                  <a16:creationId xmlns:a16="http://schemas.microsoft.com/office/drawing/2014/main" id="{3DF7CDAC-59B1-9E8E-3F14-5BE88B517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668CFC1-DC13-43CC-D940-B86A1248DF8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2748EC-6CC6-97BA-0F8A-FF4579EF516E}"/>
              </a:ext>
            </a:extLst>
          </p:cNvPr>
          <p:cNvGrpSpPr/>
          <p:nvPr/>
        </p:nvGrpSpPr>
        <p:grpSpPr>
          <a:xfrm>
            <a:off x="3221230" y="4253925"/>
            <a:ext cx="683108" cy="610836"/>
            <a:chOff x="1763198" y="356259"/>
            <a:chExt cx="2107896" cy="2006930"/>
          </a:xfrm>
        </p:grpSpPr>
        <p:pic>
          <p:nvPicPr>
            <p:cNvPr id="8" name="Picture 2" descr="Cartoon Flower PNG Photos | PNG Mart">
              <a:extLst>
                <a:ext uri="{FF2B5EF4-FFF2-40B4-BE49-F238E27FC236}">
                  <a16:creationId xmlns:a16="http://schemas.microsoft.com/office/drawing/2014/main" id="{C8035886-2045-C456-EFC0-2C21A6C1D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8EEE1F-FA79-2D22-2A9C-17F2A0753F13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267E9E-16BC-94CD-A4E4-3F8AFC3F780F}"/>
              </a:ext>
            </a:extLst>
          </p:cNvPr>
          <p:cNvGrpSpPr/>
          <p:nvPr/>
        </p:nvGrpSpPr>
        <p:grpSpPr>
          <a:xfrm>
            <a:off x="5728552" y="3586486"/>
            <a:ext cx="683108" cy="610836"/>
            <a:chOff x="1763198" y="356259"/>
            <a:chExt cx="2107896" cy="2006930"/>
          </a:xfrm>
        </p:grpSpPr>
        <p:pic>
          <p:nvPicPr>
            <p:cNvPr id="36" name="Picture 2" descr="Cartoon Flower PNG Photos | PNG Mart">
              <a:extLst>
                <a:ext uri="{FF2B5EF4-FFF2-40B4-BE49-F238E27FC236}">
                  <a16:creationId xmlns:a16="http://schemas.microsoft.com/office/drawing/2014/main" id="{3C32FCB9-817F-B892-636F-28C7C3987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2286CF-1E9D-6622-2123-2CE30DB460E1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734F1830-9C85-397A-62E8-A6E5F75C744C}"/>
              </a:ext>
            </a:extLst>
          </p:cNvPr>
          <p:cNvSpPr/>
          <p:nvPr/>
        </p:nvSpPr>
        <p:spPr>
          <a:xfrm>
            <a:off x="338331" y="1428307"/>
            <a:ext cx="2152964" cy="2152964"/>
          </a:xfrm>
          <a:prstGeom prst="ellipse">
            <a:avLst/>
          </a:prstGeom>
          <a:solidFill>
            <a:srgbClr val="F9C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94E6E0-A25E-2D9C-F54D-0460AA6FD63B}"/>
              </a:ext>
            </a:extLst>
          </p:cNvPr>
          <p:cNvGrpSpPr/>
          <p:nvPr/>
        </p:nvGrpSpPr>
        <p:grpSpPr>
          <a:xfrm>
            <a:off x="5728552" y="4307562"/>
            <a:ext cx="683108" cy="610836"/>
            <a:chOff x="1763198" y="356259"/>
            <a:chExt cx="2107896" cy="2006930"/>
          </a:xfrm>
        </p:grpSpPr>
        <p:pic>
          <p:nvPicPr>
            <p:cNvPr id="39" name="Picture 2" descr="Cartoon Flower PNG Photos | PNG Mart">
              <a:extLst>
                <a:ext uri="{FF2B5EF4-FFF2-40B4-BE49-F238E27FC236}">
                  <a16:creationId xmlns:a16="http://schemas.microsoft.com/office/drawing/2014/main" id="{847828D3-ABEB-6C54-4B53-62C84C37E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31FBD0-06F6-BBF5-4051-FB0D5C1082EA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7A36C39E-6018-8B19-8DD3-95077BD79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3014"/>
            <a:ext cx="2979100" cy="4668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>
                <a:solidFill>
                  <a:srgbClr val="FFFFFF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ummary</a:t>
            </a:r>
            <a:r>
              <a:rPr kumimoji="0" lang="en-US" altLang="en-US" sz="105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59823" y="2232660"/>
            <a:ext cx="7424353" cy="1341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Circle and match. Then say.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3" y="57591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AFC9A4C6-9362-416B-8DAA-C3239C053E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0BD637D-5CC4-577A-32A1-E9B04845778F}"/>
              </a:ext>
            </a:extLst>
          </p:cNvPr>
          <p:cNvSpPr/>
          <p:nvPr/>
        </p:nvSpPr>
        <p:spPr>
          <a:xfrm>
            <a:off x="1609152" y="196847"/>
            <a:ext cx="5682296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1F644C0C-E0AA-6955-1725-3CE5EEB4ACD4}"/>
              </a:ext>
            </a:extLst>
          </p:cNvPr>
          <p:cNvSpPr txBox="1">
            <a:spLocks/>
          </p:cNvSpPr>
          <p:nvPr/>
        </p:nvSpPr>
        <p:spPr>
          <a:xfrm>
            <a:off x="2096055" y="173087"/>
            <a:ext cx="579107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Circle and match. Then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C199B4F-24B8-CB1A-FCD4-FC4FD8D2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812093-B023-195C-298A-04D4D6DF0214}"/>
              </a:ext>
            </a:extLst>
          </p:cNvPr>
          <p:cNvSpPr/>
          <p:nvPr/>
        </p:nvSpPr>
        <p:spPr>
          <a:xfrm>
            <a:off x="3990109" y="920295"/>
            <a:ext cx="896764" cy="682873"/>
          </a:xfrm>
          <a:custGeom>
            <a:avLst/>
            <a:gdLst>
              <a:gd name="connsiteX0" fmla="*/ 168233 w 1381135"/>
              <a:gd name="connsiteY0" fmla="*/ 130686 h 706621"/>
              <a:gd name="connsiteX1" fmla="*/ 476992 w 1381135"/>
              <a:gd name="connsiteY1" fmla="*/ 57 h 706621"/>
              <a:gd name="connsiteX2" fmla="*/ 1248888 w 1381135"/>
              <a:gd name="connsiteY2" fmla="*/ 142561 h 706621"/>
              <a:gd name="connsiteX3" fmla="*/ 1308264 w 1381135"/>
              <a:gd name="connsiteY3" fmla="*/ 605699 h 706621"/>
              <a:gd name="connsiteX4" fmla="*/ 500742 w 1381135"/>
              <a:gd name="connsiteY4" fmla="*/ 700701 h 706621"/>
              <a:gd name="connsiteX5" fmla="*/ 13854 w 1381135"/>
              <a:gd name="connsiteY5" fmla="*/ 498821 h 706621"/>
              <a:gd name="connsiteX6" fmla="*/ 168233 w 1381135"/>
              <a:gd name="connsiteY6" fmla="*/ 130686 h 7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135" h="706621">
                <a:moveTo>
                  <a:pt x="168233" y="130686"/>
                </a:moveTo>
                <a:cubicBezTo>
                  <a:pt x="245423" y="47559"/>
                  <a:pt x="296883" y="-1922"/>
                  <a:pt x="476992" y="57"/>
                </a:cubicBezTo>
                <a:cubicBezTo>
                  <a:pt x="657101" y="2036"/>
                  <a:pt x="1110343" y="41621"/>
                  <a:pt x="1248888" y="142561"/>
                </a:cubicBezTo>
                <a:cubicBezTo>
                  <a:pt x="1387433" y="243501"/>
                  <a:pt x="1432955" y="512676"/>
                  <a:pt x="1308264" y="605699"/>
                </a:cubicBezTo>
                <a:cubicBezTo>
                  <a:pt x="1183573" y="698722"/>
                  <a:pt x="716477" y="718514"/>
                  <a:pt x="500742" y="700701"/>
                </a:cubicBezTo>
                <a:cubicBezTo>
                  <a:pt x="285007" y="682888"/>
                  <a:pt x="71251" y="595803"/>
                  <a:pt x="13854" y="498821"/>
                </a:cubicBezTo>
                <a:cubicBezTo>
                  <a:pt x="-43543" y="401839"/>
                  <a:pt x="91043" y="213813"/>
                  <a:pt x="168233" y="130686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D1F10C-F551-C1C0-8ADB-CE326CF1A6FA}"/>
              </a:ext>
            </a:extLst>
          </p:cNvPr>
          <p:cNvSpPr/>
          <p:nvPr/>
        </p:nvSpPr>
        <p:spPr>
          <a:xfrm flipH="1">
            <a:off x="4631974" y="1591295"/>
            <a:ext cx="1551831" cy="841033"/>
          </a:xfrm>
          <a:custGeom>
            <a:avLst/>
            <a:gdLst>
              <a:gd name="connsiteX0" fmla="*/ 2398815 w 2398815"/>
              <a:gd name="connsiteY0" fmla="*/ 0 h 855023"/>
              <a:gd name="connsiteX1" fmla="*/ 1413163 w 2398815"/>
              <a:gd name="connsiteY1" fmla="*/ 261257 h 855023"/>
              <a:gd name="connsiteX2" fmla="*/ 0 w 2398815"/>
              <a:gd name="connsiteY2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55023">
                <a:moveTo>
                  <a:pt x="2398815" y="0"/>
                </a:moveTo>
                <a:cubicBezTo>
                  <a:pt x="2105890" y="59376"/>
                  <a:pt x="1812965" y="118753"/>
                  <a:pt x="1413163" y="261257"/>
                </a:cubicBezTo>
                <a:cubicBezTo>
                  <a:pt x="1013360" y="403761"/>
                  <a:pt x="506680" y="629392"/>
                  <a:pt x="0" y="8550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812093-B023-195C-298A-04D4D6DF0214}"/>
              </a:ext>
            </a:extLst>
          </p:cNvPr>
          <p:cNvSpPr/>
          <p:nvPr/>
        </p:nvSpPr>
        <p:spPr>
          <a:xfrm>
            <a:off x="3990109" y="920295"/>
            <a:ext cx="896764" cy="682873"/>
          </a:xfrm>
          <a:custGeom>
            <a:avLst/>
            <a:gdLst>
              <a:gd name="connsiteX0" fmla="*/ 168233 w 1381135"/>
              <a:gd name="connsiteY0" fmla="*/ 130686 h 706621"/>
              <a:gd name="connsiteX1" fmla="*/ 476992 w 1381135"/>
              <a:gd name="connsiteY1" fmla="*/ 57 h 706621"/>
              <a:gd name="connsiteX2" fmla="*/ 1248888 w 1381135"/>
              <a:gd name="connsiteY2" fmla="*/ 142561 h 706621"/>
              <a:gd name="connsiteX3" fmla="*/ 1308264 w 1381135"/>
              <a:gd name="connsiteY3" fmla="*/ 605699 h 706621"/>
              <a:gd name="connsiteX4" fmla="*/ 500742 w 1381135"/>
              <a:gd name="connsiteY4" fmla="*/ 700701 h 706621"/>
              <a:gd name="connsiteX5" fmla="*/ 13854 w 1381135"/>
              <a:gd name="connsiteY5" fmla="*/ 498821 h 706621"/>
              <a:gd name="connsiteX6" fmla="*/ 168233 w 1381135"/>
              <a:gd name="connsiteY6" fmla="*/ 130686 h 7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135" h="706621">
                <a:moveTo>
                  <a:pt x="168233" y="130686"/>
                </a:moveTo>
                <a:cubicBezTo>
                  <a:pt x="245423" y="47559"/>
                  <a:pt x="296883" y="-1922"/>
                  <a:pt x="476992" y="57"/>
                </a:cubicBezTo>
                <a:cubicBezTo>
                  <a:pt x="657101" y="2036"/>
                  <a:pt x="1110343" y="41621"/>
                  <a:pt x="1248888" y="142561"/>
                </a:cubicBezTo>
                <a:cubicBezTo>
                  <a:pt x="1387433" y="243501"/>
                  <a:pt x="1432955" y="512676"/>
                  <a:pt x="1308264" y="605699"/>
                </a:cubicBezTo>
                <a:cubicBezTo>
                  <a:pt x="1183573" y="698722"/>
                  <a:pt x="716477" y="718514"/>
                  <a:pt x="500742" y="700701"/>
                </a:cubicBezTo>
                <a:cubicBezTo>
                  <a:pt x="285007" y="682888"/>
                  <a:pt x="71251" y="595803"/>
                  <a:pt x="13854" y="498821"/>
                </a:cubicBezTo>
                <a:cubicBezTo>
                  <a:pt x="-43543" y="401839"/>
                  <a:pt x="91043" y="213813"/>
                  <a:pt x="168233" y="130686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D1F10C-F551-C1C0-8ADB-CE326CF1A6FA}"/>
              </a:ext>
            </a:extLst>
          </p:cNvPr>
          <p:cNvSpPr/>
          <p:nvPr/>
        </p:nvSpPr>
        <p:spPr>
          <a:xfrm flipH="1">
            <a:off x="4631974" y="1591295"/>
            <a:ext cx="1551831" cy="841033"/>
          </a:xfrm>
          <a:custGeom>
            <a:avLst/>
            <a:gdLst>
              <a:gd name="connsiteX0" fmla="*/ 2398815 w 2398815"/>
              <a:gd name="connsiteY0" fmla="*/ 0 h 855023"/>
              <a:gd name="connsiteX1" fmla="*/ 1413163 w 2398815"/>
              <a:gd name="connsiteY1" fmla="*/ 261257 h 855023"/>
              <a:gd name="connsiteX2" fmla="*/ 0 w 2398815"/>
              <a:gd name="connsiteY2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55023">
                <a:moveTo>
                  <a:pt x="2398815" y="0"/>
                </a:moveTo>
                <a:cubicBezTo>
                  <a:pt x="2105890" y="59376"/>
                  <a:pt x="1812965" y="118753"/>
                  <a:pt x="1413163" y="261257"/>
                </a:cubicBezTo>
                <a:cubicBezTo>
                  <a:pt x="1013360" y="403761"/>
                  <a:pt x="506680" y="629392"/>
                  <a:pt x="0" y="8550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E7F5C5A-132B-DBB8-A898-5D888005340A}"/>
              </a:ext>
            </a:extLst>
          </p:cNvPr>
          <p:cNvSpPr/>
          <p:nvPr/>
        </p:nvSpPr>
        <p:spPr>
          <a:xfrm>
            <a:off x="5075580" y="1304173"/>
            <a:ext cx="1333325" cy="620737"/>
          </a:xfrm>
          <a:custGeom>
            <a:avLst/>
            <a:gdLst>
              <a:gd name="connsiteX0" fmla="*/ 18934 w 1333325"/>
              <a:gd name="connsiteY0" fmla="*/ 334622 h 620737"/>
              <a:gd name="connsiteX1" fmla="*/ 66436 w 1333325"/>
              <a:gd name="connsiteY1" fmla="*/ 85240 h 620737"/>
              <a:gd name="connsiteX2" fmla="*/ 529573 w 1333325"/>
              <a:gd name="connsiteY2" fmla="*/ 2113 h 620737"/>
              <a:gd name="connsiteX3" fmla="*/ 1206467 w 1333325"/>
              <a:gd name="connsiteY3" fmla="*/ 156492 h 620737"/>
              <a:gd name="connsiteX4" fmla="*/ 1289594 w 1333325"/>
              <a:gd name="connsiteY4" fmla="*/ 500876 h 620737"/>
              <a:gd name="connsiteX5" fmla="*/ 707703 w 1333325"/>
              <a:gd name="connsiteY5" fmla="*/ 619630 h 620737"/>
              <a:gd name="connsiteX6" fmla="*/ 220815 w 1333325"/>
              <a:gd name="connsiteY6" fmla="*/ 548378 h 620737"/>
              <a:gd name="connsiteX7" fmla="*/ 18934 w 1333325"/>
              <a:gd name="connsiteY7" fmla="*/ 334622 h 62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325" h="620737">
                <a:moveTo>
                  <a:pt x="18934" y="334622"/>
                </a:moveTo>
                <a:cubicBezTo>
                  <a:pt x="-6796" y="257432"/>
                  <a:pt x="-18671" y="140658"/>
                  <a:pt x="66436" y="85240"/>
                </a:cubicBezTo>
                <a:cubicBezTo>
                  <a:pt x="151543" y="29822"/>
                  <a:pt x="339568" y="-9762"/>
                  <a:pt x="529573" y="2113"/>
                </a:cubicBezTo>
                <a:cubicBezTo>
                  <a:pt x="719578" y="13988"/>
                  <a:pt x="1079797" y="73365"/>
                  <a:pt x="1206467" y="156492"/>
                </a:cubicBezTo>
                <a:cubicBezTo>
                  <a:pt x="1333137" y="239619"/>
                  <a:pt x="1372721" y="423686"/>
                  <a:pt x="1289594" y="500876"/>
                </a:cubicBezTo>
                <a:cubicBezTo>
                  <a:pt x="1206467" y="578066"/>
                  <a:pt x="885833" y="611713"/>
                  <a:pt x="707703" y="619630"/>
                </a:cubicBezTo>
                <a:cubicBezTo>
                  <a:pt x="529573" y="627547"/>
                  <a:pt x="333631" y="591921"/>
                  <a:pt x="220815" y="548378"/>
                </a:cubicBezTo>
                <a:cubicBezTo>
                  <a:pt x="108000" y="504835"/>
                  <a:pt x="44664" y="411812"/>
                  <a:pt x="18934" y="334622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BE4C41F-5115-F7EA-641D-2D0DE222479A}"/>
              </a:ext>
            </a:extLst>
          </p:cNvPr>
          <p:cNvSpPr/>
          <p:nvPr/>
        </p:nvSpPr>
        <p:spPr>
          <a:xfrm>
            <a:off x="3129448" y="1773766"/>
            <a:ext cx="2107571" cy="1108687"/>
          </a:xfrm>
          <a:custGeom>
            <a:avLst/>
            <a:gdLst>
              <a:gd name="connsiteX0" fmla="*/ 2398815 w 2398815"/>
              <a:gd name="connsiteY0" fmla="*/ 44166 h 863563"/>
              <a:gd name="connsiteX1" fmla="*/ 1389413 w 2398815"/>
              <a:gd name="connsiteY1" fmla="*/ 91667 h 863563"/>
              <a:gd name="connsiteX2" fmla="*/ 0 w 2398815"/>
              <a:gd name="connsiteY2" fmla="*/ 863563 h 86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63563">
                <a:moveTo>
                  <a:pt x="2398815" y="44166"/>
                </a:moveTo>
                <a:cubicBezTo>
                  <a:pt x="2094015" y="-367"/>
                  <a:pt x="1789215" y="-44899"/>
                  <a:pt x="1389413" y="91667"/>
                </a:cubicBezTo>
                <a:cubicBezTo>
                  <a:pt x="989610" y="228233"/>
                  <a:pt x="494805" y="545898"/>
                  <a:pt x="0" y="863563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Let’s play.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C14CEE3-8147-42B9-A69E-9212A75B5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42F0AB-7777-E6A0-7061-67A60B70138B}"/>
              </a:ext>
            </a:extLst>
          </p:cNvPr>
          <p:cNvGrpSpPr/>
          <p:nvPr/>
        </p:nvGrpSpPr>
        <p:grpSpPr>
          <a:xfrm>
            <a:off x="1033154" y="142504"/>
            <a:ext cx="6850629" cy="4382737"/>
            <a:chOff x="997528" y="0"/>
            <a:chExt cx="6850629" cy="43827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90A83A-B036-22E4-7634-4F6138B89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70"/>
            <a:stretch/>
          </p:blipFill>
          <p:spPr>
            <a:xfrm>
              <a:off x="1295842" y="760763"/>
              <a:ext cx="6552315" cy="3621974"/>
            </a:xfrm>
            <a:prstGeom prst="rect">
              <a:avLst/>
            </a:prstGeom>
          </p:spPr>
        </p:pic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1A2E524D-C40D-F0BA-BCAD-324920D1EB1B}"/>
                </a:ext>
              </a:extLst>
            </p:cNvPr>
            <p:cNvSpPr txBox="1">
              <a:spLocks/>
            </p:cNvSpPr>
            <p:nvPr/>
          </p:nvSpPr>
          <p:spPr>
            <a:xfrm>
              <a:off x="997528" y="0"/>
              <a:ext cx="6759844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4000" b="1">
                  <a:solidFill>
                    <a:srgbClr val="EC0089"/>
                  </a:solidFill>
                  <a:latin typeface="Comic Sans MS" panose="030F0702030302020204" pitchFamily="66" charset="0"/>
                </a:rPr>
                <a:t>Air drawing</a:t>
              </a:r>
              <a:endParaRPr lang="en-US" sz="4000" b="1" dirty="0">
                <a:solidFill>
                  <a:srgbClr val="EC0089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1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ọc Sinh Mới Chào Các Bạn Cùng Lớp Ngồi Ở Bàn Boys And Girls Vẽ Tranh Bằng  Màu Nước Và Bút Chì Hoạt Động Vẽ Trong Lớp Học Nghệ Thuật Chàng Trai">
            <a:extLst>
              <a:ext uri="{FF2B5EF4-FFF2-40B4-BE49-F238E27FC236}">
                <a16:creationId xmlns:a16="http://schemas.microsoft.com/office/drawing/2014/main" id="{96B769D4-7037-66D2-1B1C-2138220D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b="16133"/>
          <a:stretch/>
        </p:blipFill>
        <p:spPr bwMode="auto">
          <a:xfrm>
            <a:off x="1520042" y="767009"/>
            <a:ext cx="6614556" cy="3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80BCD5-2D82-5D8D-2DAB-10E7BD01E6E3}"/>
              </a:ext>
            </a:extLst>
          </p:cNvPr>
          <p:cNvGrpSpPr/>
          <p:nvPr/>
        </p:nvGrpSpPr>
        <p:grpSpPr>
          <a:xfrm>
            <a:off x="2888947" y="249719"/>
            <a:ext cx="3366106" cy="1503507"/>
            <a:chOff x="2888947" y="249719"/>
            <a:chExt cx="3366106" cy="150350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648ED8F-985B-B9DD-506F-ECFB6E11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888947" y="249719"/>
              <a:ext cx="3366106" cy="15035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64F6E7-60C5-558B-3B51-492C692DCE4B}"/>
                </a:ext>
              </a:extLst>
            </p:cNvPr>
            <p:cNvSpPr txBox="1"/>
            <p:nvPr/>
          </p:nvSpPr>
          <p:spPr>
            <a:xfrm>
              <a:off x="3258291" y="647529"/>
              <a:ext cx="28715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B050"/>
                  </a:solidFill>
                  <a:latin typeface="Comic Sans MS" panose="030F0702030302020204" pitchFamily="66" charset="0"/>
                </a:rPr>
                <a:t>Teamwork</a:t>
              </a:r>
            </a:p>
          </p:txBody>
        </p:sp>
      </p:grpSp>
      <p:pic>
        <p:nvPicPr>
          <p:cNvPr id="9" name="Color wheel &amp; 3 Minute Countdown With Music _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6089DBF-31DD-2A07-D95D-617BE9018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-576083" y="2906782"/>
            <a:ext cx="81278" cy="45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72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1CC9BAA-3E48-4C52-B093-B2FAB1E5E6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764DB-8C48-D481-7FAA-AD019E946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595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8BDC34-AA79-614E-98DF-CA8513AE9EF6}"/>
              </a:ext>
            </a:extLst>
          </p:cNvPr>
          <p:cNvGrpSpPr/>
          <p:nvPr/>
        </p:nvGrpSpPr>
        <p:grpSpPr>
          <a:xfrm>
            <a:off x="160362" y="125595"/>
            <a:ext cx="3307232" cy="589282"/>
            <a:chOff x="1609152" y="196847"/>
            <a:chExt cx="3307232" cy="58928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25E9C3FE-FA1D-62A9-DC2A-4A6CA6F56FA2}"/>
                </a:ext>
              </a:extLst>
            </p:cNvPr>
            <p:cNvSpPr/>
            <p:nvPr/>
          </p:nvSpPr>
          <p:spPr>
            <a:xfrm>
              <a:off x="1609152" y="196847"/>
              <a:ext cx="3307232" cy="58928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CD862F13-88E4-7B82-66F9-1524BBAF962B}"/>
                </a:ext>
              </a:extLst>
            </p:cNvPr>
            <p:cNvSpPr txBox="1">
              <a:spLocks/>
            </p:cNvSpPr>
            <p:nvPr/>
          </p:nvSpPr>
          <p:spPr>
            <a:xfrm>
              <a:off x="2214809" y="196847"/>
              <a:ext cx="2475945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Let’s chant.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FE0763-C2CC-78DF-4676-674550CA40BA}"/>
              </a:ext>
            </a:extLst>
          </p:cNvPr>
          <p:cNvSpPr txBox="1"/>
          <p:nvPr/>
        </p:nvSpPr>
        <p:spPr>
          <a:xfrm>
            <a:off x="510640" y="956180"/>
            <a:ext cx="2956954" cy="394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E, e, pen.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E, e,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Pen and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Pen and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I, i, fish.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I, i, chips.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Fish and chips. 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>
                <a:latin typeface="Comic Sans MS" panose="030F0702030302020204" pitchFamily="66" charset="0"/>
                <a:ea typeface="Calibri" panose="020F0502020204030204" pitchFamily="34" charset="0"/>
              </a:rPr>
              <a:t>Fish and chips.</a:t>
            </a:r>
            <a:endParaRPr lang="en-US" sz="2400">
              <a:latin typeface="Comic Sans MS" panose="030F0702030302020204" pitchFamily="66" charset="0"/>
            </a:endParaRPr>
          </a:p>
        </p:txBody>
      </p:sp>
      <p:pic>
        <p:nvPicPr>
          <p:cNvPr id="12" name="Track 27 [music]">
            <a:hlinkClick r:id="" action="ppaction://media"/>
            <a:extLst>
              <a:ext uri="{FF2B5EF4-FFF2-40B4-BE49-F238E27FC236}">
                <a16:creationId xmlns:a16="http://schemas.microsoft.com/office/drawing/2014/main" id="{AC2A4741-FF3E-B99A-97F9-3F9D981F4B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4920" y="1554430"/>
            <a:ext cx="609600" cy="609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0F6401D-9FFF-B8CD-907B-1ACA3AFE03AC}"/>
              </a:ext>
            </a:extLst>
          </p:cNvPr>
          <p:cNvSpPr/>
          <p:nvPr/>
        </p:nvSpPr>
        <p:spPr>
          <a:xfrm>
            <a:off x="3241964" y="7148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50E148-7809-6752-C477-555FC35EC482}"/>
              </a:ext>
            </a:extLst>
          </p:cNvPr>
          <p:cNvSpPr/>
          <p:nvPr/>
        </p:nvSpPr>
        <p:spPr>
          <a:xfrm>
            <a:off x="3241964" y="7097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447C0C-C215-2B72-CB15-7E4F368E2E02}"/>
              </a:ext>
            </a:extLst>
          </p:cNvPr>
          <p:cNvSpPr/>
          <p:nvPr/>
        </p:nvSpPr>
        <p:spPr>
          <a:xfrm>
            <a:off x="3241964" y="7046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5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7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31416" y="1216892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031416" y="2866218"/>
            <a:ext cx="651017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Let’s play. 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031416" y="1983743"/>
            <a:ext cx="61643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 and match. Then say. 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031416" y="3768245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266576" y="10828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266576" y="19233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266576" y="278346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266576" y="36547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A163EBB1-21FD-4524-9387-53C58F08B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125239" y="608561"/>
            <a:ext cx="5904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kern="10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SORTING BAG 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66" y="1989765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A man sorting plastic bottles in trash bag">
            <a:extLst>
              <a:ext uri="{FF2B5EF4-FFF2-40B4-BE49-F238E27FC236}">
                <a16:creationId xmlns:a16="http://schemas.microsoft.com/office/drawing/2014/main" id="{4527B158-7D44-404B-9BA2-8A566335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44" y="2150989"/>
            <a:ext cx="1831182" cy="2057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en">
            <a:extLst>
              <a:ext uri="{FF2B5EF4-FFF2-40B4-BE49-F238E27FC236}">
                <a16:creationId xmlns:a16="http://schemas.microsoft.com/office/drawing/2014/main" id="{F959F8A3-2CB9-A7EC-FA92-1E86841EE69F}"/>
              </a:ext>
            </a:extLst>
          </p:cNvPr>
          <p:cNvSpPr txBox="1"/>
          <p:nvPr/>
        </p:nvSpPr>
        <p:spPr>
          <a:xfrm>
            <a:off x="1037299" y="466641"/>
            <a:ext cx="290531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</a:t>
            </a: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Green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ink">
            <a:extLst>
              <a:ext uri="{FF2B5EF4-FFF2-40B4-BE49-F238E27FC236}">
                <a16:creationId xmlns:a16="http://schemas.microsoft.com/office/drawing/2014/main" id="{8FB0DD44-D420-F300-89CA-B3C9B87447BD}"/>
              </a:ext>
            </a:extLst>
          </p:cNvPr>
          <p:cNvSpPr txBox="1"/>
          <p:nvPr/>
        </p:nvSpPr>
        <p:spPr>
          <a:xfrm>
            <a:off x="4572000" y="466642"/>
            <a:ext cx="2699843" cy="58477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Pink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48370F-89AE-2B1E-F508-7AF1E7450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42"/>
          <a:stretch/>
        </p:blipFill>
        <p:spPr>
          <a:xfrm>
            <a:off x="2226151" y="1288405"/>
            <a:ext cx="4501692" cy="3388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9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FF793-88AF-465E-B812-C90629D6F6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4065130" y="4325635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en">
            <a:hlinkClick r:id="" action="ppaction://media"/>
            <a:extLst>
              <a:ext uri="{FF2B5EF4-FFF2-40B4-BE49-F238E27FC236}">
                <a16:creationId xmlns:a16="http://schemas.microsoft.com/office/drawing/2014/main" id="{086A931B-FB61-4756-0224-241E5977D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6 L 0.15278 -0.4885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BDCCDB-7245-4962-910A-AB0B38AC9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4088130" y="42342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6 L -0.34288 -0.461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53" y="-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9444</TotalTime>
  <Words>336</Words>
  <Application>Microsoft Office PowerPoint</Application>
  <PresentationFormat>On-screen Show (16:9)</PresentationFormat>
  <Paragraphs>128</Paragraphs>
  <Slides>27</Slides>
  <Notes>20</Notes>
  <HiddenSlides>0</HiddenSlides>
  <MMClips>42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Times New Roman</vt:lpstr>
      <vt:lpstr>Paytone One</vt:lpstr>
      <vt:lpstr>Calibri Light</vt:lpstr>
      <vt:lpstr>Kirang Haerang</vt:lpstr>
      <vt:lpstr>Nixie One</vt:lpstr>
      <vt:lpstr>Calibri</vt:lpstr>
      <vt:lpstr>Arial</vt:lpstr>
      <vt:lpstr>Comic Sans MS</vt:lpstr>
      <vt:lpstr>Nunito</vt:lpstr>
      <vt:lpstr>Math Subject for Elementary - 1st Grade: Time by Slidesgo</vt:lpstr>
      <vt:lpstr>Office Theme</vt:lpstr>
      <vt:lpstr>Tiếng Anh 1</vt:lpstr>
      <vt:lpstr>PowerPoint Presentation</vt:lpstr>
      <vt:lpstr>FUN TIME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To Ha</cp:lastModifiedBy>
  <cp:revision>98</cp:revision>
  <dcterms:modified xsi:type="dcterms:W3CDTF">2025-11-25T07:06:25Z</dcterms:modified>
  <cp:category>9Slide.vn</cp:category>
</cp:coreProperties>
</file>