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2"/>
    <p:sldMasterId id="2147483679" r:id="rId3"/>
  </p:sldMasterIdLst>
  <p:notesMasterIdLst>
    <p:notesMasterId r:id="rId39"/>
  </p:notesMasterIdLst>
  <p:sldIdLst>
    <p:sldId id="405" r:id="rId4"/>
    <p:sldId id="257" r:id="rId5"/>
    <p:sldId id="260" r:id="rId6"/>
    <p:sldId id="264" r:id="rId7"/>
    <p:sldId id="294" r:id="rId8"/>
    <p:sldId id="298" r:id="rId9"/>
    <p:sldId id="299" r:id="rId10"/>
    <p:sldId id="301" r:id="rId11"/>
    <p:sldId id="300" r:id="rId12"/>
    <p:sldId id="302" r:id="rId13"/>
    <p:sldId id="304" r:id="rId14"/>
    <p:sldId id="306" r:id="rId15"/>
    <p:sldId id="305" r:id="rId16"/>
    <p:sldId id="307" r:id="rId17"/>
    <p:sldId id="308" r:id="rId18"/>
    <p:sldId id="309" r:id="rId19"/>
    <p:sldId id="310" r:id="rId20"/>
    <p:sldId id="285" r:id="rId21"/>
    <p:sldId id="290" r:id="rId22"/>
    <p:sldId id="286" r:id="rId23"/>
    <p:sldId id="311" r:id="rId24"/>
    <p:sldId id="287" r:id="rId25"/>
    <p:sldId id="312" r:id="rId26"/>
    <p:sldId id="288" r:id="rId27"/>
    <p:sldId id="368" r:id="rId28"/>
    <p:sldId id="397" r:id="rId29"/>
    <p:sldId id="395" r:id="rId30"/>
    <p:sldId id="398" r:id="rId31"/>
    <p:sldId id="369" r:id="rId32"/>
    <p:sldId id="401" r:id="rId33"/>
    <p:sldId id="396" r:id="rId34"/>
    <p:sldId id="399" r:id="rId35"/>
    <p:sldId id="400" r:id="rId36"/>
    <p:sldId id="402" r:id="rId37"/>
    <p:sldId id="404" r:id="rId38"/>
  </p:sldIdLst>
  <p:sldSz cx="12192000" cy="6858000"/>
  <p:notesSz cx="6858000" cy="9144000"/>
  <p:embeddedFontLst>
    <p:embeddedFont>
      <p:font typeface="KG Primary Penmanship" panose="020B0604020202020204" charset="-122"/>
      <p:regular r:id="rId40"/>
    </p:embeddedFont>
    <p:embeddedFont>
      <p:font typeface="2005_iannnnnMTV" panose="020B0604020202020204" charset="0"/>
      <p:regular r:id="rId41"/>
    </p:embeddedFont>
    <p:embeddedFont>
      <p:font typeface="Amasis MT Pro Black" panose="02040A04050005020304" pitchFamily="18" charset="0"/>
      <p:bold r:id="rId42"/>
      <p:boldItalic r:id="rId43"/>
    </p:embeddedFont>
    <p:embeddedFont>
      <p:font typeface="Arial Black" panose="020B0A04020102020204" pitchFamily="34" charset="0"/>
      <p:bold r:id="rId44"/>
    </p:embeddedFont>
    <p:embeddedFont>
      <p:font typeface="Berlin Sans FB" panose="020E0602020502020306" pitchFamily="34" charset="0"/>
      <p:regular r:id="rId45"/>
      <p:bold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Ravie" panose="04040805050809020602" pitchFamily="82" charset="0"/>
      <p:regular r:id="rId51"/>
    </p:embeddedFont>
    <p:embeddedFont>
      <p:font typeface="Sitka Text Semibold" pitchFamily="2" charset="0"/>
      <p:bold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9900"/>
    <a:srgbClr val="FFE21A"/>
    <a:srgbClr val="475967"/>
    <a:srgbClr val="009B93"/>
    <a:srgbClr val="EB871E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5226" autoAdjust="0"/>
  </p:normalViewPr>
  <p:slideViewPr>
    <p:cSldViewPr snapToGrid="0" showGuides="1">
      <p:cViewPr varScale="1">
        <p:scale>
          <a:sx n="60" d="100"/>
          <a:sy n="60" d="100"/>
        </p:scale>
        <p:origin x="916" y="28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B87C7-7D59-4CB4-9D7F-359011B43A5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964EB-D0B8-49F8-8C83-3C66956D6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66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9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585" lvl="1" indent="-152396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377" lvl="2" indent="-152396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170" lvl="3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3962" lvl="4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754" lvl="5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547" lvl="6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339" lvl="7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131" lvl="8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39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15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33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18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87859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585" lvl="1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377" lvl="2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170" lvl="3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3962" lvl="4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754" lvl="5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547" lvl="6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339" lvl="7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131" lvl="8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27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46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39347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28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3154893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60893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64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7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83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6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78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66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9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66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86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4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5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7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752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.svg"/><Relationship Id="rId21" Type="http://schemas.openxmlformats.org/officeDocument/2006/relationships/image" Target="../media/image52.png"/><Relationship Id="rId42" Type="http://schemas.openxmlformats.org/officeDocument/2006/relationships/image" Target="../media/image73.svg"/><Relationship Id="rId47" Type="http://schemas.openxmlformats.org/officeDocument/2006/relationships/image" Target="../media/image78.png"/><Relationship Id="rId63" Type="http://schemas.openxmlformats.org/officeDocument/2006/relationships/slide" Target="slide26.xml"/><Relationship Id="rId68" Type="http://schemas.openxmlformats.org/officeDocument/2006/relationships/image" Target="../media/image91.png"/><Relationship Id="rId7" Type="http://schemas.openxmlformats.org/officeDocument/2006/relationships/image" Target="../media/image38.png"/><Relationship Id="rId71" Type="http://schemas.openxmlformats.org/officeDocument/2006/relationships/image" Target="../media/image93.png"/><Relationship Id="rId2" Type="http://schemas.openxmlformats.org/officeDocument/2006/relationships/audio" Target="../media/media3.mp3"/><Relationship Id="rId16" Type="http://schemas.openxmlformats.org/officeDocument/2006/relationships/image" Target="../media/image47.svg"/><Relationship Id="rId29" Type="http://schemas.openxmlformats.org/officeDocument/2006/relationships/image" Target="../media/image60.png"/><Relationship Id="rId11" Type="http://schemas.openxmlformats.org/officeDocument/2006/relationships/image" Target="../media/image42.png"/><Relationship Id="rId24" Type="http://schemas.openxmlformats.org/officeDocument/2006/relationships/image" Target="../media/image55.svg"/><Relationship Id="rId32" Type="http://schemas.openxmlformats.org/officeDocument/2006/relationships/image" Target="../media/image63.svg"/><Relationship Id="rId37" Type="http://schemas.openxmlformats.org/officeDocument/2006/relationships/image" Target="../media/image68.png"/><Relationship Id="rId40" Type="http://schemas.openxmlformats.org/officeDocument/2006/relationships/image" Target="../media/image71.svg"/><Relationship Id="rId45" Type="http://schemas.openxmlformats.org/officeDocument/2006/relationships/image" Target="../media/image76.png"/><Relationship Id="rId53" Type="http://schemas.openxmlformats.org/officeDocument/2006/relationships/slide" Target="slide34.xml"/><Relationship Id="rId58" Type="http://schemas.openxmlformats.org/officeDocument/2006/relationships/image" Target="../media/image86.png"/><Relationship Id="rId66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61" Type="http://schemas.openxmlformats.org/officeDocument/2006/relationships/slide" Target="slide28.xml"/><Relationship Id="rId19" Type="http://schemas.openxmlformats.org/officeDocument/2006/relationships/image" Target="../media/image50.png"/><Relationship Id="rId14" Type="http://schemas.openxmlformats.org/officeDocument/2006/relationships/image" Target="../media/image45.svg"/><Relationship Id="rId22" Type="http://schemas.openxmlformats.org/officeDocument/2006/relationships/image" Target="../media/image53.svg"/><Relationship Id="rId27" Type="http://schemas.openxmlformats.org/officeDocument/2006/relationships/image" Target="../media/image58.png"/><Relationship Id="rId30" Type="http://schemas.openxmlformats.org/officeDocument/2006/relationships/image" Target="../media/image61.svg"/><Relationship Id="rId35" Type="http://schemas.openxmlformats.org/officeDocument/2006/relationships/image" Target="../media/image66.png"/><Relationship Id="rId43" Type="http://schemas.openxmlformats.org/officeDocument/2006/relationships/image" Target="../media/image74.png"/><Relationship Id="rId48" Type="http://schemas.openxmlformats.org/officeDocument/2006/relationships/image" Target="../media/image79.svg"/><Relationship Id="rId56" Type="http://schemas.openxmlformats.org/officeDocument/2006/relationships/image" Target="../media/image85.png"/><Relationship Id="rId64" Type="http://schemas.openxmlformats.org/officeDocument/2006/relationships/image" Target="../media/image89.png"/><Relationship Id="rId69" Type="http://schemas.openxmlformats.org/officeDocument/2006/relationships/slide" Target="slide27.xml"/><Relationship Id="rId8" Type="http://schemas.openxmlformats.org/officeDocument/2006/relationships/image" Target="../media/image39.png"/><Relationship Id="rId51" Type="http://schemas.openxmlformats.org/officeDocument/2006/relationships/image" Target="../media/image82.png"/><Relationship Id="rId3" Type="http://schemas.microsoft.com/office/2007/relationships/media" Target="../media/media4.mp4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69.svg"/><Relationship Id="rId46" Type="http://schemas.openxmlformats.org/officeDocument/2006/relationships/image" Target="../media/image77.svg"/><Relationship Id="rId59" Type="http://schemas.openxmlformats.org/officeDocument/2006/relationships/slide" Target="slide32.xml"/><Relationship Id="rId67" Type="http://schemas.openxmlformats.org/officeDocument/2006/relationships/slide" Target="slide29.xml"/><Relationship Id="rId20" Type="http://schemas.openxmlformats.org/officeDocument/2006/relationships/image" Target="../media/image51.svg"/><Relationship Id="rId41" Type="http://schemas.openxmlformats.org/officeDocument/2006/relationships/image" Target="../media/image72.png"/><Relationship Id="rId54" Type="http://schemas.openxmlformats.org/officeDocument/2006/relationships/image" Target="../media/image84.png"/><Relationship Id="rId62" Type="http://schemas.openxmlformats.org/officeDocument/2006/relationships/image" Target="../media/image88.png"/><Relationship Id="rId70" Type="http://schemas.openxmlformats.org/officeDocument/2006/relationships/image" Target="../media/image92.png"/><Relationship Id="rId1" Type="http://schemas.microsoft.com/office/2007/relationships/media" Target="../media/media3.mp3"/><Relationship Id="rId6" Type="http://schemas.openxmlformats.org/officeDocument/2006/relationships/slide" Target="slide35.xml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svg"/><Relationship Id="rId36" Type="http://schemas.openxmlformats.org/officeDocument/2006/relationships/image" Target="../media/image67.svg"/><Relationship Id="rId49" Type="http://schemas.openxmlformats.org/officeDocument/2006/relationships/image" Target="../media/image80.png"/><Relationship Id="rId57" Type="http://schemas.openxmlformats.org/officeDocument/2006/relationships/slide" Target="slide30.xml"/><Relationship Id="rId10" Type="http://schemas.openxmlformats.org/officeDocument/2006/relationships/image" Target="../media/image41.svg"/><Relationship Id="rId31" Type="http://schemas.openxmlformats.org/officeDocument/2006/relationships/image" Target="../media/image62.png"/><Relationship Id="rId44" Type="http://schemas.openxmlformats.org/officeDocument/2006/relationships/image" Target="../media/image75.svg"/><Relationship Id="rId52" Type="http://schemas.openxmlformats.org/officeDocument/2006/relationships/image" Target="../media/image83.svg"/><Relationship Id="rId60" Type="http://schemas.openxmlformats.org/officeDocument/2006/relationships/image" Target="../media/image87.png"/><Relationship Id="rId65" Type="http://schemas.openxmlformats.org/officeDocument/2006/relationships/slide" Target="slide31.xml"/><Relationship Id="rId4" Type="http://schemas.openxmlformats.org/officeDocument/2006/relationships/video" Target="../media/media4.mp4"/><Relationship Id="rId9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9" Type="http://schemas.openxmlformats.org/officeDocument/2006/relationships/image" Target="../media/image70.png"/><Relationship Id="rId34" Type="http://schemas.openxmlformats.org/officeDocument/2006/relationships/image" Target="../media/image65.svg"/><Relationship Id="rId50" Type="http://schemas.openxmlformats.org/officeDocument/2006/relationships/image" Target="../media/image81.svg"/><Relationship Id="rId55" Type="http://schemas.openxmlformats.org/officeDocument/2006/relationships/slide" Target="slide3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png"/><Relationship Id="rId7" Type="http://schemas.openxmlformats.org/officeDocument/2006/relationships/image" Target="../media/image96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95.svg"/><Relationship Id="rId9" Type="http://schemas.openxmlformats.org/officeDocument/2006/relationships/image" Target="../media/image9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95.svg"/><Relationship Id="rId9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101.svg"/><Relationship Id="rId7" Type="http://schemas.openxmlformats.org/officeDocument/2006/relationships/image" Target="../media/image7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svg"/><Relationship Id="rId11" Type="http://schemas.openxmlformats.org/officeDocument/2006/relationships/image" Target="../media/image26.jpeg"/><Relationship Id="rId5" Type="http://schemas.openxmlformats.org/officeDocument/2006/relationships/image" Target="../media/image94.png"/><Relationship Id="rId10" Type="http://schemas.openxmlformats.org/officeDocument/2006/relationships/image" Target="../media/image98.svg"/><Relationship Id="rId4" Type="http://schemas.openxmlformats.org/officeDocument/2006/relationships/slide" Target="slide25.xml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94.png"/><Relationship Id="rId7" Type="http://schemas.openxmlformats.org/officeDocument/2006/relationships/image" Target="../media/image76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5.svg"/><Relationship Id="rId9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95.svg"/><Relationship Id="rId9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95.svg"/><Relationship Id="rId9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101.svg"/><Relationship Id="rId7" Type="http://schemas.openxmlformats.org/officeDocument/2006/relationships/image" Target="../media/image7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svg"/><Relationship Id="rId11" Type="http://schemas.openxmlformats.org/officeDocument/2006/relationships/image" Target="../media/image98.svg"/><Relationship Id="rId5" Type="http://schemas.openxmlformats.org/officeDocument/2006/relationships/image" Target="../media/image94.png"/><Relationship Id="rId10" Type="http://schemas.openxmlformats.org/officeDocument/2006/relationships/image" Target="../media/image97.png"/><Relationship Id="rId4" Type="http://schemas.openxmlformats.org/officeDocument/2006/relationships/slide" Target="slide25.xml"/><Relationship Id="rId9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95.svg"/><Relationship Id="rId9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95.svg"/><Relationship Id="rId9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1193800" y="176363"/>
            <a:ext cx="9804400" cy="517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Nh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Quỳnh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5A5, 5A6, 5A7</a:t>
            </a:r>
          </a:p>
          <a:p>
            <a:pPr defTabSz="914377"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TR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defTabSz="914377">
              <a:defRPr/>
            </a:pPr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157607" y="200999"/>
            <a:ext cx="770960" cy="6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0734" y="5795201"/>
            <a:ext cx="1114668" cy="8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66" y="1215292"/>
            <a:ext cx="1101436" cy="8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1653" y="176364"/>
            <a:ext cx="765756" cy="5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334207" y="5297248"/>
            <a:ext cx="618332" cy="5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glovo by Ayoub Bouzid | Dribbble">
            <a:extLst>
              <a:ext uri="{FF2B5EF4-FFF2-40B4-BE49-F238E27FC236}">
                <a16:creationId xmlns:a16="http://schemas.microsoft.com/office/drawing/2014/main" id="{32D3BD12-F023-5776-E54E-59F99FF1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11" y="1643353"/>
            <a:ext cx="4424867" cy="41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255" y="87555"/>
            <a:ext cx="11469038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8215161" y="2648466"/>
            <a:ext cx="2392723" cy="1306487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sing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7170" name="Picture 2" descr="SUPERCRAFTI | Cartoon clip art, Cute gif, Sing cartoon">
            <a:extLst>
              <a:ext uri="{FF2B5EF4-FFF2-40B4-BE49-F238E27FC236}">
                <a16:creationId xmlns:a16="http://schemas.microsoft.com/office/drawing/2014/main" id="{B20A462F-5702-AD33-9DB4-9385ECBD9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53" r="4005" b="9469"/>
          <a:stretch/>
        </p:blipFill>
        <p:spPr bwMode="auto">
          <a:xfrm>
            <a:off x="1584116" y="1538204"/>
            <a:ext cx="4790066" cy="434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1389869" y="1174627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4069121" y="1188051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1371733" y="3758702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4086877" y="3764518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2941675" y="2284526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2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glovo by Ayoub Bouzid | Dribbble">
            <a:extLst>
              <a:ext uri="{FF2B5EF4-FFF2-40B4-BE49-F238E27FC236}">
                <a16:creationId xmlns:a16="http://schemas.microsoft.com/office/drawing/2014/main" id="{32D3BD12-F023-5776-E54E-59F99FF1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11" y="1643353"/>
            <a:ext cx="4424867" cy="41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255" y="87555"/>
            <a:ext cx="1141529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7988274" y="2648466"/>
            <a:ext cx="2813857" cy="1306487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paint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10242" name="Picture 2" descr="Art Gif - Child Painting Clipart, HD Png Download - kindpng">
            <a:extLst>
              <a:ext uri="{FF2B5EF4-FFF2-40B4-BE49-F238E27FC236}">
                <a16:creationId xmlns:a16="http://schemas.microsoft.com/office/drawing/2014/main" id="{6E5928C9-BA46-25A3-84DC-065074178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t="4367" r="2388" b="5662"/>
          <a:stretch/>
        </p:blipFill>
        <p:spPr bwMode="auto">
          <a:xfrm>
            <a:off x="1592059" y="1460937"/>
            <a:ext cx="4963418" cy="469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1389869" y="1174627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4069121" y="1188051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1371733" y="3758702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4086877" y="3764518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2941675" y="2284526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156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5637191" y="4933950"/>
            <a:ext cx="491328" cy="152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952305" y="5144749"/>
            <a:ext cx="684886" cy="242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2" descr="glovo by Ayoub Bouzid | Dribbble">
            <a:extLst>
              <a:ext uri="{FF2B5EF4-FFF2-40B4-BE49-F238E27FC236}">
                <a16:creationId xmlns:a16="http://schemas.microsoft.com/office/drawing/2014/main" id="{32D3BD12-F023-5776-E54E-59F99FF1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11" y="1643353"/>
            <a:ext cx="4424867" cy="41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386" y="825238"/>
            <a:ext cx="1141529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7575329" y="2253112"/>
            <a:ext cx="3624887" cy="1888480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play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the piano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88" y="2365811"/>
            <a:ext cx="4446507" cy="323850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667021" y="3284118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3302080" y="3275524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3267673" y="726119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627569" y="1058632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1979086" y="1709401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6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70" grpId="0" animBg="1"/>
          <p:bldP spid="71" grpId="0" animBg="1"/>
          <p:bldP spid="66" grpId="0" animBg="1"/>
          <p:bldP spid="67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1421582" y="5622878"/>
            <a:ext cx="654308" cy="1516161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2313135" y="253297"/>
            <a:ext cx="9122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Let’s meet my friends.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oogle Shape;2032;p71">
            <a:extLst>
              <a:ext uri="{FF2B5EF4-FFF2-40B4-BE49-F238E27FC236}">
                <a16:creationId xmlns:a16="http://schemas.microsoft.com/office/drawing/2014/main" id="{CBF99236-4EA3-42B5-1EB9-B5D01B1D9C8A}"/>
              </a:ext>
            </a:extLst>
          </p:cNvPr>
          <p:cNvGrpSpPr/>
          <p:nvPr/>
        </p:nvGrpSpPr>
        <p:grpSpPr>
          <a:xfrm rot="16200000">
            <a:off x="5682933" y="-567938"/>
            <a:ext cx="1689625" cy="11066550"/>
            <a:chOff x="3195078" y="3081978"/>
            <a:chExt cx="927252" cy="2565352"/>
          </a:xfrm>
        </p:grpSpPr>
        <p:sp>
          <p:nvSpPr>
            <p:cNvPr id="7" name="Google Shape;2033;p71">
              <a:extLst>
                <a:ext uri="{FF2B5EF4-FFF2-40B4-BE49-F238E27FC236}">
                  <a16:creationId xmlns:a16="http://schemas.microsoft.com/office/drawing/2014/main" id="{05E49528-4D54-400F-F114-E42C928A1F1C}"/>
                </a:ext>
              </a:extLst>
            </p:cNvPr>
            <p:cNvSpPr/>
            <p:nvPr/>
          </p:nvSpPr>
          <p:spPr>
            <a:xfrm rot="10800000">
              <a:off x="3195078" y="3081978"/>
              <a:ext cx="927252" cy="2565352"/>
            </a:xfrm>
            <a:custGeom>
              <a:avLst/>
              <a:gdLst/>
              <a:ahLst/>
              <a:cxnLst/>
              <a:rect l="l" t="t" r="r" b="b"/>
              <a:pathLst>
                <a:path w="54867" h="151796" extrusionOk="0">
                  <a:moveTo>
                    <a:pt x="7218" y="2717"/>
                  </a:moveTo>
                  <a:lnTo>
                    <a:pt x="14774" y="9783"/>
                  </a:lnTo>
                  <a:cubicBezTo>
                    <a:pt x="14925" y="9934"/>
                    <a:pt x="15121" y="10009"/>
                    <a:pt x="15325" y="10009"/>
                  </a:cubicBezTo>
                  <a:cubicBezTo>
                    <a:pt x="15462" y="10009"/>
                    <a:pt x="15603" y="9976"/>
                    <a:pt x="15737" y="9909"/>
                  </a:cubicBezTo>
                  <a:cubicBezTo>
                    <a:pt x="19853" y="8015"/>
                    <a:pt x="24286" y="7040"/>
                    <a:pt x="28789" y="7040"/>
                  </a:cubicBezTo>
                  <a:cubicBezTo>
                    <a:pt x="29459" y="7040"/>
                    <a:pt x="30131" y="7061"/>
                    <a:pt x="30803" y="7105"/>
                  </a:cubicBezTo>
                  <a:cubicBezTo>
                    <a:pt x="34612" y="7314"/>
                    <a:pt x="38378" y="7356"/>
                    <a:pt x="41852" y="9197"/>
                  </a:cubicBezTo>
                  <a:cubicBezTo>
                    <a:pt x="47460" y="12211"/>
                    <a:pt x="50055" y="18363"/>
                    <a:pt x="51143" y="24306"/>
                  </a:cubicBezTo>
                  <a:cubicBezTo>
                    <a:pt x="52608" y="32509"/>
                    <a:pt x="51561" y="41172"/>
                    <a:pt x="51436" y="49417"/>
                  </a:cubicBezTo>
                  <a:cubicBezTo>
                    <a:pt x="51268" y="60172"/>
                    <a:pt x="51268" y="70928"/>
                    <a:pt x="51561" y="81684"/>
                  </a:cubicBezTo>
                  <a:cubicBezTo>
                    <a:pt x="51561" y="81684"/>
                    <a:pt x="51561" y="81684"/>
                    <a:pt x="51561" y="81684"/>
                  </a:cubicBezTo>
                  <a:lnTo>
                    <a:pt x="51561" y="81684"/>
                  </a:lnTo>
                  <a:cubicBezTo>
                    <a:pt x="51561" y="81701"/>
                    <a:pt x="51562" y="81718"/>
                    <a:pt x="51563" y="81735"/>
                  </a:cubicBezTo>
                  <a:lnTo>
                    <a:pt x="51563" y="81735"/>
                  </a:lnTo>
                  <a:cubicBezTo>
                    <a:pt x="51857" y="92432"/>
                    <a:pt x="52858" y="103087"/>
                    <a:pt x="52482" y="113826"/>
                  </a:cubicBezTo>
                  <a:cubicBezTo>
                    <a:pt x="52147" y="124205"/>
                    <a:pt x="51310" y="137639"/>
                    <a:pt x="43610" y="145507"/>
                  </a:cubicBezTo>
                  <a:cubicBezTo>
                    <a:pt x="40254" y="148923"/>
                    <a:pt x="35812" y="150337"/>
                    <a:pt x="31148" y="150337"/>
                  </a:cubicBezTo>
                  <a:cubicBezTo>
                    <a:pt x="22838" y="150337"/>
                    <a:pt x="13824" y="145848"/>
                    <a:pt x="8999" y="140192"/>
                  </a:cubicBezTo>
                  <a:cubicBezTo>
                    <a:pt x="3056" y="133329"/>
                    <a:pt x="2135" y="123912"/>
                    <a:pt x="1842" y="115165"/>
                  </a:cubicBezTo>
                  <a:cubicBezTo>
                    <a:pt x="1382" y="102819"/>
                    <a:pt x="2428" y="90473"/>
                    <a:pt x="2930" y="78169"/>
                  </a:cubicBezTo>
                  <a:cubicBezTo>
                    <a:pt x="3516" y="64651"/>
                    <a:pt x="2595" y="51174"/>
                    <a:pt x="3181" y="37656"/>
                  </a:cubicBezTo>
                  <a:cubicBezTo>
                    <a:pt x="3474" y="31002"/>
                    <a:pt x="3600" y="23594"/>
                    <a:pt x="7115" y="17735"/>
                  </a:cubicBezTo>
                  <a:cubicBezTo>
                    <a:pt x="7701" y="16773"/>
                    <a:pt x="9208" y="15643"/>
                    <a:pt x="9417" y="14596"/>
                  </a:cubicBezTo>
                  <a:cubicBezTo>
                    <a:pt x="9626" y="13717"/>
                    <a:pt x="9166" y="12922"/>
                    <a:pt x="8957" y="12085"/>
                  </a:cubicBezTo>
                  <a:cubicBezTo>
                    <a:pt x="8090" y="9033"/>
                    <a:pt x="7510" y="5894"/>
                    <a:pt x="7218" y="2717"/>
                  </a:cubicBezTo>
                  <a:close/>
                  <a:moveTo>
                    <a:pt x="6258" y="1"/>
                  </a:moveTo>
                  <a:cubicBezTo>
                    <a:pt x="5859" y="1"/>
                    <a:pt x="5483" y="309"/>
                    <a:pt x="5483" y="785"/>
                  </a:cubicBezTo>
                  <a:cubicBezTo>
                    <a:pt x="5650" y="3757"/>
                    <a:pt x="6069" y="6728"/>
                    <a:pt x="6697" y="9658"/>
                  </a:cubicBezTo>
                  <a:cubicBezTo>
                    <a:pt x="6990" y="10871"/>
                    <a:pt x="7869" y="12629"/>
                    <a:pt x="7701" y="13843"/>
                  </a:cubicBezTo>
                  <a:cubicBezTo>
                    <a:pt x="7534" y="14889"/>
                    <a:pt x="6320" y="15977"/>
                    <a:pt x="5776" y="16898"/>
                  </a:cubicBezTo>
                  <a:cubicBezTo>
                    <a:pt x="2888" y="21669"/>
                    <a:pt x="2344" y="27277"/>
                    <a:pt x="1926" y="32760"/>
                  </a:cubicBezTo>
                  <a:cubicBezTo>
                    <a:pt x="921" y="45566"/>
                    <a:pt x="1842" y="58373"/>
                    <a:pt x="1591" y="71221"/>
                  </a:cubicBezTo>
                  <a:cubicBezTo>
                    <a:pt x="1340" y="84572"/>
                    <a:pt x="1" y="97839"/>
                    <a:pt x="168" y="111189"/>
                  </a:cubicBezTo>
                  <a:cubicBezTo>
                    <a:pt x="252" y="120146"/>
                    <a:pt x="586" y="129897"/>
                    <a:pt x="5357" y="137807"/>
                  </a:cubicBezTo>
                  <a:cubicBezTo>
                    <a:pt x="9543" y="144796"/>
                    <a:pt x="16908" y="148897"/>
                    <a:pt x="24693" y="150864"/>
                  </a:cubicBezTo>
                  <a:cubicBezTo>
                    <a:pt x="26994" y="151435"/>
                    <a:pt x="29400" y="151795"/>
                    <a:pt x="31791" y="151795"/>
                  </a:cubicBezTo>
                  <a:cubicBezTo>
                    <a:pt x="34835" y="151795"/>
                    <a:pt x="37854" y="151211"/>
                    <a:pt x="40596" y="149734"/>
                  </a:cubicBezTo>
                  <a:cubicBezTo>
                    <a:pt x="50348" y="144503"/>
                    <a:pt x="52649" y="131278"/>
                    <a:pt x="53612" y="121317"/>
                  </a:cubicBezTo>
                  <a:cubicBezTo>
                    <a:pt x="54867" y="108100"/>
                    <a:pt x="53488" y="94925"/>
                    <a:pt x="53110" y="81708"/>
                  </a:cubicBezTo>
                  <a:lnTo>
                    <a:pt x="53110" y="81708"/>
                  </a:lnTo>
                  <a:cubicBezTo>
                    <a:pt x="53110" y="81700"/>
                    <a:pt x="53110" y="81692"/>
                    <a:pt x="53110" y="81684"/>
                  </a:cubicBezTo>
                  <a:lnTo>
                    <a:pt x="53110" y="81684"/>
                  </a:lnTo>
                  <a:cubicBezTo>
                    <a:pt x="53110" y="81684"/>
                    <a:pt x="53110" y="81684"/>
                    <a:pt x="53110" y="81684"/>
                  </a:cubicBezTo>
                  <a:cubicBezTo>
                    <a:pt x="53110" y="81670"/>
                    <a:pt x="53109" y="81655"/>
                    <a:pt x="53109" y="81641"/>
                  </a:cubicBezTo>
                  <a:lnTo>
                    <a:pt x="53109" y="81641"/>
                  </a:lnTo>
                  <a:cubicBezTo>
                    <a:pt x="52900" y="72322"/>
                    <a:pt x="52859" y="62962"/>
                    <a:pt x="52942" y="53644"/>
                  </a:cubicBezTo>
                  <a:cubicBezTo>
                    <a:pt x="53068" y="45441"/>
                    <a:pt x="53779" y="37154"/>
                    <a:pt x="53235" y="28993"/>
                  </a:cubicBezTo>
                  <a:cubicBezTo>
                    <a:pt x="52608" y="19284"/>
                    <a:pt x="48715" y="8611"/>
                    <a:pt x="38169" y="6226"/>
                  </a:cubicBezTo>
                  <a:cubicBezTo>
                    <a:pt x="35657" y="5684"/>
                    <a:pt x="32932" y="5472"/>
                    <a:pt x="30284" y="5472"/>
                  </a:cubicBezTo>
                  <a:cubicBezTo>
                    <a:pt x="29049" y="5472"/>
                    <a:pt x="27831" y="5518"/>
                    <a:pt x="26660" y="5598"/>
                  </a:cubicBezTo>
                  <a:cubicBezTo>
                    <a:pt x="22804" y="5797"/>
                    <a:pt x="19023" y="6751"/>
                    <a:pt x="15497" y="8317"/>
                  </a:cubicBezTo>
                  <a:lnTo>
                    <a:pt x="15497" y="8317"/>
                  </a:lnTo>
                  <a:lnTo>
                    <a:pt x="6822" y="241"/>
                  </a:lnTo>
                  <a:cubicBezTo>
                    <a:pt x="6657" y="76"/>
                    <a:pt x="6454" y="1"/>
                    <a:pt x="6258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116" name="Google Shape;2034;p71">
              <a:extLst>
                <a:ext uri="{FF2B5EF4-FFF2-40B4-BE49-F238E27FC236}">
                  <a16:creationId xmlns:a16="http://schemas.microsoft.com/office/drawing/2014/main" id="{97DC9B7D-DAD5-9EBF-84E5-4E417A716360}"/>
                </a:ext>
              </a:extLst>
            </p:cNvPr>
            <p:cNvSpPr/>
            <p:nvPr/>
          </p:nvSpPr>
          <p:spPr>
            <a:xfrm>
              <a:off x="3281519" y="5381940"/>
              <a:ext cx="154449" cy="197764"/>
            </a:xfrm>
            <a:custGeom>
              <a:avLst/>
              <a:gdLst/>
              <a:ahLst/>
              <a:cxnLst/>
              <a:rect l="l" t="t" r="r" b="b"/>
              <a:pathLst>
                <a:path w="9139" h="11702" extrusionOk="0">
                  <a:moveTo>
                    <a:pt x="770" y="1"/>
                  </a:moveTo>
                  <a:cubicBezTo>
                    <a:pt x="378" y="1"/>
                    <a:pt x="1" y="252"/>
                    <a:pt x="43" y="754"/>
                  </a:cubicBezTo>
                  <a:cubicBezTo>
                    <a:pt x="252" y="5525"/>
                    <a:pt x="3182" y="9710"/>
                    <a:pt x="7534" y="11635"/>
                  </a:cubicBezTo>
                  <a:cubicBezTo>
                    <a:pt x="7646" y="11681"/>
                    <a:pt x="7755" y="11701"/>
                    <a:pt x="7860" y="11701"/>
                  </a:cubicBezTo>
                  <a:cubicBezTo>
                    <a:pt x="8622" y="11701"/>
                    <a:pt x="9139" y="10622"/>
                    <a:pt x="8329" y="10254"/>
                  </a:cubicBezTo>
                  <a:cubicBezTo>
                    <a:pt x="4437" y="8664"/>
                    <a:pt x="1842" y="4939"/>
                    <a:pt x="1591" y="754"/>
                  </a:cubicBezTo>
                  <a:cubicBezTo>
                    <a:pt x="1570" y="252"/>
                    <a:pt x="1162" y="1"/>
                    <a:pt x="770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117" name="Google Shape;2035;p71">
              <a:extLst>
                <a:ext uri="{FF2B5EF4-FFF2-40B4-BE49-F238E27FC236}">
                  <a16:creationId xmlns:a16="http://schemas.microsoft.com/office/drawing/2014/main" id="{E064A54E-A277-2EAE-D236-74EBB399F379}"/>
                </a:ext>
              </a:extLst>
            </p:cNvPr>
            <p:cNvSpPr/>
            <p:nvPr/>
          </p:nvSpPr>
          <p:spPr>
            <a:xfrm>
              <a:off x="3870957" y="3647324"/>
              <a:ext cx="87457" cy="675814"/>
            </a:xfrm>
            <a:custGeom>
              <a:avLst/>
              <a:gdLst/>
              <a:ahLst/>
              <a:cxnLst/>
              <a:rect l="l" t="t" r="r" b="b"/>
              <a:pathLst>
                <a:path w="5175" h="39989" extrusionOk="0">
                  <a:moveTo>
                    <a:pt x="1072" y="1"/>
                  </a:moveTo>
                  <a:cubicBezTo>
                    <a:pt x="521" y="1"/>
                    <a:pt x="0" y="798"/>
                    <a:pt x="445" y="1402"/>
                  </a:cubicBezTo>
                  <a:cubicBezTo>
                    <a:pt x="2538" y="4080"/>
                    <a:pt x="2789" y="7429"/>
                    <a:pt x="2915" y="10693"/>
                  </a:cubicBezTo>
                  <a:cubicBezTo>
                    <a:pt x="3082" y="13874"/>
                    <a:pt x="3124" y="17054"/>
                    <a:pt x="3082" y="20235"/>
                  </a:cubicBezTo>
                  <a:cubicBezTo>
                    <a:pt x="2956" y="26597"/>
                    <a:pt x="2496" y="32916"/>
                    <a:pt x="1659" y="39236"/>
                  </a:cubicBezTo>
                  <a:cubicBezTo>
                    <a:pt x="1596" y="39738"/>
                    <a:pt x="1962" y="39989"/>
                    <a:pt x="2360" y="39989"/>
                  </a:cubicBezTo>
                  <a:cubicBezTo>
                    <a:pt x="2758" y="39989"/>
                    <a:pt x="3187" y="39738"/>
                    <a:pt x="3249" y="39236"/>
                  </a:cubicBezTo>
                  <a:cubicBezTo>
                    <a:pt x="4212" y="31953"/>
                    <a:pt x="4672" y="24588"/>
                    <a:pt x="4631" y="17222"/>
                  </a:cubicBezTo>
                  <a:cubicBezTo>
                    <a:pt x="4631" y="11656"/>
                    <a:pt x="5175" y="4917"/>
                    <a:pt x="1575" y="272"/>
                  </a:cubicBezTo>
                  <a:cubicBezTo>
                    <a:pt x="1424" y="81"/>
                    <a:pt x="1247" y="1"/>
                    <a:pt x="1072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99795"/>
                </a:solidFill>
                <a:latin typeface="Berlin Sans FB" panose="020E0602020502020306" pitchFamily="34" charset="77"/>
              </a:endParaRPr>
            </a:p>
          </p:txBody>
        </p:sp>
        <p:sp>
          <p:nvSpPr>
            <p:cNvPr id="118" name="Google Shape;2036;p71">
              <a:extLst>
                <a:ext uri="{FF2B5EF4-FFF2-40B4-BE49-F238E27FC236}">
                  <a16:creationId xmlns:a16="http://schemas.microsoft.com/office/drawing/2014/main" id="{5F6AEF9A-B21B-5994-7028-45CC0765C53C}"/>
                </a:ext>
              </a:extLst>
            </p:cNvPr>
            <p:cNvSpPr/>
            <p:nvPr/>
          </p:nvSpPr>
          <p:spPr>
            <a:xfrm>
              <a:off x="3249341" y="3608032"/>
              <a:ext cx="58525" cy="190311"/>
            </a:xfrm>
            <a:custGeom>
              <a:avLst/>
              <a:gdLst/>
              <a:ahLst/>
              <a:cxnLst/>
              <a:rect l="l" t="t" r="r" b="b"/>
              <a:pathLst>
                <a:path w="3463" h="11261" extrusionOk="0">
                  <a:moveTo>
                    <a:pt x="2511" y="0"/>
                  </a:moveTo>
                  <a:cubicBezTo>
                    <a:pt x="2202" y="0"/>
                    <a:pt x="1895" y="165"/>
                    <a:pt x="1779" y="546"/>
                  </a:cubicBezTo>
                  <a:cubicBezTo>
                    <a:pt x="775" y="3769"/>
                    <a:pt x="189" y="7117"/>
                    <a:pt x="22" y="10507"/>
                  </a:cubicBezTo>
                  <a:cubicBezTo>
                    <a:pt x="1" y="11009"/>
                    <a:pt x="377" y="11260"/>
                    <a:pt x="764" y="11260"/>
                  </a:cubicBezTo>
                  <a:cubicBezTo>
                    <a:pt x="1152" y="11260"/>
                    <a:pt x="1549" y="11009"/>
                    <a:pt x="1570" y="10507"/>
                  </a:cubicBezTo>
                  <a:cubicBezTo>
                    <a:pt x="1738" y="7284"/>
                    <a:pt x="2323" y="4062"/>
                    <a:pt x="3286" y="965"/>
                  </a:cubicBezTo>
                  <a:cubicBezTo>
                    <a:pt x="3463" y="383"/>
                    <a:pt x="2983" y="0"/>
                    <a:pt x="2511" y="0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rlin Sans FB" panose="020E0602020502020306" pitchFamily="34" charset="77"/>
              </a:endParaRPr>
            </a:p>
          </p:txBody>
        </p:sp>
      </p:grpSp>
      <p:sp>
        <p:nvSpPr>
          <p:cNvPr id="119" name="Google Shape;210;p32">
            <a:extLst>
              <a:ext uri="{FF2B5EF4-FFF2-40B4-BE49-F238E27FC236}">
                <a16:creationId xmlns:a16="http://schemas.microsoft.com/office/drawing/2014/main" id="{8DA48045-FA6A-33EE-5683-927A52D16415}"/>
              </a:ext>
            </a:extLst>
          </p:cNvPr>
          <p:cNvSpPr txBox="1">
            <a:spLocks/>
          </p:cNvSpPr>
          <p:nvPr/>
        </p:nvSpPr>
        <p:spPr>
          <a:xfrm>
            <a:off x="1020859" y="2137940"/>
            <a:ext cx="9488528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dirty="0">
                <a:solidFill>
                  <a:srgbClr val="002060"/>
                </a:solidFill>
                <a:latin typeface="Comic Sans MS" panose="030F0702030302020204" pitchFamily="66" charset="0"/>
                <a:cs typeface="2005_iannnnnMTV" panose="02010600030101010101" charset="0"/>
              </a:rPr>
              <a:t>Why does he / she like …?</a:t>
            </a:r>
          </a:p>
        </p:txBody>
      </p:sp>
      <p:grpSp>
        <p:nvGrpSpPr>
          <p:cNvPr id="120" name="Google Shape;2032;p71">
            <a:extLst>
              <a:ext uri="{FF2B5EF4-FFF2-40B4-BE49-F238E27FC236}">
                <a16:creationId xmlns:a16="http://schemas.microsoft.com/office/drawing/2014/main" id="{DCE1D16F-9779-CF9A-79AB-130221D0D9A9}"/>
              </a:ext>
            </a:extLst>
          </p:cNvPr>
          <p:cNvGrpSpPr/>
          <p:nvPr/>
        </p:nvGrpSpPr>
        <p:grpSpPr>
          <a:xfrm rot="16200000">
            <a:off x="4661729" y="-2440558"/>
            <a:ext cx="1963365" cy="10074556"/>
            <a:chOff x="3140775" y="3162583"/>
            <a:chExt cx="927252" cy="2616338"/>
          </a:xfrm>
        </p:grpSpPr>
        <p:sp>
          <p:nvSpPr>
            <p:cNvPr id="121" name="Google Shape;2033;p71">
              <a:extLst>
                <a:ext uri="{FF2B5EF4-FFF2-40B4-BE49-F238E27FC236}">
                  <a16:creationId xmlns:a16="http://schemas.microsoft.com/office/drawing/2014/main" id="{56C682D1-FFFC-C91B-20AC-4EF2908AC7FB}"/>
                </a:ext>
              </a:extLst>
            </p:cNvPr>
            <p:cNvSpPr/>
            <p:nvPr/>
          </p:nvSpPr>
          <p:spPr>
            <a:xfrm>
              <a:off x="3140775" y="3162583"/>
              <a:ext cx="927252" cy="2616338"/>
            </a:xfrm>
            <a:custGeom>
              <a:avLst/>
              <a:gdLst/>
              <a:ahLst/>
              <a:cxnLst/>
              <a:rect l="l" t="t" r="r" b="b"/>
              <a:pathLst>
                <a:path w="54867" h="151796" extrusionOk="0">
                  <a:moveTo>
                    <a:pt x="7218" y="2717"/>
                  </a:moveTo>
                  <a:lnTo>
                    <a:pt x="14774" y="9783"/>
                  </a:lnTo>
                  <a:cubicBezTo>
                    <a:pt x="14925" y="9934"/>
                    <a:pt x="15121" y="10009"/>
                    <a:pt x="15325" y="10009"/>
                  </a:cubicBezTo>
                  <a:cubicBezTo>
                    <a:pt x="15462" y="10009"/>
                    <a:pt x="15603" y="9976"/>
                    <a:pt x="15737" y="9909"/>
                  </a:cubicBezTo>
                  <a:cubicBezTo>
                    <a:pt x="19853" y="8015"/>
                    <a:pt x="24286" y="7040"/>
                    <a:pt x="28789" y="7040"/>
                  </a:cubicBezTo>
                  <a:cubicBezTo>
                    <a:pt x="29459" y="7040"/>
                    <a:pt x="30131" y="7061"/>
                    <a:pt x="30803" y="7105"/>
                  </a:cubicBezTo>
                  <a:cubicBezTo>
                    <a:pt x="34612" y="7314"/>
                    <a:pt x="38378" y="7356"/>
                    <a:pt x="41852" y="9197"/>
                  </a:cubicBezTo>
                  <a:cubicBezTo>
                    <a:pt x="47460" y="12211"/>
                    <a:pt x="50055" y="18363"/>
                    <a:pt x="51143" y="24306"/>
                  </a:cubicBezTo>
                  <a:cubicBezTo>
                    <a:pt x="52608" y="32509"/>
                    <a:pt x="51561" y="41172"/>
                    <a:pt x="51436" y="49417"/>
                  </a:cubicBezTo>
                  <a:cubicBezTo>
                    <a:pt x="51268" y="60172"/>
                    <a:pt x="51268" y="70928"/>
                    <a:pt x="51561" y="81684"/>
                  </a:cubicBezTo>
                  <a:cubicBezTo>
                    <a:pt x="51561" y="81684"/>
                    <a:pt x="51561" y="81684"/>
                    <a:pt x="51561" y="81684"/>
                  </a:cubicBezTo>
                  <a:lnTo>
                    <a:pt x="51561" y="81684"/>
                  </a:lnTo>
                  <a:cubicBezTo>
                    <a:pt x="51561" y="81701"/>
                    <a:pt x="51562" y="81718"/>
                    <a:pt x="51563" y="81735"/>
                  </a:cubicBezTo>
                  <a:lnTo>
                    <a:pt x="51563" y="81735"/>
                  </a:lnTo>
                  <a:cubicBezTo>
                    <a:pt x="51857" y="92432"/>
                    <a:pt x="52858" y="103087"/>
                    <a:pt x="52482" y="113826"/>
                  </a:cubicBezTo>
                  <a:cubicBezTo>
                    <a:pt x="52147" y="124205"/>
                    <a:pt x="51310" y="137639"/>
                    <a:pt x="43610" y="145507"/>
                  </a:cubicBezTo>
                  <a:cubicBezTo>
                    <a:pt x="40254" y="148923"/>
                    <a:pt x="35812" y="150337"/>
                    <a:pt x="31148" y="150337"/>
                  </a:cubicBezTo>
                  <a:cubicBezTo>
                    <a:pt x="22838" y="150337"/>
                    <a:pt x="13824" y="145848"/>
                    <a:pt x="8999" y="140192"/>
                  </a:cubicBezTo>
                  <a:cubicBezTo>
                    <a:pt x="3056" y="133329"/>
                    <a:pt x="2135" y="123912"/>
                    <a:pt x="1842" y="115165"/>
                  </a:cubicBezTo>
                  <a:cubicBezTo>
                    <a:pt x="1382" y="102819"/>
                    <a:pt x="2428" y="90473"/>
                    <a:pt x="2930" y="78169"/>
                  </a:cubicBezTo>
                  <a:cubicBezTo>
                    <a:pt x="3516" y="64651"/>
                    <a:pt x="2595" y="51174"/>
                    <a:pt x="3181" y="37656"/>
                  </a:cubicBezTo>
                  <a:cubicBezTo>
                    <a:pt x="3474" y="31002"/>
                    <a:pt x="3600" y="23594"/>
                    <a:pt x="7115" y="17735"/>
                  </a:cubicBezTo>
                  <a:cubicBezTo>
                    <a:pt x="7701" y="16773"/>
                    <a:pt x="9208" y="15643"/>
                    <a:pt x="9417" y="14596"/>
                  </a:cubicBezTo>
                  <a:cubicBezTo>
                    <a:pt x="9626" y="13717"/>
                    <a:pt x="9166" y="12922"/>
                    <a:pt x="8957" y="12085"/>
                  </a:cubicBezTo>
                  <a:cubicBezTo>
                    <a:pt x="8090" y="9033"/>
                    <a:pt x="7510" y="5894"/>
                    <a:pt x="7218" y="2717"/>
                  </a:cubicBezTo>
                  <a:close/>
                  <a:moveTo>
                    <a:pt x="6258" y="1"/>
                  </a:moveTo>
                  <a:cubicBezTo>
                    <a:pt x="5859" y="1"/>
                    <a:pt x="5483" y="309"/>
                    <a:pt x="5483" y="785"/>
                  </a:cubicBezTo>
                  <a:cubicBezTo>
                    <a:pt x="5650" y="3757"/>
                    <a:pt x="6069" y="6728"/>
                    <a:pt x="6697" y="9658"/>
                  </a:cubicBezTo>
                  <a:cubicBezTo>
                    <a:pt x="6990" y="10871"/>
                    <a:pt x="7869" y="12629"/>
                    <a:pt x="7701" y="13843"/>
                  </a:cubicBezTo>
                  <a:cubicBezTo>
                    <a:pt x="7534" y="14889"/>
                    <a:pt x="6320" y="15977"/>
                    <a:pt x="5776" y="16898"/>
                  </a:cubicBezTo>
                  <a:cubicBezTo>
                    <a:pt x="2888" y="21669"/>
                    <a:pt x="2344" y="27277"/>
                    <a:pt x="1926" y="32760"/>
                  </a:cubicBezTo>
                  <a:cubicBezTo>
                    <a:pt x="921" y="45566"/>
                    <a:pt x="1842" y="58373"/>
                    <a:pt x="1591" y="71221"/>
                  </a:cubicBezTo>
                  <a:cubicBezTo>
                    <a:pt x="1340" y="84572"/>
                    <a:pt x="1" y="97839"/>
                    <a:pt x="168" y="111189"/>
                  </a:cubicBezTo>
                  <a:cubicBezTo>
                    <a:pt x="252" y="120146"/>
                    <a:pt x="586" y="129897"/>
                    <a:pt x="5357" y="137807"/>
                  </a:cubicBezTo>
                  <a:cubicBezTo>
                    <a:pt x="9543" y="144796"/>
                    <a:pt x="16908" y="148897"/>
                    <a:pt x="24693" y="150864"/>
                  </a:cubicBezTo>
                  <a:cubicBezTo>
                    <a:pt x="26994" y="151435"/>
                    <a:pt x="29400" y="151795"/>
                    <a:pt x="31791" y="151795"/>
                  </a:cubicBezTo>
                  <a:cubicBezTo>
                    <a:pt x="34835" y="151795"/>
                    <a:pt x="37854" y="151211"/>
                    <a:pt x="40596" y="149734"/>
                  </a:cubicBezTo>
                  <a:cubicBezTo>
                    <a:pt x="50348" y="144503"/>
                    <a:pt x="52649" y="131278"/>
                    <a:pt x="53612" y="121317"/>
                  </a:cubicBezTo>
                  <a:cubicBezTo>
                    <a:pt x="54867" y="108100"/>
                    <a:pt x="53488" y="94925"/>
                    <a:pt x="53110" y="81708"/>
                  </a:cubicBezTo>
                  <a:lnTo>
                    <a:pt x="53110" y="81708"/>
                  </a:lnTo>
                  <a:cubicBezTo>
                    <a:pt x="53110" y="81700"/>
                    <a:pt x="53110" y="81692"/>
                    <a:pt x="53110" y="81684"/>
                  </a:cubicBezTo>
                  <a:lnTo>
                    <a:pt x="53110" y="81684"/>
                  </a:lnTo>
                  <a:cubicBezTo>
                    <a:pt x="53110" y="81684"/>
                    <a:pt x="53110" y="81684"/>
                    <a:pt x="53110" y="81684"/>
                  </a:cubicBezTo>
                  <a:cubicBezTo>
                    <a:pt x="53110" y="81670"/>
                    <a:pt x="53109" y="81655"/>
                    <a:pt x="53109" y="81641"/>
                  </a:cubicBezTo>
                  <a:lnTo>
                    <a:pt x="53109" y="81641"/>
                  </a:lnTo>
                  <a:cubicBezTo>
                    <a:pt x="52900" y="72322"/>
                    <a:pt x="52859" y="62962"/>
                    <a:pt x="52942" y="53644"/>
                  </a:cubicBezTo>
                  <a:cubicBezTo>
                    <a:pt x="53068" y="45441"/>
                    <a:pt x="53779" y="37154"/>
                    <a:pt x="53235" y="28993"/>
                  </a:cubicBezTo>
                  <a:cubicBezTo>
                    <a:pt x="52608" y="19284"/>
                    <a:pt x="48715" y="8611"/>
                    <a:pt x="38169" y="6226"/>
                  </a:cubicBezTo>
                  <a:cubicBezTo>
                    <a:pt x="35657" y="5684"/>
                    <a:pt x="32932" y="5472"/>
                    <a:pt x="30284" y="5472"/>
                  </a:cubicBezTo>
                  <a:cubicBezTo>
                    <a:pt x="29049" y="5472"/>
                    <a:pt x="27831" y="5518"/>
                    <a:pt x="26660" y="5598"/>
                  </a:cubicBezTo>
                  <a:cubicBezTo>
                    <a:pt x="22804" y="5797"/>
                    <a:pt x="19023" y="6751"/>
                    <a:pt x="15497" y="8317"/>
                  </a:cubicBezTo>
                  <a:lnTo>
                    <a:pt x="15497" y="8317"/>
                  </a:lnTo>
                  <a:lnTo>
                    <a:pt x="6822" y="241"/>
                  </a:lnTo>
                  <a:cubicBezTo>
                    <a:pt x="6657" y="76"/>
                    <a:pt x="6454" y="1"/>
                    <a:pt x="6258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122" name="Google Shape;2034;p71">
              <a:extLst>
                <a:ext uri="{FF2B5EF4-FFF2-40B4-BE49-F238E27FC236}">
                  <a16:creationId xmlns:a16="http://schemas.microsoft.com/office/drawing/2014/main" id="{CB5B7472-A4BB-1EDE-1A40-DEB33F3D5646}"/>
                </a:ext>
              </a:extLst>
            </p:cNvPr>
            <p:cNvSpPr/>
            <p:nvPr/>
          </p:nvSpPr>
          <p:spPr>
            <a:xfrm>
              <a:off x="3281519" y="5381940"/>
              <a:ext cx="154449" cy="197764"/>
            </a:xfrm>
            <a:custGeom>
              <a:avLst/>
              <a:gdLst/>
              <a:ahLst/>
              <a:cxnLst/>
              <a:rect l="l" t="t" r="r" b="b"/>
              <a:pathLst>
                <a:path w="9139" h="11702" extrusionOk="0">
                  <a:moveTo>
                    <a:pt x="770" y="1"/>
                  </a:moveTo>
                  <a:cubicBezTo>
                    <a:pt x="378" y="1"/>
                    <a:pt x="1" y="252"/>
                    <a:pt x="43" y="754"/>
                  </a:cubicBezTo>
                  <a:cubicBezTo>
                    <a:pt x="252" y="5525"/>
                    <a:pt x="3182" y="9710"/>
                    <a:pt x="7534" y="11635"/>
                  </a:cubicBezTo>
                  <a:cubicBezTo>
                    <a:pt x="7646" y="11681"/>
                    <a:pt x="7755" y="11701"/>
                    <a:pt x="7860" y="11701"/>
                  </a:cubicBezTo>
                  <a:cubicBezTo>
                    <a:pt x="8622" y="11701"/>
                    <a:pt x="9139" y="10622"/>
                    <a:pt x="8329" y="10254"/>
                  </a:cubicBezTo>
                  <a:cubicBezTo>
                    <a:pt x="4437" y="8664"/>
                    <a:pt x="1842" y="4939"/>
                    <a:pt x="1591" y="754"/>
                  </a:cubicBezTo>
                  <a:cubicBezTo>
                    <a:pt x="1570" y="252"/>
                    <a:pt x="1162" y="1"/>
                    <a:pt x="770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123" name="Google Shape;2035;p71">
              <a:extLst>
                <a:ext uri="{FF2B5EF4-FFF2-40B4-BE49-F238E27FC236}">
                  <a16:creationId xmlns:a16="http://schemas.microsoft.com/office/drawing/2014/main" id="{E2DCFACE-D401-2D89-BD86-6BE13284EAB2}"/>
                </a:ext>
              </a:extLst>
            </p:cNvPr>
            <p:cNvSpPr/>
            <p:nvPr/>
          </p:nvSpPr>
          <p:spPr>
            <a:xfrm>
              <a:off x="3870957" y="3647324"/>
              <a:ext cx="87457" cy="675814"/>
            </a:xfrm>
            <a:custGeom>
              <a:avLst/>
              <a:gdLst/>
              <a:ahLst/>
              <a:cxnLst/>
              <a:rect l="l" t="t" r="r" b="b"/>
              <a:pathLst>
                <a:path w="5175" h="39989" extrusionOk="0">
                  <a:moveTo>
                    <a:pt x="1072" y="1"/>
                  </a:moveTo>
                  <a:cubicBezTo>
                    <a:pt x="521" y="1"/>
                    <a:pt x="0" y="798"/>
                    <a:pt x="445" y="1402"/>
                  </a:cubicBezTo>
                  <a:cubicBezTo>
                    <a:pt x="2538" y="4080"/>
                    <a:pt x="2789" y="7429"/>
                    <a:pt x="2915" y="10693"/>
                  </a:cubicBezTo>
                  <a:cubicBezTo>
                    <a:pt x="3082" y="13874"/>
                    <a:pt x="3124" y="17054"/>
                    <a:pt x="3082" y="20235"/>
                  </a:cubicBezTo>
                  <a:cubicBezTo>
                    <a:pt x="2956" y="26597"/>
                    <a:pt x="2496" y="32916"/>
                    <a:pt x="1659" y="39236"/>
                  </a:cubicBezTo>
                  <a:cubicBezTo>
                    <a:pt x="1596" y="39738"/>
                    <a:pt x="1962" y="39989"/>
                    <a:pt x="2360" y="39989"/>
                  </a:cubicBezTo>
                  <a:cubicBezTo>
                    <a:pt x="2758" y="39989"/>
                    <a:pt x="3187" y="39738"/>
                    <a:pt x="3249" y="39236"/>
                  </a:cubicBezTo>
                  <a:cubicBezTo>
                    <a:pt x="4212" y="31953"/>
                    <a:pt x="4672" y="24588"/>
                    <a:pt x="4631" y="17222"/>
                  </a:cubicBezTo>
                  <a:cubicBezTo>
                    <a:pt x="4631" y="11656"/>
                    <a:pt x="5175" y="4917"/>
                    <a:pt x="1575" y="272"/>
                  </a:cubicBezTo>
                  <a:cubicBezTo>
                    <a:pt x="1424" y="81"/>
                    <a:pt x="1247" y="1"/>
                    <a:pt x="1072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99795"/>
                </a:solidFill>
                <a:latin typeface="Berlin Sans FB" panose="020E0602020502020306" pitchFamily="34" charset="77"/>
              </a:endParaRPr>
            </a:p>
          </p:txBody>
        </p:sp>
        <p:sp>
          <p:nvSpPr>
            <p:cNvPr id="124" name="Google Shape;2036;p71">
              <a:extLst>
                <a:ext uri="{FF2B5EF4-FFF2-40B4-BE49-F238E27FC236}">
                  <a16:creationId xmlns:a16="http://schemas.microsoft.com/office/drawing/2014/main" id="{096D1C6D-520A-1B63-4274-63D896A5F055}"/>
                </a:ext>
              </a:extLst>
            </p:cNvPr>
            <p:cNvSpPr/>
            <p:nvPr/>
          </p:nvSpPr>
          <p:spPr>
            <a:xfrm>
              <a:off x="3249341" y="3608032"/>
              <a:ext cx="58525" cy="190311"/>
            </a:xfrm>
            <a:custGeom>
              <a:avLst/>
              <a:gdLst/>
              <a:ahLst/>
              <a:cxnLst/>
              <a:rect l="l" t="t" r="r" b="b"/>
              <a:pathLst>
                <a:path w="3463" h="11261" extrusionOk="0">
                  <a:moveTo>
                    <a:pt x="2511" y="0"/>
                  </a:moveTo>
                  <a:cubicBezTo>
                    <a:pt x="2202" y="0"/>
                    <a:pt x="1895" y="165"/>
                    <a:pt x="1779" y="546"/>
                  </a:cubicBezTo>
                  <a:cubicBezTo>
                    <a:pt x="775" y="3769"/>
                    <a:pt x="189" y="7117"/>
                    <a:pt x="22" y="10507"/>
                  </a:cubicBezTo>
                  <a:cubicBezTo>
                    <a:pt x="1" y="11009"/>
                    <a:pt x="377" y="11260"/>
                    <a:pt x="764" y="11260"/>
                  </a:cubicBezTo>
                  <a:cubicBezTo>
                    <a:pt x="1152" y="11260"/>
                    <a:pt x="1549" y="11009"/>
                    <a:pt x="1570" y="10507"/>
                  </a:cubicBezTo>
                  <a:cubicBezTo>
                    <a:pt x="1738" y="7284"/>
                    <a:pt x="2323" y="4062"/>
                    <a:pt x="3286" y="965"/>
                  </a:cubicBezTo>
                  <a:cubicBezTo>
                    <a:pt x="3463" y="383"/>
                    <a:pt x="2983" y="0"/>
                    <a:pt x="2511" y="0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rlin Sans FB" panose="020E0602020502020306" pitchFamily="34" charset="77"/>
              </a:endParaRPr>
            </a:p>
          </p:txBody>
        </p:sp>
      </p:grpSp>
      <p:sp>
        <p:nvSpPr>
          <p:cNvPr id="125" name="Google Shape;210;p32">
            <a:extLst>
              <a:ext uri="{FF2B5EF4-FFF2-40B4-BE49-F238E27FC236}">
                <a16:creationId xmlns:a16="http://schemas.microsoft.com/office/drawing/2014/main" id="{2D43CBB6-9792-1997-1471-AA1DF1BFC74E}"/>
              </a:ext>
            </a:extLst>
          </p:cNvPr>
          <p:cNvSpPr txBox="1">
            <a:spLocks/>
          </p:cNvSpPr>
          <p:nvPr/>
        </p:nvSpPr>
        <p:spPr>
          <a:xfrm>
            <a:off x="1218202" y="4633234"/>
            <a:ext cx="9524678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dirty="0">
                <a:solidFill>
                  <a:srgbClr val="002060"/>
                </a:solidFill>
                <a:latin typeface="Comic Sans MS" panose="030F0702030302020204" pitchFamily="66" charset="0"/>
                <a:cs typeface="2005_iannnnnMTV" panose="02010600030101010101" charset="0"/>
              </a:rPr>
              <a:t>Because he / she thinks …</a:t>
            </a:r>
          </a:p>
        </p:txBody>
      </p:sp>
    </p:spTree>
    <p:extLst>
      <p:ext uri="{BB962C8B-B14F-4D97-AF65-F5344CB8AC3E}">
        <p14:creationId xmlns:p14="http://schemas.microsoft.com/office/powerpoint/2010/main" val="810571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110" y="0"/>
            <a:ext cx="1207589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764383" y="506955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84648" y="365424"/>
            <a:ext cx="622146" cy="461635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9" y="169853"/>
            <a:ext cx="619914" cy="329813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747428" y="712047"/>
            <a:ext cx="10716477" cy="830997"/>
            <a:chOff x="2305786" y="655778"/>
            <a:chExt cx="9381019" cy="1357233"/>
          </a:xfrm>
        </p:grpSpPr>
        <p:sp>
          <p:nvSpPr>
            <p:cNvPr id="66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366267" y="843622"/>
              <a:ext cx="8763097" cy="1094189"/>
            </a:xfrm>
            <a:prstGeom prst="wedgeRoundRectCallout">
              <a:avLst>
                <a:gd name="adj1" fmla="val -56510"/>
                <a:gd name="adj2" fmla="val 33150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05786" y="655778"/>
              <a:ext cx="9381019" cy="135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Why does he like doing projects?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080049" y="5647929"/>
            <a:ext cx="7299845" cy="830997"/>
            <a:chOff x="170171" y="5624303"/>
            <a:chExt cx="8138042" cy="830997"/>
          </a:xfrm>
        </p:grpSpPr>
        <p:sp>
          <p:nvSpPr>
            <p:cNvPr id="71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344731" y="5726430"/>
              <a:ext cx="7610392" cy="726305"/>
            </a:xfrm>
            <a:prstGeom prst="wedgeRoundRectCallout">
              <a:avLst>
                <a:gd name="adj1" fmla="val 61075"/>
                <a:gd name="adj2" fmla="val -55120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70171" y="5624303"/>
              <a:ext cx="81380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Because he thinks …	</a:t>
              </a:r>
            </a:p>
          </p:txBody>
        </p:sp>
      </p:grpSp>
      <p:pic>
        <p:nvPicPr>
          <p:cNvPr id="73" name="Picture 2" descr="I had the opportunity to work on this fun project for Microsoft called the  Invisible Revolution. The task was to create… | Animation, Experiential  art, Fun projects">
            <a:extLst>
              <a:ext uri="{FF2B5EF4-FFF2-40B4-BE49-F238E27FC236}">
                <a16:creationId xmlns:a16="http://schemas.microsoft.com/office/drawing/2014/main" id="{3F7B1D2D-F6BD-12AB-DBBE-29F407CB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40" y="2005829"/>
            <a:ext cx="4492522" cy="347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-72903" y="891801"/>
            <a:ext cx="1372808" cy="24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9959374" y="4242531"/>
            <a:ext cx="1515680" cy="27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4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3" y="218149"/>
            <a:ext cx="1219200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106255" cy="1720487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772445" cy="295227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267949" y="88585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594417" y="730006"/>
            <a:ext cx="10606736" cy="862386"/>
            <a:chOff x="2579003" y="676050"/>
            <a:chExt cx="8875168" cy="1094189"/>
          </a:xfrm>
        </p:grpSpPr>
        <p:sp>
          <p:nvSpPr>
            <p:cNvPr id="66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820716" y="676050"/>
              <a:ext cx="8473533" cy="1094189"/>
            </a:xfrm>
            <a:prstGeom prst="wedgeRoundRectCallout">
              <a:avLst>
                <a:gd name="adj1" fmla="val -56510"/>
                <a:gd name="adj2" fmla="val 33150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579003" y="707440"/>
              <a:ext cx="8875168" cy="1054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Why does she like reading books?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612298" y="5722976"/>
            <a:ext cx="6579126" cy="799620"/>
            <a:chOff x="1477738" y="5232690"/>
            <a:chExt cx="6579126" cy="1221229"/>
          </a:xfrm>
        </p:grpSpPr>
        <p:sp>
          <p:nvSpPr>
            <p:cNvPr id="71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24841" y="5232690"/>
              <a:ext cx="6493249" cy="1221229"/>
            </a:xfrm>
            <a:prstGeom prst="wedgeRoundRectCallout">
              <a:avLst>
                <a:gd name="adj1" fmla="val 63464"/>
                <a:gd name="adj2" fmla="val -57828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477738" y="5249229"/>
              <a:ext cx="6579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Because she thinks …</a:t>
              </a:r>
            </a:p>
          </p:txBody>
        </p:sp>
      </p:grpSp>
      <p:pic>
        <p:nvPicPr>
          <p:cNvPr id="76" name="Picture 2" descr="A-child-reading GIFs - Get the best GIF on GIPHY">
            <a:extLst>
              <a:ext uri="{FF2B5EF4-FFF2-40B4-BE49-F238E27FC236}">
                <a16:creationId xmlns:a16="http://schemas.microsoft.com/office/drawing/2014/main" id="{4AF71FFB-1D5A-0ACE-1C52-DF8E29F9F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6442" r="2190" b="5395"/>
          <a:stretch/>
        </p:blipFill>
        <p:spPr bwMode="auto">
          <a:xfrm>
            <a:off x="4735773" y="1742091"/>
            <a:ext cx="3111690" cy="38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-72903" y="891801"/>
            <a:ext cx="1372808" cy="24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0288042" y="4231699"/>
            <a:ext cx="1515680" cy="27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05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7536"/>
            <a:ext cx="1219200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0"/>
            <a:ext cx="1792082" cy="152854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150128" y="56766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130714" y="443329"/>
            <a:ext cx="807434" cy="461915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435024" y="102124"/>
            <a:ext cx="801825" cy="312733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147728" y="787309"/>
            <a:ext cx="11481168" cy="875570"/>
            <a:chOff x="2626650" y="687793"/>
            <a:chExt cx="8962735" cy="1094189"/>
          </a:xfrm>
        </p:grpSpPr>
        <p:sp>
          <p:nvSpPr>
            <p:cNvPr id="66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626650" y="687793"/>
              <a:ext cx="8473533" cy="1094189"/>
            </a:xfrm>
            <a:prstGeom prst="wedgeRoundRectCallout">
              <a:avLst>
                <a:gd name="adj1" fmla="val -52660"/>
                <a:gd name="adj2" fmla="val 28161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650172" y="832419"/>
              <a:ext cx="8939213" cy="90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Why does he like solving </a:t>
              </a:r>
              <a:r>
                <a:rPr lang="en-US" sz="4100" b="1" dirty="0" err="1">
                  <a:latin typeface="Comic Sans MS" panose="030F0702030302020204" pitchFamily="66" charset="0"/>
                  <a:cs typeface="2005_iannnnnMTV" panose="02000000000000000000" pitchFamily="2" charset="0"/>
                </a:rPr>
                <a:t>maths</a:t>
              </a:r>
              <a:r>
                <a:rPr lang="en-US" sz="41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 problems?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3466530" y="5710393"/>
            <a:ext cx="5715283" cy="779603"/>
            <a:chOff x="1477738" y="5232690"/>
            <a:chExt cx="6579126" cy="1268787"/>
          </a:xfrm>
        </p:grpSpPr>
        <p:sp>
          <p:nvSpPr>
            <p:cNvPr id="71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24841" y="5232690"/>
              <a:ext cx="6493249" cy="1221229"/>
            </a:xfrm>
            <a:prstGeom prst="wedgeRoundRectCallout">
              <a:avLst>
                <a:gd name="adj1" fmla="val 64725"/>
                <a:gd name="adj2" fmla="val -52457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477738" y="5249228"/>
              <a:ext cx="6579126" cy="1252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Because he thinks …</a:t>
              </a:r>
            </a:p>
          </p:txBody>
        </p:sp>
      </p:grpSp>
      <p:pic>
        <p:nvPicPr>
          <p:cNvPr id="73" name="Picture 2" descr="Solving Math Problems Stock Illustration - Download Image Now - Mathematical  Symbol, Mathematics, Child - iStock">
            <a:extLst>
              <a:ext uri="{FF2B5EF4-FFF2-40B4-BE49-F238E27FC236}">
                <a16:creationId xmlns:a16="http://schemas.microsoft.com/office/drawing/2014/main" id="{F2A5A1AA-52C0-9325-993F-7273A613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369" y="1965169"/>
            <a:ext cx="5818084" cy="321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-136383" y="1234370"/>
            <a:ext cx="1372808" cy="24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0205034" y="4150519"/>
            <a:ext cx="1515680" cy="27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18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2" y="141272"/>
            <a:ext cx="11933701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15421" y="-42025"/>
            <a:ext cx="1750126" cy="160934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806357" y="453932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74836" y="241662"/>
            <a:ext cx="745440" cy="453346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635885" y="19616"/>
            <a:ext cx="559984" cy="266714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049997" y="774398"/>
            <a:ext cx="10692504" cy="830997"/>
            <a:chOff x="2585348" y="651092"/>
            <a:chExt cx="8919780" cy="1645025"/>
          </a:xfrm>
        </p:grpSpPr>
        <p:sp>
          <p:nvSpPr>
            <p:cNvPr id="66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820716" y="676051"/>
              <a:ext cx="8473533" cy="1544702"/>
            </a:xfrm>
            <a:prstGeom prst="wedgeRoundRectCallout">
              <a:avLst>
                <a:gd name="adj1" fmla="val -53554"/>
                <a:gd name="adj2" fmla="val 4539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585348" y="651092"/>
              <a:ext cx="8919780" cy="1645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2005_iannnnnMTV" panose="02000000000000000000" pitchFamily="2" charset="0"/>
                </a:rPr>
                <a:t>Why does he like </a:t>
              </a:r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playing games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2005_iannnnnMTV" panose="02000000000000000000" pitchFamily="2" charset="0"/>
                </a:rPr>
                <a:t>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532502" y="5623222"/>
            <a:ext cx="6579126" cy="830997"/>
            <a:chOff x="1572055" y="5444130"/>
            <a:chExt cx="6579126" cy="830997"/>
          </a:xfrm>
        </p:grpSpPr>
        <p:sp>
          <p:nvSpPr>
            <p:cNvPr id="71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77932" y="5543550"/>
              <a:ext cx="6493249" cy="639711"/>
            </a:xfrm>
            <a:prstGeom prst="wedgeRoundRectCallout">
              <a:avLst>
                <a:gd name="adj1" fmla="val 63674"/>
                <a:gd name="adj2" fmla="val -28813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572055" y="5444130"/>
              <a:ext cx="6579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2005_iannnnnMTV" panose="02000000000000000000" pitchFamily="2" charset="0"/>
                </a:rPr>
                <a:t>Because he thinks …</a:t>
              </a:r>
            </a:p>
          </p:txBody>
        </p:sp>
      </p:grpSp>
      <p:pic>
        <p:nvPicPr>
          <p:cNvPr id="76" name="Picture 2" descr="glovo by Ayoub Bouzid | Dribbble">
            <a:extLst>
              <a:ext uri="{FF2B5EF4-FFF2-40B4-BE49-F238E27FC236}">
                <a16:creationId xmlns:a16="http://schemas.microsoft.com/office/drawing/2014/main" id="{1A07A8F6-9147-899C-6302-EA5BB2B61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90" y="1850907"/>
            <a:ext cx="3933565" cy="3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-113537" y="839090"/>
            <a:ext cx="1372808" cy="24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9959374" y="4242531"/>
            <a:ext cx="1515680" cy="27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4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754292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210382" y="1513231"/>
            <a:ext cx="5569153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Listen </a:t>
            </a:r>
          </a:p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and tick.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2290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22FD4D3A-A66D-D8F5-84E7-6950DB3C2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18756" r="17047" b="24839"/>
          <a:stretch/>
        </p:blipFill>
        <p:spPr bwMode="auto">
          <a:xfrm>
            <a:off x="7431967" y="3658588"/>
            <a:ext cx="725402" cy="66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B709251C-75A2-F633-0674-09D22C20E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18756" r="17047" b="24839"/>
          <a:stretch/>
        </p:blipFill>
        <p:spPr bwMode="auto">
          <a:xfrm>
            <a:off x="3601596" y="6145730"/>
            <a:ext cx="725402" cy="66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2A2B4A8-75F6-86AD-7D84-6FBDEBF3E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227"/>
            <a:ext cx="12192000" cy="6845773"/>
          </a:xfrm>
          <a:prstGeom prst="rect">
            <a:avLst/>
          </a:prstGeom>
        </p:spPr>
      </p:pic>
      <p:pic>
        <p:nvPicPr>
          <p:cNvPr id="6" name="Track 72">
            <a:hlinkClick r:id="" action="ppaction://media"/>
            <a:extLst>
              <a:ext uri="{FF2B5EF4-FFF2-40B4-BE49-F238E27FC236}">
                <a16:creationId xmlns:a16="http://schemas.microsoft.com/office/drawing/2014/main" id="{E79BBE50-6172-4703-A067-DA39FC5E8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2904" y="12227"/>
            <a:ext cx="609600" cy="609600"/>
          </a:xfrm>
          <a:prstGeom prst="rect">
            <a:avLst/>
          </a:prstGeom>
        </p:spPr>
      </p:pic>
      <p:pic>
        <p:nvPicPr>
          <p:cNvPr id="16" name="Picture 2" descr="Red checkmark icon - Free red check mark icons">
            <a:extLst>
              <a:ext uri="{FF2B5EF4-FFF2-40B4-BE49-F238E27FC236}">
                <a16:creationId xmlns:a16="http://schemas.microsoft.com/office/drawing/2014/main" id="{7A4223D9-CEA6-B30C-4DCC-E59B4230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371" y="3248346"/>
            <a:ext cx="373533" cy="37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d checkmark icon - Free red check mark icons">
            <a:extLst>
              <a:ext uri="{FF2B5EF4-FFF2-40B4-BE49-F238E27FC236}">
                <a16:creationId xmlns:a16="http://schemas.microsoft.com/office/drawing/2014/main" id="{7A4223D9-CEA6-B30C-4DCC-E59B4230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609" y="6339170"/>
            <a:ext cx="373533" cy="37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92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259464" y="5981960"/>
            <a:ext cx="1184806" cy="1533236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2374" y="4052771"/>
            <a:ext cx="2485264" cy="3171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263369" y="1893440"/>
            <a:ext cx="103874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Our favourite 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112259" y="236022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3593571" y="-408022"/>
            <a:ext cx="1457703" cy="1332067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4A9F0B23-DEF2-D37B-2FD4-768FD3424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E212007-F093-2FAF-1C1F-1F1CFC5B8740}"/>
              </a:ext>
            </a:extLst>
          </p:cNvPr>
          <p:cNvSpPr txBox="1"/>
          <p:nvPr/>
        </p:nvSpPr>
        <p:spPr>
          <a:xfrm>
            <a:off x="2259000" y="4158464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latin typeface="2005_iannnnnMTV" panose="02000000000000000000" pitchFamily="2" charset="0"/>
                <a:cs typeface="2005_iannnnnMTV" panose="02000000000000000000" pitchFamily="2" charset="0"/>
              </a:rPr>
              <a:t>Lesson 2 (4,5,6)</a:t>
            </a:r>
            <a:endParaRPr lang="en-US" sz="8800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645202" y="1721467"/>
            <a:ext cx="6579045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Read and</a:t>
            </a:r>
          </a:p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 complete.</a:t>
            </a:r>
          </a:p>
        </p:txBody>
      </p:sp>
    </p:spTree>
    <p:extLst>
      <p:ext uri="{BB962C8B-B14F-4D97-AF65-F5344CB8AC3E}">
        <p14:creationId xmlns:p14="http://schemas.microsoft.com/office/powerpoint/2010/main" val="119801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4" y="137536"/>
            <a:ext cx="11440635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6BCE23FA-2D94-4B17-A5B1-83AE17602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777" y="461407"/>
            <a:ext cx="2713937" cy="576000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4792B23-DC38-D42A-2462-1712B56DFF03}"/>
              </a:ext>
            </a:extLst>
          </p:cNvPr>
          <p:cNvSpPr txBox="1"/>
          <p:nvPr/>
        </p:nvSpPr>
        <p:spPr>
          <a:xfrm>
            <a:off x="1215601" y="950418"/>
            <a:ext cx="7830175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i="0" u="none" strike="noStrike" baseline="0" dirty="0" err="1"/>
              <a:t>Read</a:t>
            </a:r>
            <a:r>
              <a:rPr lang="vi-VN" sz="3500" b="1" i="0" u="none" strike="noStrike" baseline="0" dirty="0"/>
              <a:t> </a:t>
            </a:r>
            <a:r>
              <a:rPr lang="vi-VN" sz="3500" b="1" i="0" u="none" strike="noStrike" baseline="0" dirty="0" err="1"/>
              <a:t>and</a:t>
            </a:r>
            <a:r>
              <a:rPr lang="vi-VN" sz="3500" b="1" i="0" u="none" strike="noStrike" baseline="0" dirty="0"/>
              <a:t> </a:t>
            </a:r>
            <a:r>
              <a:rPr lang="vi-VN" sz="3500" b="1" i="0" u="none" strike="noStrike" baseline="0" dirty="0" err="1"/>
              <a:t>complete</a:t>
            </a:r>
            <a:r>
              <a:rPr lang="vi-VN" sz="3500" b="1" i="0" u="none" strike="noStrike" baseline="0" dirty="0"/>
              <a:t>.</a:t>
            </a:r>
          </a:p>
          <a:p>
            <a:r>
              <a:rPr lang="en-GB" sz="2700" b="1" i="0" u="none" strike="noStrike" baseline="0" dirty="0"/>
              <a:t>1.</a:t>
            </a:r>
            <a:r>
              <a:rPr lang="en-GB" sz="2700" b="0" i="0" u="none" strike="noStrike" baseline="0" dirty="0"/>
              <a:t> </a:t>
            </a:r>
            <a:r>
              <a:rPr lang="en-GB" sz="2700" b="0" i="0" u="none" strike="noStrike" baseline="0" dirty="0">
                <a:solidFill>
                  <a:srgbClr val="FF3300"/>
                </a:solidFill>
              </a:rPr>
              <a:t>A: </a:t>
            </a:r>
            <a:r>
              <a:rPr lang="en-GB" sz="2700" b="0" i="0" u="none" strike="noStrike" baseline="0" dirty="0"/>
              <a:t>What school activity does your sister like?</a:t>
            </a:r>
          </a:p>
          <a:p>
            <a:r>
              <a:rPr lang="en-GB" sz="2700" b="0" i="0" u="none" strike="noStrike" baseline="0" dirty="0"/>
              <a:t>    </a:t>
            </a:r>
            <a:r>
              <a:rPr lang="en-GB" sz="2700" dirty="0">
                <a:solidFill>
                  <a:srgbClr val="FF3300"/>
                </a:solidFill>
              </a:rPr>
              <a:t>B: </a:t>
            </a:r>
            <a:r>
              <a:rPr lang="en-GB" sz="2700" b="0" i="0" u="none" strike="noStrike" baseline="0" dirty="0"/>
              <a:t>She likes _________________.</a:t>
            </a:r>
          </a:p>
          <a:p>
            <a:r>
              <a:rPr lang="vi-VN" sz="2700" b="0" i="0" u="none" strike="noStrike" baseline="0" dirty="0"/>
              <a:t> </a:t>
            </a:r>
            <a:r>
              <a:rPr lang="en-US" sz="2700" b="0" i="0" u="none" strike="noStrike" baseline="0" dirty="0"/>
              <a:t>   </a:t>
            </a:r>
            <a:r>
              <a:rPr lang="en-GB" sz="2700" dirty="0">
                <a:solidFill>
                  <a:srgbClr val="FF3300"/>
                </a:solidFill>
              </a:rPr>
              <a:t>A: </a:t>
            </a:r>
            <a:r>
              <a:rPr lang="en-GB" sz="2700" b="0" i="0" u="none" strike="noStrike" baseline="0" dirty="0"/>
              <a:t>Why does she like it?</a:t>
            </a:r>
          </a:p>
          <a:p>
            <a:r>
              <a:rPr lang="en-GB" sz="2700" b="0" i="0" u="none" strike="noStrike" baseline="0" dirty="0"/>
              <a:t>    </a:t>
            </a:r>
            <a:r>
              <a:rPr lang="en-GB" sz="2700" dirty="0">
                <a:solidFill>
                  <a:srgbClr val="FF3300"/>
                </a:solidFill>
              </a:rPr>
              <a:t>B: </a:t>
            </a:r>
            <a:r>
              <a:rPr lang="en-GB" sz="2700" b="0" i="0" u="none" strike="noStrike" baseline="0" dirty="0"/>
              <a:t>Because she thinks it’s interesting.</a:t>
            </a:r>
          </a:p>
          <a:p>
            <a:pPr algn="l"/>
            <a:endParaRPr lang="en-GB" sz="2700" dirty="0"/>
          </a:p>
          <a:p>
            <a:r>
              <a:rPr lang="en-GB" sz="2700" b="1" i="0" u="none" strike="noStrike" baseline="0" dirty="0"/>
              <a:t>2.</a:t>
            </a:r>
            <a:r>
              <a:rPr lang="en-GB" sz="2700" b="0" i="0" u="none" strike="noStrike" baseline="0" dirty="0"/>
              <a:t> </a:t>
            </a:r>
            <a:r>
              <a:rPr lang="en-GB" sz="2700" dirty="0">
                <a:solidFill>
                  <a:srgbClr val="FF3300"/>
                </a:solidFill>
              </a:rPr>
              <a:t>A: </a:t>
            </a:r>
            <a:r>
              <a:rPr lang="en-GB" sz="2700" b="0" i="0" u="none" strike="noStrike" baseline="0" dirty="0"/>
              <a:t>What school activities doesn’t your brother like?</a:t>
            </a:r>
          </a:p>
          <a:p>
            <a:r>
              <a:rPr lang="en-GB" sz="2700" b="0" i="0" u="none" strike="noStrike" baseline="0" dirty="0"/>
              <a:t>    </a:t>
            </a:r>
            <a:r>
              <a:rPr lang="en-GB" sz="2700" dirty="0">
                <a:solidFill>
                  <a:srgbClr val="FF3300"/>
                </a:solidFill>
              </a:rPr>
              <a:t>B: </a:t>
            </a:r>
            <a:r>
              <a:rPr lang="en-GB" sz="2700" b="0" i="0" u="none" strike="noStrike" baseline="0" dirty="0"/>
              <a:t>He doesn’t like __________________________ 	or reading books. </a:t>
            </a:r>
          </a:p>
          <a:p>
            <a:r>
              <a:rPr lang="en-GB" sz="2700" b="0" i="0" u="none" strike="noStrike" baseline="0" dirty="0"/>
              <a:t>    </a:t>
            </a:r>
            <a:r>
              <a:rPr lang="en-GB" sz="2700" dirty="0">
                <a:solidFill>
                  <a:srgbClr val="FF3300"/>
                </a:solidFill>
              </a:rPr>
              <a:t>A:</a:t>
            </a:r>
            <a:r>
              <a:rPr lang="en-GB" sz="2700" b="0" i="0" u="none" strike="noStrike" baseline="0" dirty="0"/>
              <a:t> Why doesn’t he like them?</a:t>
            </a:r>
          </a:p>
          <a:p>
            <a:r>
              <a:rPr lang="en-GB" sz="2700" b="0" i="0" u="none" strike="noStrike" baseline="0" dirty="0"/>
              <a:t>    </a:t>
            </a:r>
            <a:r>
              <a:rPr lang="en-GB" sz="2700" dirty="0">
                <a:solidFill>
                  <a:srgbClr val="FF3300"/>
                </a:solidFill>
              </a:rPr>
              <a:t>B: </a:t>
            </a:r>
            <a:r>
              <a:rPr lang="en-GB" sz="2700" b="0" i="0" u="none" strike="noStrike" baseline="0" dirty="0"/>
              <a:t>Because ___________ they aren’t 	interesting.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922824" y="1816752"/>
            <a:ext cx="3495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doing projects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769F7C6-4E23-889D-3F7F-E843347CBB7F}"/>
              </a:ext>
            </a:extLst>
          </p:cNvPr>
          <p:cNvSpPr txBox="1"/>
          <p:nvPr/>
        </p:nvSpPr>
        <p:spPr>
          <a:xfrm>
            <a:off x="3872805" y="3871699"/>
            <a:ext cx="4965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solving </a:t>
            </a:r>
            <a:r>
              <a:rPr lang="en-US" sz="3200" b="1" dirty="0" err="1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maths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 problems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8724BD-ACD1-391D-CCCD-DB02741A09EE}"/>
              </a:ext>
            </a:extLst>
          </p:cNvPr>
          <p:cNvSpPr txBox="1"/>
          <p:nvPr/>
        </p:nvSpPr>
        <p:spPr>
          <a:xfrm>
            <a:off x="3064211" y="5101713"/>
            <a:ext cx="2212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he thinks</a:t>
            </a:r>
          </a:p>
        </p:txBody>
      </p:sp>
    </p:spTree>
    <p:extLst>
      <p:ext uri="{BB962C8B-B14F-4D97-AF65-F5344CB8AC3E}">
        <p14:creationId xmlns:p14="http://schemas.microsoft.com/office/powerpoint/2010/main" val="193584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730640" y="2429069"/>
            <a:ext cx="656622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3261695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3132605D-09B1-3A1D-790D-F70DDB05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51850"/>
            <a:ext cx="12192000" cy="57501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706D0CA-E8FD-1B38-F3A7-96EA0AA83715}"/>
              </a:ext>
            </a:extLst>
          </p:cNvPr>
          <p:cNvSpPr txBox="1"/>
          <p:nvPr/>
        </p:nvSpPr>
        <p:spPr>
          <a:xfrm>
            <a:off x="772158" y="2164135"/>
            <a:ext cx="2810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My sister likes reading books because she thinks it’s interesting.</a:t>
            </a:r>
          </a:p>
        </p:txBody>
      </p:sp>
    </p:spTree>
    <p:extLst>
      <p:ext uri="{BB962C8B-B14F-4D97-AF65-F5344CB8AC3E}">
        <p14:creationId xmlns:p14="http://schemas.microsoft.com/office/powerpoint/2010/main" val="630836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4601" y="896439"/>
            <a:ext cx="8162047" cy="35546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865499" y="5560119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224174" y="1791447"/>
            <a:ext cx="7699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dirty="0">
                <a:latin typeface="Sitka Text Semibold" pitchFamily="2" charset="0"/>
                <a:cs typeface="Arial" panose="020B0604020202020204" pitchFamily="34" charset="0"/>
              </a:rPr>
              <a:t>Fun corner &amp; Wrap-up</a:t>
            </a:r>
          </a:p>
        </p:txBody>
      </p:sp>
      <p:sp>
        <p:nvSpPr>
          <p:cNvPr id="6" name="Rectangle: Beveled 5">
            <a:extLst>
              <a:ext uri="{FF2B5EF4-FFF2-40B4-BE49-F238E27FC236}">
                <a16:creationId xmlns:a16="http://schemas.microsoft.com/office/drawing/2014/main" id="{7632517F-08B8-A590-7B0D-9CA606FB62DD}"/>
              </a:ext>
            </a:extLst>
          </p:cNvPr>
          <p:cNvSpPr/>
          <p:nvPr/>
        </p:nvSpPr>
        <p:spPr>
          <a:xfrm>
            <a:off x="5670094" y="2994091"/>
            <a:ext cx="4735785" cy="1042730"/>
          </a:xfrm>
          <a:prstGeom prst="beve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2427521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F104D45-3EB9-1DC4-3BED-A5C284C8C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4195" y="-452801"/>
            <a:ext cx="1967147" cy="1820829"/>
          </a:xfrm>
          <a:prstGeom prst="rect">
            <a:avLst/>
          </a:prstGeom>
        </p:spPr>
      </p:pic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9600" y="1308100"/>
            <a:ext cx="812800" cy="812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705571" y="-1871875"/>
            <a:ext cx="8665205" cy="108809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924533" y="3602890"/>
            <a:ext cx="2393431" cy="36770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5523">
            <a:off x="8542612" y="104671"/>
            <a:ext cx="1287325" cy="1609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4807">
            <a:off x="1400804" y="-236574"/>
            <a:ext cx="2452264" cy="17477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08158" y="5377848"/>
            <a:ext cx="2106207" cy="197983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614109" y="4745457"/>
            <a:ext cx="587319" cy="982312"/>
            <a:chOff x="0" y="0"/>
            <a:chExt cx="1174637" cy="196462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flipH="1">
              <a:off x="223485" y="0"/>
              <a:ext cx="798250" cy="76914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707716"/>
              <a:ext cx="1174637" cy="125690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511577" y="384573"/>
              <a:ext cx="385489" cy="23946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09260" y="4867588"/>
            <a:ext cx="504848" cy="976803"/>
            <a:chOff x="0" y="0"/>
            <a:chExt cx="1009696" cy="195360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 flipH="1">
              <a:off x="36679" y="0"/>
              <a:ext cx="917072" cy="129485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434651"/>
              <a:ext cx="1009696" cy="151895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>
              <a:fillRect/>
            </a:stretch>
          </p:blipFill>
          <p:spPr>
            <a:xfrm flipH="1">
              <a:off x="378745" y="386882"/>
              <a:ext cx="429304" cy="173283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1044552" y="5164503"/>
            <a:ext cx="670139" cy="939664"/>
            <a:chOff x="0" y="0"/>
            <a:chExt cx="1340276" cy="187932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>
              <a:fillRect/>
            </a:stretch>
          </p:blipFill>
          <p:spPr>
            <a:xfrm flipH="1">
              <a:off x="380931" y="0"/>
              <a:ext cx="578414" cy="655536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570333"/>
              <a:ext cx="1340276" cy="1308995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/>
            <a:stretch>
              <a:fillRect/>
            </a:stretch>
          </p:blipFill>
          <p:spPr>
            <a:xfrm flipH="1">
              <a:off x="566003" y="278852"/>
              <a:ext cx="393342" cy="21812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/>
            <a:stretch>
              <a:fillRect/>
            </a:stretch>
          </p:blipFill>
          <p:spPr>
            <a:xfrm flipH="1">
              <a:off x="547759" y="236511"/>
              <a:ext cx="411586" cy="182513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5201378" y="4767189"/>
            <a:ext cx="1640885" cy="223387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5045342" y="1893614"/>
            <a:ext cx="1969407" cy="16901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 rot="9620770">
            <a:off x="6793375" y="4140523"/>
            <a:ext cx="942271" cy="810352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42134" y="2485557"/>
            <a:ext cx="1699116" cy="2123895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 flipH="1">
            <a:off x="-70276" y="1541201"/>
            <a:ext cx="737815" cy="809976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7626606" y="2418881"/>
            <a:ext cx="421383" cy="462595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 flipH="1">
            <a:off x="5189573" y="3942717"/>
            <a:ext cx="421383" cy="462595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 rot="4290122">
            <a:off x="2936458" y="1213575"/>
            <a:ext cx="942271" cy="810352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>
            <a:fillRect/>
          </a:stretch>
        </p:blipFill>
        <p:spPr>
          <a:xfrm>
            <a:off x="11602366" y="1016717"/>
            <a:ext cx="370839" cy="643412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>
            <a:off x="11355530" y="914717"/>
            <a:ext cx="246836" cy="643412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>
            <a:fillRect/>
          </a:stretch>
        </p:blipFill>
        <p:spPr>
          <a:xfrm flipH="1">
            <a:off x="11108110" y="1133651"/>
            <a:ext cx="370839" cy="643412"/>
          </a:xfrm>
          <a:prstGeom prst="rect">
            <a:avLst/>
          </a:prstGeom>
        </p:spPr>
      </p:pic>
      <p:pic>
        <p:nvPicPr>
          <p:cNvPr id="69" name="Picture 68">
            <a:hlinkClick r:id="rId53" action="ppaction://hlinksldjump"/>
            <a:extLst>
              <a:ext uri="{FF2B5EF4-FFF2-40B4-BE49-F238E27FC236}">
                <a16:creationId xmlns:a16="http://schemas.microsoft.com/office/drawing/2014/main" id="{FC4FBF77-2CDE-3368-561D-C370F415E03A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023039" y="4650151"/>
            <a:ext cx="2495512" cy="2983235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9207265" y="2970987"/>
            <a:ext cx="421383" cy="462595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5903359" y="2175174"/>
            <a:ext cx="1969407" cy="1690109"/>
          </a:xfrm>
          <a:prstGeom prst="rect">
            <a:avLst/>
          </a:prstGeom>
        </p:spPr>
      </p:pic>
      <p:pic>
        <p:nvPicPr>
          <p:cNvPr id="70" name="Picture 50">
            <a:extLst>
              <a:ext uri="{FF2B5EF4-FFF2-40B4-BE49-F238E27FC236}">
                <a16:creationId xmlns:a16="http://schemas.microsoft.com/office/drawing/2014/main" id="{BFC30CA1-278F-4694-9D16-0646595A128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 rot="-596459">
            <a:off x="6929182" y="5428225"/>
            <a:ext cx="942271" cy="810352"/>
          </a:xfrm>
          <a:prstGeom prst="rect">
            <a:avLst/>
          </a:prstGeom>
        </p:spPr>
      </p:pic>
      <p:pic>
        <p:nvPicPr>
          <p:cNvPr id="71" name="Picture 70">
            <a:hlinkClick r:id="rId55" action="ppaction://hlinksldjump"/>
            <a:extLst>
              <a:ext uri="{FF2B5EF4-FFF2-40B4-BE49-F238E27FC236}">
                <a16:creationId xmlns:a16="http://schemas.microsoft.com/office/drawing/2014/main" id="{F431F41D-1E94-D8A7-76D6-B5234E0C0827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812750" y="2779029"/>
            <a:ext cx="2373581" cy="2609315"/>
          </a:xfrm>
          <a:prstGeom prst="rect">
            <a:avLst/>
          </a:prstGeom>
        </p:spPr>
      </p:pic>
      <p:pic>
        <p:nvPicPr>
          <p:cNvPr id="72" name="Picture 71">
            <a:hlinkClick r:id="rId57" action="ppaction://hlinksldjump"/>
            <a:extLst>
              <a:ext uri="{FF2B5EF4-FFF2-40B4-BE49-F238E27FC236}">
                <a16:creationId xmlns:a16="http://schemas.microsoft.com/office/drawing/2014/main" id="{153C8391-E405-9BF0-FC4B-F77B261B7EF7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77001" y="1033058"/>
            <a:ext cx="2267908" cy="2560541"/>
          </a:xfrm>
          <a:prstGeom prst="rect">
            <a:avLst/>
          </a:prstGeom>
        </p:spPr>
      </p:pic>
      <p:pic>
        <p:nvPicPr>
          <p:cNvPr id="73" name="Picture 72">
            <a:hlinkClick r:id="rId59" action="ppaction://hlinksldjump"/>
            <a:extLst>
              <a:ext uri="{FF2B5EF4-FFF2-40B4-BE49-F238E27FC236}">
                <a16:creationId xmlns:a16="http://schemas.microsoft.com/office/drawing/2014/main" id="{7E08E2EB-8F92-B34E-0703-B80807364A7A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397820" y="-289191"/>
            <a:ext cx="2763760" cy="3194581"/>
          </a:xfrm>
          <a:prstGeom prst="rect">
            <a:avLst/>
          </a:prstGeom>
        </p:spPr>
      </p:pic>
      <p:pic>
        <p:nvPicPr>
          <p:cNvPr id="74" name="Picture 45">
            <a:extLst>
              <a:ext uri="{FF2B5EF4-FFF2-40B4-BE49-F238E27FC236}">
                <a16:creationId xmlns:a16="http://schemas.microsoft.com/office/drawing/2014/main" id="{6D66D2C6-D28A-F18B-2C99-84F273653FCB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 flipH="1">
            <a:off x="6482301" y="675686"/>
            <a:ext cx="848112" cy="931061"/>
          </a:xfrm>
          <a:prstGeom prst="rect">
            <a:avLst/>
          </a:prstGeom>
        </p:spPr>
      </p:pic>
      <p:pic>
        <p:nvPicPr>
          <p:cNvPr id="75" name="Picture 74">
            <a:hlinkClick r:id="rId61" action="ppaction://hlinksldjump"/>
            <a:extLst>
              <a:ext uri="{FF2B5EF4-FFF2-40B4-BE49-F238E27FC236}">
                <a16:creationId xmlns:a16="http://schemas.microsoft.com/office/drawing/2014/main" id="{46FF9C63-334E-F233-5250-FF096A0C025B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3682049" y="154735"/>
            <a:ext cx="2471127" cy="2910076"/>
          </a:xfrm>
          <a:prstGeom prst="rect">
            <a:avLst/>
          </a:prstGeom>
        </p:spPr>
      </p:pic>
      <p:pic>
        <p:nvPicPr>
          <p:cNvPr id="76" name="Picture 75">
            <a:hlinkClick r:id="rId63" action="ppaction://hlinksldjump"/>
            <a:extLst>
              <a:ext uri="{FF2B5EF4-FFF2-40B4-BE49-F238E27FC236}">
                <a16:creationId xmlns:a16="http://schemas.microsoft.com/office/drawing/2014/main" id="{27AA2962-791A-B6B8-9812-D16FC2599CC8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2568386" y="1534213"/>
            <a:ext cx="2723116" cy="3178324"/>
          </a:xfrm>
          <a:prstGeom prst="rect">
            <a:avLst/>
          </a:prstGeom>
        </p:spPr>
      </p:pic>
      <p:pic>
        <p:nvPicPr>
          <p:cNvPr id="77" name="Picture 42">
            <a:extLst>
              <a:ext uri="{FF2B5EF4-FFF2-40B4-BE49-F238E27FC236}">
                <a16:creationId xmlns:a16="http://schemas.microsoft.com/office/drawing/2014/main" id="{302470F9-9117-FE6D-8213-8617FF3986C2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 rot="-276730">
            <a:off x="4485673" y="2716350"/>
            <a:ext cx="844185" cy="926751"/>
          </a:xfrm>
          <a:prstGeom prst="rect">
            <a:avLst/>
          </a:prstGeom>
        </p:spPr>
      </p:pic>
      <p:pic>
        <p:nvPicPr>
          <p:cNvPr id="78" name="Picture 77">
            <a:hlinkClick r:id="rId65" action="ppaction://hlinksldjump"/>
            <a:extLst>
              <a:ext uri="{FF2B5EF4-FFF2-40B4-BE49-F238E27FC236}">
                <a16:creationId xmlns:a16="http://schemas.microsoft.com/office/drawing/2014/main" id="{B628C5B2-F607-F700-CD3C-5C4592C5D5C9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384004" y="1042874"/>
            <a:ext cx="2332939" cy="2462997"/>
          </a:xfrm>
          <a:prstGeom prst="rect">
            <a:avLst/>
          </a:prstGeom>
        </p:spPr>
      </p:pic>
      <p:pic>
        <p:nvPicPr>
          <p:cNvPr id="79" name="Picture 78">
            <a:hlinkClick r:id="rId67" action="ppaction://hlinksldjump"/>
            <a:extLst>
              <a:ext uri="{FF2B5EF4-FFF2-40B4-BE49-F238E27FC236}">
                <a16:creationId xmlns:a16="http://schemas.microsoft.com/office/drawing/2014/main" id="{A6F7D5FD-8A02-1194-BC59-6243CAE2B9DC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149742" y="3890044"/>
            <a:ext cx="2633700" cy="3153937"/>
          </a:xfrm>
          <a:prstGeom prst="rect">
            <a:avLst/>
          </a:prstGeom>
        </p:spPr>
      </p:pic>
      <p:pic>
        <p:nvPicPr>
          <p:cNvPr id="80" name="Picture 79">
            <a:hlinkClick r:id="rId69" action="ppaction://hlinksldjump"/>
            <a:extLst>
              <a:ext uri="{FF2B5EF4-FFF2-40B4-BE49-F238E27FC236}">
                <a16:creationId xmlns:a16="http://schemas.microsoft.com/office/drawing/2014/main" id="{94EAFF99-0941-32B3-3C7A-F77AAE198A0F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4338955" y="3712192"/>
            <a:ext cx="2633700" cy="3145808"/>
          </a:xfrm>
          <a:prstGeom prst="rect">
            <a:avLst/>
          </a:prstGeom>
        </p:spPr>
      </p:pic>
      <p:pic>
        <p:nvPicPr>
          <p:cNvPr id="81" name="dice_VXckWdwp">
            <a:hlinkClick r:id="" action="ppaction://media"/>
            <a:extLst>
              <a:ext uri="{FF2B5EF4-FFF2-40B4-BE49-F238E27FC236}">
                <a16:creationId xmlns:a16="http://schemas.microsoft.com/office/drawing/2014/main" id="{718C19D9-6BBF-0582-2628-5434B04E19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1"/>
          <a:srcRect l="42076" t="37062" r="45085" b="38983"/>
          <a:stretch/>
        </p:blipFill>
        <p:spPr>
          <a:xfrm>
            <a:off x="9558813" y="3500051"/>
            <a:ext cx="2087105" cy="2190427"/>
          </a:xfrm>
          <a:prstGeom prst="rect">
            <a:avLst/>
          </a:prstGeom>
        </p:spPr>
      </p:pic>
      <p:sp>
        <p:nvSpPr>
          <p:cNvPr id="82" name="PLAY">
            <a:extLst>
              <a:ext uri="{FF2B5EF4-FFF2-40B4-BE49-F238E27FC236}">
                <a16:creationId xmlns:a16="http://schemas.microsoft.com/office/drawing/2014/main" id="{03EAF278-9798-FE7A-D2B1-1EAA147EB7C9}"/>
              </a:ext>
            </a:extLst>
          </p:cNvPr>
          <p:cNvSpPr/>
          <p:nvPr/>
        </p:nvSpPr>
        <p:spPr>
          <a:xfrm>
            <a:off x="9372541" y="5756991"/>
            <a:ext cx="1152000" cy="739515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733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3733" dirty="0">
              <a:latin typeface="Arial Black" panose="020B0A04020102020204" pitchFamily="34" charset="0"/>
            </a:endParaRPr>
          </a:p>
        </p:txBody>
      </p:sp>
      <p:sp>
        <p:nvSpPr>
          <p:cNvPr id="83" name="STOP">
            <a:extLst>
              <a:ext uri="{FF2B5EF4-FFF2-40B4-BE49-F238E27FC236}">
                <a16:creationId xmlns:a16="http://schemas.microsoft.com/office/drawing/2014/main" id="{EAD401E1-0856-F2AB-291B-B6244BE18D69}"/>
              </a:ext>
            </a:extLst>
          </p:cNvPr>
          <p:cNvSpPr/>
          <p:nvPr/>
        </p:nvSpPr>
        <p:spPr>
          <a:xfrm>
            <a:off x="10692376" y="5746117"/>
            <a:ext cx="1152000" cy="739515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733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3733" dirty="0">
              <a:latin typeface="Arial Black" panose="020B0A04020102020204" pitchFamily="34" charset="0"/>
            </a:endParaRPr>
          </a:p>
        </p:txBody>
      </p:sp>
      <p:pic>
        <p:nvPicPr>
          <p:cNvPr id="84" name="Picture 39">
            <a:extLst>
              <a:ext uri="{FF2B5EF4-FFF2-40B4-BE49-F238E27FC236}">
                <a16:creationId xmlns:a16="http://schemas.microsoft.com/office/drawing/2014/main" id="{A1055798-8106-6272-A2EE-3A2B24DEB8D0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 rot="9620770">
            <a:off x="6806739" y="4116951"/>
            <a:ext cx="942271" cy="810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2">
            <a:extLst>
              <a:ext uri="{FF2B5EF4-FFF2-40B4-BE49-F238E27FC236}">
                <a16:creationId xmlns:a16="http://schemas.microsoft.com/office/drawing/2014/main" id="{DE8D5D38-DAD1-7009-6CAC-AF6AFD2EE72C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6016553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65596" y="5262384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734720" y="2096107"/>
            <a:ext cx="1453461" cy="1595616"/>
          </a:xfrm>
          <a:prstGeom prst="rect">
            <a:avLst/>
          </a:prstGeom>
        </p:spPr>
      </p:pic>
      <p:pic>
        <p:nvPicPr>
          <p:cNvPr id="7170" name="Picture 2" descr="boy with his guitar - Clipart World">
            <a:extLst>
              <a:ext uri="{FF2B5EF4-FFF2-40B4-BE49-F238E27FC236}">
                <a16:creationId xmlns:a16="http://schemas.microsoft.com/office/drawing/2014/main" id="{D1D60FF6-5AFD-59FB-EB22-436E120C4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r="7249"/>
          <a:stretch/>
        </p:blipFill>
        <p:spPr bwMode="auto">
          <a:xfrm>
            <a:off x="213901" y="1545633"/>
            <a:ext cx="5677372" cy="50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CEC1BB07-1074-C8F0-5265-49362CD991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23881" y="3844108"/>
            <a:ext cx="4207446" cy="1710437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95391259-5F37-E591-BC21-4DE1DACCC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38110" y="187869"/>
            <a:ext cx="5188579" cy="2216579"/>
          </a:xfrm>
          <a:prstGeom prst="rect">
            <a:avLst/>
          </a:prstGeom>
        </p:spPr>
      </p:pic>
      <p:sp>
        <p:nvSpPr>
          <p:cNvPr id="19" name="TextBox 16"/>
          <p:cNvSpPr txBox="1"/>
          <p:nvPr/>
        </p:nvSpPr>
        <p:spPr>
          <a:xfrm rot="-98100">
            <a:off x="5883189" y="4296924"/>
            <a:ext cx="5703062" cy="78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He likes playing </a:t>
            </a:r>
          </a:p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the guitar.</a:t>
            </a:r>
          </a:p>
        </p:txBody>
      </p:sp>
      <p:sp>
        <p:nvSpPr>
          <p:cNvPr id="20" name="TextBox 18"/>
          <p:cNvSpPr txBox="1"/>
          <p:nvPr/>
        </p:nvSpPr>
        <p:spPr>
          <a:xfrm>
            <a:off x="5891273" y="245875"/>
            <a:ext cx="6189618" cy="1700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ct val="150000"/>
              </a:lnSpc>
            </a:pPr>
            <a:r>
              <a:rPr lang="en-US" sz="39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What school activity      does he like?</a:t>
            </a:r>
          </a:p>
        </p:txBody>
      </p:sp>
    </p:spTree>
    <p:extLst>
      <p:ext uri="{BB962C8B-B14F-4D97-AF65-F5344CB8AC3E}">
        <p14:creationId xmlns:p14="http://schemas.microsoft.com/office/powerpoint/2010/main" val="6642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2">
            <a:extLst>
              <a:ext uri="{FF2B5EF4-FFF2-40B4-BE49-F238E27FC236}">
                <a16:creationId xmlns:a16="http://schemas.microsoft.com/office/drawing/2014/main" id="{470DB49C-C6D5-FE92-02D5-6ADAE74C7E7F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37278" y="5245857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795497" y="2127437"/>
            <a:ext cx="1453461" cy="1595616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BC2620C-B3B3-8EDC-309B-55E1A352BE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74533" y="3972371"/>
            <a:ext cx="4254759" cy="1290013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CC92A5B-0ADC-50E9-9D97-483BF3FDB6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6251076" y="338949"/>
            <a:ext cx="5552148" cy="2145858"/>
          </a:xfrm>
          <a:prstGeom prst="rect">
            <a:avLst/>
          </a:prstGeom>
        </p:spPr>
      </p:pic>
      <p:pic>
        <p:nvPicPr>
          <p:cNvPr id="19458" name="Picture 2" descr="The Little Painter Stock Illustration - Download Image Now - Child,  Painting - Activity, Painting - Art Product - iStock">
            <a:extLst>
              <a:ext uri="{FF2B5EF4-FFF2-40B4-BE49-F238E27FC236}">
                <a16:creationId xmlns:a16="http://schemas.microsoft.com/office/drawing/2014/main" id="{D8C6B04D-4DAB-6D45-AE2A-58BC581B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03" y="1520652"/>
            <a:ext cx="4848543" cy="427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8"/>
          <p:cNvSpPr txBox="1"/>
          <p:nvPr/>
        </p:nvSpPr>
        <p:spPr>
          <a:xfrm>
            <a:off x="5932339" y="322422"/>
            <a:ext cx="6189618" cy="1700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ct val="150000"/>
              </a:lnSpc>
            </a:pPr>
            <a:r>
              <a:rPr lang="en-US" sz="39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What school activity          does she like?</a:t>
            </a:r>
          </a:p>
        </p:txBody>
      </p:sp>
      <p:sp>
        <p:nvSpPr>
          <p:cNvPr id="19" name="TextBox 16"/>
          <p:cNvSpPr txBox="1"/>
          <p:nvPr/>
        </p:nvSpPr>
        <p:spPr>
          <a:xfrm rot="-98100">
            <a:off x="6175618" y="4401611"/>
            <a:ext cx="5703062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She likes painting.</a:t>
            </a:r>
          </a:p>
        </p:txBody>
      </p:sp>
    </p:spTree>
    <p:extLst>
      <p:ext uri="{BB962C8B-B14F-4D97-AF65-F5344CB8AC3E}">
        <p14:creationId xmlns:p14="http://schemas.microsoft.com/office/powerpoint/2010/main" val="1453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2">
            <a:extLst>
              <a:ext uri="{FF2B5EF4-FFF2-40B4-BE49-F238E27FC236}">
                <a16:creationId xmlns:a16="http://schemas.microsoft.com/office/drawing/2014/main" id="{C5516DAE-FC6A-2FE0-149D-B96F81B8B5C1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41628" y="3337502"/>
            <a:ext cx="1097809" cy="322884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73993" y="5171836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882762" y="2276554"/>
            <a:ext cx="1453461" cy="1595616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C2807F3-5B95-B217-CC16-994942D10F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41744" y="3872170"/>
            <a:ext cx="4413348" cy="1617109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89BFF4F8-7D62-4B96-EBB7-6C0F208A1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6135903" y="338948"/>
            <a:ext cx="5864803" cy="2118703"/>
          </a:xfrm>
          <a:prstGeom prst="rect">
            <a:avLst/>
          </a:prstGeom>
        </p:spPr>
      </p:pic>
      <p:pic>
        <p:nvPicPr>
          <p:cNvPr id="19" name="Picture 2" descr="Solving Math Problems Stock Illustration - Download Image Now - Mathematical  Symbol, Mathematics, Child - iStock">
            <a:extLst>
              <a:ext uri="{FF2B5EF4-FFF2-40B4-BE49-F238E27FC236}">
                <a16:creationId xmlns:a16="http://schemas.microsoft.com/office/drawing/2014/main" id="{9CC36AF1-6FAC-FF84-DC77-08602C76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9" y="1638552"/>
            <a:ext cx="5872513" cy="42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6"/>
          <p:cNvSpPr txBox="1"/>
          <p:nvPr/>
        </p:nvSpPr>
        <p:spPr>
          <a:xfrm rot="-98100">
            <a:off x="6216953" y="4211250"/>
            <a:ext cx="4826405" cy="78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Because he thinks </a:t>
            </a:r>
          </a:p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it’s useful.</a:t>
            </a:r>
          </a:p>
        </p:txBody>
      </p:sp>
      <p:sp>
        <p:nvSpPr>
          <p:cNvPr id="23" name="TextBox 18"/>
          <p:cNvSpPr txBox="1"/>
          <p:nvPr/>
        </p:nvSpPr>
        <p:spPr>
          <a:xfrm>
            <a:off x="5937592" y="377993"/>
            <a:ext cx="6189618" cy="152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Why does he like </a:t>
            </a:r>
          </a:p>
          <a:p>
            <a:pPr algn="ctr" defTabSz="609585"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solving maths problems?</a:t>
            </a:r>
          </a:p>
        </p:txBody>
      </p:sp>
    </p:spTree>
    <p:extLst>
      <p:ext uri="{BB962C8B-B14F-4D97-AF65-F5344CB8AC3E}">
        <p14:creationId xmlns:p14="http://schemas.microsoft.com/office/powerpoint/2010/main" val="40179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2">
            <a:extLst>
              <a:ext uri="{FF2B5EF4-FFF2-40B4-BE49-F238E27FC236}">
                <a16:creationId xmlns:a16="http://schemas.microsoft.com/office/drawing/2014/main" id="{C193EE13-01F4-9A2D-1EB2-06F7B470E2AB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2999">
                <a:solidFill>
                  <a:srgbClr val="284DA1"/>
                </a:solidFill>
                <a:latin typeface="KG Primary Penmanship"/>
              </a:rPr>
              <a:t>Insert one question here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21384" y="4204175"/>
            <a:ext cx="5845232" cy="12265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56194" y="5302473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6263254" y="4613496"/>
            <a:ext cx="592837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They like playing football.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493347" y="221610"/>
            <a:ext cx="5366556" cy="252158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584686" y="314152"/>
            <a:ext cx="6189618" cy="1800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en-US" sz="39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What school activity </a:t>
            </a:r>
          </a:p>
          <a:p>
            <a:pPr defTabSz="609585">
              <a:lnSpc>
                <a:spcPct val="150000"/>
              </a:lnSpc>
            </a:pPr>
            <a:r>
              <a:rPr lang="en-US" sz="39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     do they like?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784499" y="2230317"/>
            <a:ext cx="1453461" cy="1595616"/>
          </a:xfrm>
          <a:prstGeom prst="rect">
            <a:avLst/>
          </a:prstGeom>
        </p:spPr>
      </p:pic>
      <p:pic>
        <p:nvPicPr>
          <p:cNvPr id="18436" name="Picture 4" descr="15+ Thousand Children Play Football Cartoon Royalty-Free Images, Stock  Photos &amp; Pictures | Shutterstock">
            <a:extLst>
              <a:ext uri="{FF2B5EF4-FFF2-40B4-BE49-F238E27FC236}">
                <a16:creationId xmlns:a16="http://schemas.microsoft.com/office/drawing/2014/main" id="{705745E1-CD59-9A96-1BB9-2B90C74DD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17702" r="9338" b="17355"/>
          <a:stretch/>
        </p:blipFill>
        <p:spPr bwMode="auto">
          <a:xfrm>
            <a:off x="163206" y="2072235"/>
            <a:ext cx="5837148" cy="33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889693" y="1899917"/>
            <a:ext cx="613498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2">
            <a:extLst>
              <a:ext uri="{FF2B5EF4-FFF2-40B4-BE49-F238E27FC236}">
                <a16:creationId xmlns:a16="http://schemas.microsoft.com/office/drawing/2014/main" id="{27B4CA25-36B6-55E0-2FC9-5AC186F01F5E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56194" y="5302473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42999" y="2032907"/>
            <a:ext cx="1453461" cy="1595616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A47B3964-EAA0-5E95-A545-7804BA4A1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65650" y="3780908"/>
            <a:ext cx="4663038" cy="1710437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CDEAD021-A87F-8D88-7ACC-7CFEF5E1D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6408328" y="196358"/>
            <a:ext cx="4663038" cy="1970804"/>
          </a:xfrm>
          <a:prstGeom prst="rect">
            <a:avLst/>
          </a:prstGeom>
        </p:spPr>
      </p:pic>
      <p:pic>
        <p:nvPicPr>
          <p:cNvPr id="21506" name="Picture 2" descr="Pin on Chore board">
            <a:extLst>
              <a:ext uri="{FF2B5EF4-FFF2-40B4-BE49-F238E27FC236}">
                <a16:creationId xmlns:a16="http://schemas.microsoft.com/office/drawing/2014/main" id="{BDBB5421-69FC-E5C1-0BE1-CDD35A3F3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1" y="1638552"/>
            <a:ext cx="5895507" cy="413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-98100">
            <a:off x="6683967" y="4199409"/>
            <a:ext cx="4826405" cy="78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Because she thinks </a:t>
            </a:r>
          </a:p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it’s interesting.</a:t>
            </a:r>
          </a:p>
        </p:txBody>
      </p:sp>
      <p:sp>
        <p:nvSpPr>
          <p:cNvPr id="24" name="TextBox 18"/>
          <p:cNvSpPr txBox="1"/>
          <p:nvPr/>
        </p:nvSpPr>
        <p:spPr>
          <a:xfrm>
            <a:off x="6901651" y="179521"/>
            <a:ext cx="618961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Why does she like </a:t>
            </a:r>
          </a:p>
          <a:p>
            <a:pPr defTabSz="609585"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  reading books?</a:t>
            </a:r>
          </a:p>
        </p:txBody>
      </p:sp>
    </p:spTree>
    <p:extLst>
      <p:ext uri="{BB962C8B-B14F-4D97-AF65-F5344CB8AC3E}">
        <p14:creationId xmlns:p14="http://schemas.microsoft.com/office/powerpoint/2010/main" val="9359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2">
            <a:extLst>
              <a:ext uri="{FF2B5EF4-FFF2-40B4-BE49-F238E27FC236}">
                <a16:creationId xmlns:a16="http://schemas.microsoft.com/office/drawing/2014/main" id="{43B61D73-D0A5-4450-08FA-6E8064A6C590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56194" y="5302473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855467" y="2003408"/>
            <a:ext cx="1453461" cy="1595616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62E9C88-44DB-A50C-BCCE-8821C97E0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22383" y="3903947"/>
            <a:ext cx="4358327" cy="1710437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E73B1C57-E4D1-3276-531D-BABBB2D54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6455415" y="228633"/>
            <a:ext cx="5517193" cy="2335273"/>
          </a:xfrm>
          <a:prstGeom prst="rect">
            <a:avLst/>
          </a:prstGeom>
        </p:spPr>
      </p:pic>
      <p:pic>
        <p:nvPicPr>
          <p:cNvPr id="26626" name="Picture 2" descr="Premium Vector | Groups of school children singing in choir">
            <a:extLst>
              <a:ext uri="{FF2B5EF4-FFF2-40B4-BE49-F238E27FC236}">
                <a16:creationId xmlns:a16="http://schemas.microsoft.com/office/drawing/2014/main" id="{38EE5230-83CD-3551-3CE6-DF65696A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87" y="2067173"/>
            <a:ext cx="5668620" cy="314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21816" y="305690"/>
            <a:ext cx="6189618" cy="1700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en-US" sz="39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What school activity </a:t>
            </a:r>
          </a:p>
          <a:p>
            <a:pPr defTabSz="609585">
              <a:lnSpc>
                <a:spcPct val="150000"/>
              </a:lnSpc>
            </a:pPr>
            <a:r>
              <a:rPr lang="en-US" sz="39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    do they like?</a:t>
            </a:r>
          </a:p>
        </p:txBody>
      </p:sp>
      <p:sp>
        <p:nvSpPr>
          <p:cNvPr id="20" name="TextBox 16"/>
          <p:cNvSpPr txBox="1"/>
          <p:nvPr/>
        </p:nvSpPr>
        <p:spPr>
          <a:xfrm rot="-98100">
            <a:off x="6264756" y="4439177"/>
            <a:ext cx="5703062" cy="417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4000" b="1" dirty="0">
                <a:latin typeface="Comic Sans MS" panose="030F0702030302020204" pitchFamily="66" charset="0"/>
                <a:cs typeface="2005_iannnnnMTV" panose="02010600030101010101" charset="0"/>
              </a:rPr>
              <a:t>They like singing.</a:t>
            </a:r>
          </a:p>
        </p:txBody>
      </p:sp>
    </p:spTree>
    <p:extLst>
      <p:ext uri="{BB962C8B-B14F-4D97-AF65-F5344CB8AC3E}">
        <p14:creationId xmlns:p14="http://schemas.microsoft.com/office/powerpoint/2010/main" val="41515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2">
            <a:extLst>
              <a:ext uri="{FF2B5EF4-FFF2-40B4-BE49-F238E27FC236}">
                <a16:creationId xmlns:a16="http://schemas.microsoft.com/office/drawing/2014/main" id="{A0F8EF7E-27E8-7AE2-6F72-05A3D532552A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41628" y="3337502"/>
            <a:ext cx="1097809" cy="322884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56194" y="5302473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582474" y="1906375"/>
            <a:ext cx="1453461" cy="1595616"/>
          </a:xfrm>
          <a:prstGeom prst="rect">
            <a:avLst/>
          </a:prstGeom>
        </p:spPr>
      </p:pic>
      <p:pic>
        <p:nvPicPr>
          <p:cNvPr id="14338" name="Picture 2" descr="Playing Piano clipart - Clipart World">
            <a:extLst>
              <a:ext uri="{FF2B5EF4-FFF2-40B4-BE49-F238E27FC236}">
                <a16:creationId xmlns:a16="http://schemas.microsoft.com/office/drawing/2014/main" id="{BAE3304F-6EAA-B200-E2E2-F942BCF74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49" y="1386745"/>
            <a:ext cx="4365132" cy="511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FD7C9F08-79A8-404E-DB16-61F8DBC344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54551" y="3875081"/>
            <a:ext cx="3778898" cy="1710437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2D799499-9B63-2C39-DF8C-A836FA3F27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496333" y="163054"/>
            <a:ext cx="4993915" cy="2165023"/>
          </a:xfrm>
          <a:prstGeom prst="rect">
            <a:avLst/>
          </a:prstGeom>
        </p:spPr>
      </p:pic>
      <p:sp>
        <p:nvSpPr>
          <p:cNvPr id="20" name="TextBox 16"/>
          <p:cNvSpPr txBox="1"/>
          <p:nvPr/>
        </p:nvSpPr>
        <p:spPr>
          <a:xfrm rot="-98100">
            <a:off x="6302203" y="4302572"/>
            <a:ext cx="5703062" cy="78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He likes playing </a:t>
            </a:r>
          </a:p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the piano.</a:t>
            </a:r>
          </a:p>
        </p:txBody>
      </p:sp>
      <p:sp>
        <p:nvSpPr>
          <p:cNvPr id="23" name="TextBox 18"/>
          <p:cNvSpPr txBox="1"/>
          <p:nvPr/>
        </p:nvSpPr>
        <p:spPr>
          <a:xfrm>
            <a:off x="5907101" y="189537"/>
            <a:ext cx="618961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ct val="150000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What school activity</a:t>
            </a:r>
          </a:p>
          <a:p>
            <a:pPr algn="ctr" defTabSz="609585">
              <a:lnSpc>
                <a:spcPct val="150000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   does he like?</a:t>
            </a:r>
          </a:p>
        </p:txBody>
      </p:sp>
    </p:spTree>
    <p:extLst>
      <p:ext uri="{BB962C8B-B14F-4D97-AF65-F5344CB8AC3E}">
        <p14:creationId xmlns:p14="http://schemas.microsoft.com/office/powerpoint/2010/main" val="371573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2">
            <a:extLst>
              <a:ext uri="{FF2B5EF4-FFF2-40B4-BE49-F238E27FC236}">
                <a16:creationId xmlns:a16="http://schemas.microsoft.com/office/drawing/2014/main" id="{BDAEA882-7755-FB68-F6C2-BECD1FCF1469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56194" y="5302473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305670" y="1934362"/>
            <a:ext cx="1453461" cy="1595616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85B65510-2D4E-951D-B89C-8A3A6DD23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34013" y="3889374"/>
            <a:ext cx="5396774" cy="1710437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16E5F16A-F4B7-1CDE-C0B0-3B6C071E92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6714698" y="0"/>
            <a:ext cx="4013570" cy="2190179"/>
          </a:xfrm>
          <a:prstGeom prst="rect">
            <a:avLst/>
          </a:prstGeom>
        </p:spPr>
      </p:pic>
      <p:pic>
        <p:nvPicPr>
          <p:cNvPr id="22532" name="Picture 4" descr="Doing Homework Clipart Royalty-Free Images, Stock Photos &amp; Pictures |  Shutterstock">
            <a:extLst>
              <a:ext uri="{FF2B5EF4-FFF2-40B4-BE49-F238E27FC236}">
                <a16:creationId xmlns:a16="http://schemas.microsoft.com/office/drawing/2014/main" id="{E1334ADA-08D3-B134-7645-6AD5669A2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7"/>
          <a:stretch/>
        </p:blipFill>
        <p:spPr bwMode="auto">
          <a:xfrm>
            <a:off x="115649" y="1574966"/>
            <a:ext cx="5828962" cy="428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8"/>
          <p:cNvSpPr txBox="1"/>
          <p:nvPr/>
        </p:nvSpPr>
        <p:spPr>
          <a:xfrm>
            <a:off x="6941126" y="173598"/>
            <a:ext cx="344482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en-US" sz="32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Why do they like </a:t>
            </a:r>
          </a:p>
          <a:p>
            <a:pPr defTabSz="609585">
              <a:lnSpc>
                <a:spcPct val="150000"/>
              </a:lnSpc>
            </a:pPr>
            <a:r>
              <a:rPr lang="en-US" sz="32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  doing projects?</a:t>
            </a:r>
          </a:p>
        </p:txBody>
      </p:sp>
      <p:sp>
        <p:nvSpPr>
          <p:cNvPr id="22" name="TextBox 16"/>
          <p:cNvSpPr txBox="1"/>
          <p:nvPr/>
        </p:nvSpPr>
        <p:spPr>
          <a:xfrm rot="-98100">
            <a:off x="6189739" y="4251149"/>
            <a:ext cx="562434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3200" b="1" dirty="0">
                <a:latin typeface="Comic Sans MS" panose="030F0702030302020204" pitchFamily="66" charset="0"/>
                <a:cs typeface="2005_iannnnnMTV" panose="02010600030101010101" charset="0"/>
              </a:rPr>
              <a:t>Because they think </a:t>
            </a:r>
          </a:p>
          <a:p>
            <a:pPr algn="ctr" defTabSz="609585">
              <a:lnSpc>
                <a:spcPts val="2999"/>
              </a:lnSpc>
            </a:pPr>
            <a:r>
              <a:rPr lang="en-US" sz="3200" b="1" dirty="0">
                <a:latin typeface="Comic Sans MS" panose="030F0702030302020204" pitchFamily="66" charset="0"/>
                <a:cs typeface="2005_iannnnnMTV" panose="02010600030101010101" charset="0"/>
              </a:rPr>
              <a:t>it’s good for group work.</a:t>
            </a:r>
          </a:p>
        </p:txBody>
      </p:sp>
    </p:spTree>
    <p:extLst>
      <p:ext uri="{BB962C8B-B14F-4D97-AF65-F5344CB8AC3E}">
        <p14:creationId xmlns:p14="http://schemas.microsoft.com/office/powerpoint/2010/main" val="48567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2">
            <a:extLst>
              <a:ext uri="{FF2B5EF4-FFF2-40B4-BE49-F238E27FC236}">
                <a16:creationId xmlns:a16="http://schemas.microsoft.com/office/drawing/2014/main" id="{56770F18-DB08-877B-C4A4-12CB63092FC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56194" y="5302473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305670" y="1879333"/>
            <a:ext cx="1453461" cy="1595616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451E6DF8-0268-70CA-C02E-67B52B15E3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77788" y="4026090"/>
            <a:ext cx="4222221" cy="1493795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EC1D9E8E-A132-8CEF-373B-D03C41841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6518601" y="196358"/>
            <a:ext cx="4426208" cy="2034546"/>
          </a:xfrm>
          <a:prstGeom prst="rect">
            <a:avLst/>
          </a:prstGeom>
        </p:spPr>
      </p:pic>
      <p:pic>
        <p:nvPicPr>
          <p:cNvPr id="20482" name="Picture 2" descr="playing board game clipart - Clip Art Library">
            <a:extLst>
              <a:ext uri="{FF2B5EF4-FFF2-40B4-BE49-F238E27FC236}">
                <a16:creationId xmlns:a16="http://schemas.microsoft.com/office/drawing/2014/main" id="{2B2963F6-2BEF-5A67-2A57-92F51FAD7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9" y="1512055"/>
            <a:ext cx="5859022" cy="460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-98100">
            <a:off x="6675696" y="4328713"/>
            <a:ext cx="4826405" cy="78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Because he thinks </a:t>
            </a:r>
          </a:p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it’s fun.</a:t>
            </a:r>
          </a:p>
        </p:txBody>
      </p:sp>
      <p:sp>
        <p:nvSpPr>
          <p:cNvPr id="24" name="TextBox 18"/>
          <p:cNvSpPr txBox="1"/>
          <p:nvPr/>
        </p:nvSpPr>
        <p:spPr>
          <a:xfrm>
            <a:off x="6845268" y="173596"/>
            <a:ext cx="6189618" cy="152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Why does he like</a:t>
            </a:r>
          </a:p>
          <a:p>
            <a:pPr defTabSz="609585"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 playing games?</a:t>
            </a:r>
          </a:p>
        </p:txBody>
      </p:sp>
    </p:spTree>
    <p:extLst>
      <p:ext uri="{BB962C8B-B14F-4D97-AF65-F5344CB8AC3E}">
        <p14:creationId xmlns:p14="http://schemas.microsoft.com/office/powerpoint/2010/main" val="385139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0310" y="5918201"/>
            <a:ext cx="9471381" cy="858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489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WordArt 5">
            <a:extLst>
              <a:ext uri="{FF2B5EF4-FFF2-40B4-BE49-F238E27FC236}">
                <a16:creationId xmlns:a16="http://schemas.microsoft.com/office/drawing/2014/main" id="{5C05BCEF-A986-5C76-C6FB-E15E92CEF0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70015" y="1844466"/>
            <a:ext cx="5432495" cy="1099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Can you</a:t>
            </a:r>
          </a:p>
        </p:txBody>
      </p:sp>
      <p:pic>
        <p:nvPicPr>
          <p:cNvPr id="3" name="Picture 8" descr="G">
            <a:extLst>
              <a:ext uri="{FF2B5EF4-FFF2-40B4-BE49-F238E27FC236}">
                <a16:creationId xmlns:a16="http://schemas.microsoft.com/office/drawing/2014/main" id="{B7448274-85B3-6BAF-47CD-889F761F57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02" y="3267370"/>
            <a:ext cx="2185160" cy="193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E">
            <a:extLst>
              <a:ext uri="{FF2B5EF4-FFF2-40B4-BE49-F238E27FC236}">
                <a16:creationId xmlns:a16="http://schemas.microsoft.com/office/drawing/2014/main" id="{D2B1216D-DCD5-845A-B81A-A4F285C79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520" y="3151169"/>
            <a:ext cx="1794489" cy="188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0" descr="S">
            <a:extLst>
              <a:ext uri="{FF2B5EF4-FFF2-40B4-BE49-F238E27FC236}">
                <a16:creationId xmlns:a16="http://schemas.microsoft.com/office/drawing/2014/main" id="{AAE8ED26-B5A1-FFAC-1879-91B6B45958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68" y="3088526"/>
            <a:ext cx="1414376" cy="20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" descr="S">
            <a:extLst>
              <a:ext uri="{FF2B5EF4-FFF2-40B4-BE49-F238E27FC236}">
                <a16:creationId xmlns:a16="http://schemas.microsoft.com/office/drawing/2014/main" id="{78B8F521-BD33-98E9-D89F-99FB74B1A9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417" y="3076631"/>
            <a:ext cx="1537871" cy="211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" descr="animated gif">
            <a:extLst>
              <a:ext uri="{FF2B5EF4-FFF2-40B4-BE49-F238E27FC236}">
                <a16:creationId xmlns:a16="http://schemas.microsoft.com/office/drawing/2014/main" id="{3F6E74D4-CB7C-235E-A672-7D4DABBC89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76" y="3342244"/>
            <a:ext cx="1794488" cy="178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Cloud 71">
            <a:extLst>
              <a:ext uri="{FF2B5EF4-FFF2-40B4-BE49-F238E27FC236}">
                <a16:creationId xmlns:a16="http://schemas.microsoft.com/office/drawing/2014/main" id="{5B63A641-A56A-CC83-53EC-3B6DF78BD0AE}"/>
              </a:ext>
            </a:extLst>
          </p:cNvPr>
          <p:cNvSpPr/>
          <p:nvPr/>
        </p:nvSpPr>
        <p:spPr>
          <a:xfrm>
            <a:off x="6595019" y="191485"/>
            <a:ext cx="4778440" cy="101509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2760271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255" y="87555"/>
            <a:ext cx="11469038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7295643" y="2583444"/>
            <a:ext cx="4153665" cy="1066945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Comic Sans MS" panose="030F0702030302020204" pitchFamily="66" charset="0"/>
                <a:cs typeface="2005_iannnnnMTV" panose="02010600030101010101" charset="0"/>
              </a:rPr>
              <a:t>r</a:t>
            </a:r>
            <a:r>
              <a:rPr lang="en-US" sz="5400" b="1" kern="1200" dirty="0">
                <a:latin typeface="Comic Sans MS" panose="030F0702030302020204" pitchFamily="66" charset="0"/>
                <a:cs typeface="2005_iannnnnMTV" panose="02010600030101010101" charset="0"/>
              </a:rPr>
              <a:t>ead books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76" name="Picture 2" descr="A-child-reading GIFs - Get the best GIF on GIPHY">
            <a:extLst>
              <a:ext uri="{FF2B5EF4-FFF2-40B4-BE49-F238E27FC236}">
                <a16:creationId xmlns:a16="http://schemas.microsoft.com/office/drawing/2014/main" id="{70215E4A-1012-44C7-67EA-38ED47924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6442" r="2190" b="5395"/>
          <a:stretch/>
        </p:blipFill>
        <p:spPr bwMode="auto">
          <a:xfrm>
            <a:off x="2237433" y="1104000"/>
            <a:ext cx="3801566" cy="509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1389869" y="1174627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4081246" y="1137565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1371733" y="3758702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4086877" y="3764518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2941675" y="2284526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52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254" y="87555"/>
            <a:ext cx="11440635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7322243" y="2601813"/>
            <a:ext cx="4320805" cy="1306487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Comic Sans MS" panose="030F0702030302020204" pitchFamily="66" charset="0"/>
                <a:cs typeface="2005_iannnnnMTV" panose="02010600030101010101" charset="0"/>
              </a:rPr>
              <a:t>play</a:t>
            </a:r>
            <a:r>
              <a:rPr lang="en-US" sz="5400" b="1" kern="1200" dirty="0">
                <a:latin typeface="Comic Sans MS" panose="030F0702030302020204" pitchFamily="66" charset="0"/>
                <a:cs typeface="2005_iannnnnMTV" panose="02010600030101010101" charset="0"/>
              </a:rPr>
              <a:t> games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69" name="Picture 2" descr="glovo by Ayoub Bouzid | Dribbble">
            <a:extLst>
              <a:ext uri="{FF2B5EF4-FFF2-40B4-BE49-F238E27FC236}">
                <a16:creationId xmlns:a16="http://schemas.microsoft.com/office/drawing/2014/main" id="{7D42BCA0-ACDF-3A3F-E966-7854EDAFA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51" y="1548574"/>
            <a:ext cx="4774537" cy="445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1389869" y="1174627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4069121" y="1208065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1371733" y="3758702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4086877" y="3764518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2941675" y="2284526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glovo by Ayoub Bouzid | Dribbble">
            <a:extLst>
              <a:ext uri="{FF2B5EF4-FFF2-40B4-BE49-F238E27FC236}">
                <a16:creationId xmlns:a16="http://schemas.microsoft.com/office/drawing/2014/main" id="{32D3BD12-F023-5776-E54E-59F99FF1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11" y="1643353"/>
            <a:ext cx="4424867" cy="41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255" y="87555"/>
            <a:ext cx="1139157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7178043" y="2601813"/>
            <a:ext cx="4465005" cy="1306487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do projects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4098" name="Picture 2" descr="I had the opportunity to work on this fun project for Microsoft called the  Invisible Revolution. The task was to create… | Animation, Experiential  art, Fun projects">
            <a:extLst>
              <a:ext uri="{FF2B5EF4-FFF2-40B4-BE49-F238E27FC236}">
                <a16:creationId xmlns:a16="http://schemas.microsoft.com/office/drawing/2014/main" id="{1F4D7980-03F4-9B96-4CC0-44D32BACA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82" y="1831965"/>
            <a:ext cx="5182992" cy="388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1389869" y="1174627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4084369" y="1203591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1371733" y="3758702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4086877" y="3764518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2941675" y="2284526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53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glovo by Ayoub Bouzid | Dribbble">
            <a:extLst>
              <a:ext uri="{FF2B5EF4-FFF2-40B4-BE49-F238E27FC236}">
                <a16:creationId xmlns:a16="http://schemas.microsoft.com/office/drawing/2014/main" id="{32D3BD12-F023-5776-E54E-59F99FF1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11" y="1643353"/>
            <a:ext cx="4424867" cy="41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255" y="87555"/>
            <a:ext cx="1141529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7978904" y="2629804"/>
            <a:ext cx="2841363" cy="1306487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dance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8194" name="Picture 2" descr="Dancing Happy GIF - Dancing Happy Girls - Discover &amp; Share GIFs">
            <a:extLst>
              <a:ext uri="{FF2B5EF4-FFF2-40B4-BE49-F238E27FC236}">
                <a16:creationId xmlns:a16="http://schemas.microsoft.com/office/drawing/2014/main" id="{105B7D02-3DAF-ACB1-6E1F-F72EBE2DE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44" y="1942640"/>
            <a:ext cx="5009827" cy="375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1389869" y="1174627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4069121" y="1188051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1371733" y="3758702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4086877" y="3764518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2941675" y="2284526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1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glovo by Ayoub Bouzid | Dribbble">
            <a:extLst>
              <a:ext uri="{FF2B5EF4-FFF2-40B4-BE49-F238E27FC236}">
                <a16:creationId xmlns:a16="http://schemas.microsoft.com/office/drawing/2014/main" id="{32D3BD12-F023-5776-E54E-59F99FF1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11" y="1643353"/>
            <a:ext cx="4424867" cy="41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255" y="87555"/>
            <a:ext cx="11469038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7311514" y="2126233"/>
            <a:ext cx="4245794" cy="2115349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solve </a:t>
            </a:r>
            <a:r>
              <a:rPr lang="en-US" sz="5400" b="1" dirty="0" err="1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maths</a:t>
            </a:r>
            <a:r>
              <a:rPr lang="en-US" sz="5400" b="1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 problems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9218" name="Picture 2" descr="Solving Math Problems Stock Illustration - Download Image Now - Mathematical  Symbol, Mathematics, Child - iStock">
            <a:extLst>
              <a:ext uri="{FF2B5EF4-FFF2-40B4-BE49-F238E27FC236}">
                <a16:creationId xmlns:a16="http://schemas.microsoft.com/office/drawing/2014/main" id="{47926799-9A7C-DFB4-E067-BB1B22DAF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86" y="1993645"/>
            <a:ext cx="5052203" cy="36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1389869" y="1174627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4069121" y="1188051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1371733" y="3758702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4086877" y="3764518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2941675" y="2284526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2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497</Words>
  <Application>Microsoft Office PowerPoint</Application>
  <PresentationFormat>Widescreen</PresentationFormat>
  <Paragraphs>122</Paragraphs>
  <Slides>35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Ravie</vt:lpstr>
      <vt:lpstr>Arial Black</vt:lpstr>
      <vt:lpstr>Times New Roman</vt:lpstr>
      <vt:lpstr>Berlin Sans FB</vt:lpstr>
      <vt:lpstr>Calibri</vt:lpstr>
      <vt:lpstr>Calibri Light</vt:lpstr>
      <vt:lpstr>Amasis MT Pro Black</vt:lpstr>
      <vt:lpstr>Sitka Text Semibold</vt:lpstr>
      <vt:lpstr>2005_iannnnnMTV</vt:lpstr>
      <vt:lpstr>Comic Sans MS</vt:lpstr>
      <vt:lpstr>Arial</vt:lpstr>
      <vt:lpstr>KG Primary Penmanship</vt:lpstr>
      <vt:lpstr>Office Theme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Administrator</cp:lastModifiedBy>
  <cp:revision>43</cp:revision>
  <dcterms:created xsi:type="dcterms:W3CDTF">2021-07-23T14:52:23Z</dcterms:created>
  <dcterms:modified xsi:type="dcterms:W3CDTF">2025-11-25T08:03:47Z</dcterms:modified>
  <cp:category>Education</cp:category>
</cp:coreProperties>
</file>