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430" r:id="rId2"/>
    <p:sldId id="339" r:id="rId3"/>
    <p:sldId id="294" r:id="rId4"/>
    <p:sldId id="296" r:id="rId5"/>
    <p:sldId id="327" r:id="rId6"/>
    <p:sldId id="285" r:id="rId7"/>
    <p:sldId id="287" r:id="rId8"/>
    <p:sldId id="288" r:id="rId9"/>
    <p:sldId id="289" r:id="rId10"/>
    <p:sldId id="290" r:id="rId11"/>
    <p:sldId id="331" r:id="rId12"/>
    <p:sldId id="336" r:id="rId13"/>
    <p:sldId id="335" r:id="rId14"/>
    <p:sldId id="301" r:id="rId15"/>
    <p:sldId id="322" r:id="rId16"/>
    <p:sldId id="323" r:id="rId17"/>
    <p:sldId id="324" r:id="rId18"/>
    <p:sldId id="325" r:id="rId19"/>
    <p:sldId id="340" r:id="rId20"/>
  </p:sldIdLst>
  <p:sldSz cx="12192000" cy="6858000"/>
  <p:notesSz cx="6858000" cy="9144000"/>
  <p:embeddedFontLst>
    <p:embeddedFont>
      <p:font typeface=".VnAvant" panose="020B7200000000000000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54263E-D40D-7E48-9059-23E332DB060C}">
          <p14:sldIdLst>
            <p14:sldId id="430"/>
            <p14:sldId id="339"/>
            <p14:sldId id="294"/>
          </p14:sldIdLst>
        </p14:section>
        <p14:section name="Warm-up" id="{03F4A00A-E4EB-5949-AD3E-0FC7ECB4ED18}">
          <p14:sldIdLst>
            <p14:sldId id="296"/>
          </p14:sldIdLst>
        </p14:section>
        <p14:section name="Listen and chant" id="{A74CF3E4-6F0A-0342-AD15-F80311424F01}">
          <p14:sldIdLst>
            <p14:sldId id="327"/>
            <p14:sldId id="285"/>
            <p14:sldId id="287"/>
            <p14:sldId id="288"/>
            <p14:sldId id="289"/>
            <p14:sldId id="290"/>
          </p14:sldIdLst>
        </p14:section>
        <p14:section name="Listen and tick" id="{000A380A-60F6-9E44-9EE8-B229950CD753}">
          <p14:sldIdLst>
            <p14:sldId id="331"/>
            <p14:sldId id="336"/>
          </p14:sldIdLst>
        </p14:section>
        <p14:section name="Look and trace" id="{AB78F00C-05DE-674F-BC15-BB23283C9F5B}">
          <p14:sldIdLst>
            <p14:sldId id="335"/>
            <p14:sldId id="301"/>
          </p14:sldIdLst>
        </p14:section>
        <p14:section name="Wrap-up" id="{23A8462A-78E6-4646-BE11-435D299C9A22}">
          <p14:sldIdLst>
            <p14:sldId id="322"/>
            <p14:sldId id="323"/>
            <p14:sldId id="324"/>
            <p14:sldId id="325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61780" autoAdjust="0"/>
  </p:normalViewPr>
  <p:slideViewPr>
    <p:cSldViewPr>
      <p:cViewPr varScale="1">
        <p:scale>
          <a:sx n="39" d="100"/>
          <a:sy n="39" d="100"/>
        </p:scale>
        <p:origin x="1720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786-4162-4BB0-AC79-913BE0948A3E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39D6-EA8B-4315-8F7D-9436E0FEF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Goals: </a:t>
            </a:r>
            <a:r>
              <a:rPr lang="en-US" dirty="0"/>
              <a:t>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82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9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9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SG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Help pupils feel happy at the beginning of the lesson.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Review vocabulary of previous lesson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Hot seat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stand with their backs turning to the board.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holds up a flashcard behind them. Class do action to describe. Pupils raise their hands up and guess the word.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Faster team gets more stars.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Read. Listen and repeat the chant.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chant on slide. Whole class read together.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audio. Pupils listen through, then listen and repeat.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then chant and clap along.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in teams. 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Pupils chant and do actions.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pupils how to do actions to describe the vocabulary.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do the actions as teams. Then pupils chant and do the actions along.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(clap), h (clap), h (clap)</a:t>
            </a:r>
          </a:p>
          <a:p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 (touch the head) and hair (touch the hair) </a:t>
            </a:r>
          </a:p>
          <a:p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Hoa’s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head (touch the head)</a:t>
            </a:r>
          </a:p>
          <a:p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Hoa’s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hair (touch the hair)</a:t>
            </a:r>
            <a:endParaRPr lang="en-SG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as teams and individually. </a:t>
            </a:r>
            <a:endParaRPr lang="en-US" baseline="0" dirty="0"/>
          </a:p>
          <a:p>
            <a:pPr marL="0" indent="0">
              <a:buFontTx/>
              <a:buNone/>
            </a:pP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86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 and tick the correct picture.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writes words on the board.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and does actions: Listen (put hands on one ear) and tick (write a tick in the air). Pupils follow.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audio. Pupils do the tasks.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Pupils finish, teacher plays the audio again, pause at each question and checks answer. 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Quick check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 word, pupils go to the board and touch the correct picture. 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Pupils write letter in the air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and pupils write letter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in the air. (Teacher can make it fast or slowly)</a:t>
            </a:r>
          </a:p>
          <a:p>
            <a:pPr marL="0" indent="0">
              <a:buFontTx/>
              <a:buNone/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Look and trace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writes letter on the board.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look and trace in their books.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8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V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are able to write letter “h”.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are able to identify words that have the sound /h/.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 word. If it has the sound /h/, pupils write letter “h” on the board. If not, pupils don’t write.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may have some pupils says the word.</a:t>
            </a:r>
            <a:r>
              <a:rPr lang="en-VN" dirty="0">
                <a:effectLst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27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9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260067" y="3109367"/>
            <a:ext cx="7672000" cy="14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5332228" y="1682167"/>
            <a:ext cx="150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4204200" y="4481033"/>
            <a:ext cx="37836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3859559" y="450900"/>
            <a:ext cx="248055" cy="275216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8058546" y="4621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2334329" y="873195"/>
            <a:ext cx="138728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rot="-1747020" flipH="1">
            <a:off x="10667951" y="2796082"/>
            <a:ext cx="130228" cy="187948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 rot="-5400000" flipH="1">
            <a:off x="11150739" y="4136439"/>
            <a:ext cx="126799" cy="98796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 rot="-198679" flipH="1">
            <a:off x="8768171" y="5197456"/>
            <a:ext cx="124231" cy="174593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 rot="-684224" flipH="1">
            <a:off x="4306467" y="5532424"/>
            <a:ext cx="114012" cy="2288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0908291" y="5800043"/>
            <a:ext cx="210164" cy="15051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 rot="4032399" flipH="1">
            <a:off x="8894259" y="6363638"/>
            <a:ext cx="207588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 flipH="1">
            <a:off x="1630767" y="1576222"/>
            <a:ext cx="142772" cy="191676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 flipH="1">
            <a:off x="10107946" y="18306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 flipH="1">
            <a:off x="2900406" y="1893119"/>
            <a:ext cx="143457" cy="127765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 flipH="1">
            <a:off x="480006" y="2587425"/>
            <a:ext cx="247369" cy="392767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 flipH="1">
            <a:off x="1242657" y="3746335"/>
            <a:ext cx="186883" cy="25147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8" name="Google Shape;4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614" y="3629845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963851" y="3611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9733" y="720000"/>
            <a:ext cx="1793400" cy="12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7235" y="4669769"/>
            <a:ext cx="3069533" cy="1468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4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C81D9A-1E18-5ACB-48F6-98522C2181D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626020" y="947461"/>
            <a:ext cx="7139763" cy="1122400"/>
          </a:xfrm>
        </p:spPr>
        <p:txBody>
          <a:bodyPr/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1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AF518778-94E9-72F1-52BF-E21B1113E5EC}"/>
              </a:ext>
            </a:extLst>
          </p:cNvPr>
          <p:cNvSpPr txBox="1"/>
          <p:nvPr/>
        </p:nvSpPr>
        <p:spPr>
          <a:xfrm>
            <a:off x="1177042" y="2358954"/>
            <a:ext cx="9837919" cy="5425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Giáo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viên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Hoàng Thị Hồng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Lớp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dạy</a:t>
            </a:r>
            <a:r>
              <a:rPr lang="en-US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1A4, 1A5, 1A6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Đơn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vị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tác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Trường TH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Hưng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Đạo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  <p:extLst>
      <p:ext uri="{BB962C8B-B14F-4D97-AF65-F5344CB8AC3E}">
        <p14:creationId xmlns:p14="http://schemas.microsoft.com/office/powerpoint/2010/main" val="229069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36000" r="25000" b="37111"/>
          <a:stretch/>
        </p:blipFill>
        <p:spPr bwMode="auto">
          <a:xfrm>
            <a:off x="3352800" y="2667000"/>
            <a:ext cx="566928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45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990600" y="5048250"/>
            <a:ext cx="10388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Listen and tick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45215" y="2241355"/>
            <a:ext cx="5548767" cy="2625333"/>
            <a:chOff x="3519814" y="2155629"/>
            <a:chExt cx="5548767" cy="2625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and tick</a:t>
            </a:r>
          </a:p>
        </p:txBody>
      </p:sp>
      <p:pic>
        <p:nvPicPr>
          <p:cNvPr id="7" name="Track 04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14169" y="753661"/>
            <a:ext cx="296863" cy="2968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1" y="1295189"/>
            <a:ext cx="7467599" cy="4863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2895600"/>
            <a:ext cx="5334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1" y="5456428"/>
            <a:ext cx="48178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0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97798" y="2178332"/>
            <a:ext cx="4512491" cy="2195230"/>
            <a:chOff x="3657600" y="2301070"/>
            <a:chExt cx="5219047" cy="24798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685800" y="4435474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Look and trace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507" y="2819401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Further activity</a:t>
            </a:r>
          </a:p>
        </p:txBody>
      </p:sp>
    </p:spTree>
    <p:extLst>
      <p:ext uri="{BB962C8B-B14F-4D97-AF65-F5344CB8AC3E}">
        <p14:creationId xmlns:p14="http://schemas.microsoft.com/office/powerpoint/2010/main" val="163906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4444" r="28375" b="8445"/>
          <a:stretch/>
        </p:blipFill>
        <p:spPr bwMode="auto">
          <a:xfrm>
            <a:off x="7569702" y="2209801"/>
            <a:ext cx="2452370" cy="31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792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12889" r="27250" b="10000"/>
          <a:stretch/>
        </p:blipFill>
        <p:spPr bwMode="auto">
          <a:xfrm>
            <a:off x="7393620" y="1752600"/>
            <a:ext cx="2941320" cy="315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6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2667" r="25000" b="8889"/>
          <a:stretch/>
        </p:blipFill>
        <p:spPr bwMode="auto">
          <a:xfrm>
            <a:off x="7412590" y="1981200"/>
            <a:ext cx="291465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011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889" r="32500" b="9111"/>
          <a:stretch/>
        </p:blipFill>
        <p:spPr bwMode="auto">
          <a:xfrm>
            <a:off x="7543800" y="1838191"/>
            <a:ext cx="2590800" cy="336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81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72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8 – Lesson 2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park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4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043665"/>
            <a:ext cx="4729322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.VnAvant" panose="020B7200000000000000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47664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5970" y="4971278"/>
            <a:ext cx="480060" cy="0"/>
          </a:xfrm>
          <a:prstGeom prst="line">
            <a:avLst/>
          </a:prstGeom>
          <a:ln w="28575">
            <a:solidFill>
              <a:srgbClr val="FECF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/>
        </p:nvSpPr>
        <p:spPr>
          <a:xfrm>
            <a:off x="533400" y="3886201"/>
            <a:ext cx="11353800" cy="132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Listen and chant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28953" y="1524001"/>
            <a:ext cx="5423509" cy="2600329"/>
            <a:chOff x="3457184" y="1635495"/>
            <a:chExt cx="5423509" cy="2600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and chant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28800" y="1600200"/>
            <a:ext cx="3886200" cy="41148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3600" y="1524000"/>
            <a:ext cx="4267200" cy="422042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04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7401" y="700882"/>
            <a:ext cx="365919" cy="365919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828800" y="1828801"/>
            <a:ext cx="42672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ead 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and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air.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.VnAvant" panose="020B7200000000000000" pitchFamily="34" charset="0"/>
                <a:cs typeface="Arial" panose="020B0604020202020204" pitchFamily="34" charset="0"/>
              </a:rPr>
              <a:t>oa’s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ead. 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.VnAvant" panose="020B7200000000000000" pitchFamily="34" charset="0"/>
                <a:cs typeface="Arial" panose="020B0604020202020204" pitchFamily="34" charset="0"/>
              </a:rPr>
              <a:t>oa’s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air.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43600" y="1828801"/>
            <a:ext cx="42672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at 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and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ands.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.VnAvant" panose="020B7200000000000000" pitchFamily="34" charset="0"/>
                <a:cs typeface="Arial" panose="020B0604020202020204" pitchFamily="34" charset="0"/>
              </a:rPr>
              <a:t>oa’s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at.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.VnAvant" panose="020B7200000000000000" pitchFamily="34" charset="0"/>
                <a:cs typeface="Arial" panose="020B0604020202020204" pitchFamily="34" charset="0"/>
              </a:rPr>
              <a:t>oa’s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ands.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3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0" t="33556" r="29875" b="36222"/>
          <a:stretch/>
        </p:blipFill>
        <p:spPr bwMode="auto">
          <a:xfrm>
            <a:off x="2971800" y="2057400"/>
            <a:ext cx="5867400" cy="250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6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30889" r="23750" b="34556"/>
          <a:stretch/>
        </p:blipFill>
        <p:spPr bwMode="auto">
          <a:xfrm>
            <a:off x="2819400" y="2743200"/>
            <a:ext cx="6324600" cy="236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78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2888" r="27625" b="33556"/>
          <a:stretch/>
        </p:blipFill>
        <p:spPr bwMode="auto">
          <a:xfrm>
            <a:off x="3063240" y="2689860"/>
            <a:ext cx="5608320" cy="23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674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744</Words>
  <Application>Microsoft Office PowerPoint</Application>
  <PresentationFormat>Widescreen</PresentationFormat>
  <Paragraphs>96</Paragraphs>
  <Slides>19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Times New Roman</vt:lpstr>
      <vt:lpstr>Arial</vt:lpstr>
      <vt:lpstr>Calibri Light</vt:lpstr>
      <vt:lpstr>Paytone One</vt:lpstr>
      <vt:lpstr>.VnAvant</vt:lpstr>
      <vt:lpstr>Calibri</vt:lpstr>
      <vt:lpstr>Office Theme</vt:lpstr>
      <vt:lpstr>Tiếng Anh 1</vt:lpstr>
      <vt:lpstr>PowerPoint Presentation</vt:lpstr>
      <vt:lpstr>Unit 8 – Lesson 2 In the park</vt:lpstr>
      <vt:lpstr>Warm-up</vt:lpstr>
      <vt:lpstr>PowerPoint Presentation</vt:lpstr>
      <vt:lpstr>Listen and chant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tick</vt:lpstr>
      <vt:lpstr>PowerPoint Presentation</vt:lpstr>
      <vt:lpstr>Further activity</vt:lpstr>
      <vt:lpstr>Goodbye</vt:lpstr>
      <vt:lpstr>Goodbye</vt:lpstr>
      <vt:lpstr>Goodbye</vt:lpstr>
      <vt:lpstr>Goodbye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To Ha</cp:lastModifiedBy>
  <cp:revision>36</cp:revision>
  <dcterms:created xsi:type="dcterms:W3CDTF">2019-11-28T03:59:29Z</dcterms:created>
  <dcterms:modified xsi:type="dcterms:W3CDTF">2025-12-15T10:00:19Z</dcterms:modified>
</cp:coreProperties>
</file>