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43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Hind" panose="02000000000000000000" pitchFamily="2" charset="0"/>
      <p:regular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rot="-5400000" flipH="1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gif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gif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9" descr="book - School of Industrial engineering and manag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 descr="IngramSpark Help | Learn How to Self-Publish a Book with IngramSp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lang="en-US" sz="42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sz="42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0" descr="Mickey Mouse School Bag, School Backpack, Waterproof School Bag, Designer School  Bag, स्कूल का बस्ता, स्कूल बैग - Samah Exports, Thane | ID: 13393686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 descr="big school bags for teenage girls,welcome to buy,ipn.org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962" y="2863089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84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name="adj1" fmla="val -37625"/>
              <a:gd name="adj2" fmla="val 135838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5301"/>
              <a:gd name="adj2" fmla="val -19640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7199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2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0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5020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7" name="Google Shape;467;p12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603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6410"/>
              <a:gd name="adj2" fmla="val -3218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8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800" y="2941043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3582"/>
              <a:gd name="adj2" fmla="val 139553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02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7934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6" descr="https://media.baamboozle.com/uploads/images/132297/1610210664_89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78" y="1162009"/>
            <a:ext cx="4027672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863" y="1162009"/>
            <a:ext cx="4045405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2379" y="767797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547" y="3470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rgbClr val="2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2000" b="1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0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{A65ADD77-B1FD-4946-85D3-713330C9E5E8}</a:tableStyleId>
              </a:tblPr>
              <a:tblGrid>
                <a:gridCol w="1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4">
            <a:alphaModFix/>
          </a:blip>
          <a:srcRect l="10000" t="11428" r="9785" b="12380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l="7476" t="11688" r="10060" b="15703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6">
            <a:alphaModFix/>
          </a:blip>
          <a:srcRect l="11086" t="11086" r="13719" b="8438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 descr="Cartoon Oh No 2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 descr="https://media.baamboozle.com/uploads/images/132297/1619809435_515626_ur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 descr="https://media.baamboozle.com/uploads/images/132297/1610210753_4130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 descr="https://media.baamboozle.com/uploads/images/132297/1610210729_4749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https://media.baamboozle.com/uploads/images/132297/1619809538_46026_url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Books colouring page | Activities | Kidspot"/>
          <p:cNvPicPr preferRelativeResize="0"/>
          <p:nvPr/>
        </p:nvPicPr>
        <p:blipFill rotWithShape="1">
          <a:blip r:embed="rId19">
            <a:alphaModFix/>
          </a:blip>
          <a:srcRect l="800" t="19011" r="-800" b="31858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Crayon Clip Art Black And White Clipart Panda Free Clipart Images #olhAwc -  Clipart Suggest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 descr="School bag coloring page | School bags, Drawing bag, Bags"/>
          <p:cNvPicPr preferRelativeResize="0"/>
          <p:nvPr/>
        </p:nvPicPr>
        <p:blipFill rotWithShape="1">
          <a:blip r:embed="rId21">
            <a:alphaModFix/>
          </a:blip>
          <a:srcRect b="6708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 descr="Eraser. Coloring Page. Vector Stock Vector - Illustration of graphic,  design: 112853057"/>
          <p:cNvPicPr preferRelativeResize="0"/>
          <p:nvPr/>
        </p:nvPicPr>
        <p:blipFill rotWithShape="1">
          <a:blip r:embed="rId22">
            <a:alphaModFix/>
          </a:blip>
          <a:srcRect l="17958" t="4667" r="17508" b="20799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1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1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1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24"/>
          <p:cNvSpPr txBox="1"/>
          <p:nvPr/>
        </p:nvSpPr>
        <p:spPr>
          <a:xfrm>
            <a:off x="1621441" y="3656189"/>
            <a:ext cx="59174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20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7" descr="Frog PNG, Clipart, Animal Ruler, A Scale, Cartoon, Dimensional Scale,  Measure Free PNG Download"/>
          <p:cNvPicPr preferRelativeResize="0"/>
          <p:nvPr/>
        </p:nvPicPr>
        <p:blipFill rotWithShape="1">
          <a:blip r:embed="rId4">
            <a:alphaModFix/>
          </a:blip>
          <a:srcRect r="61655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Frog PNG, Clipart, Animal Ruler, A Scale, Cartoon, Dimensional Scale,  Measure Free PNG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5">
            <a:alphaModFix/>
          </a:blip>
          <a:srcRect r="2747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On-screen Show (16:9)</PresentationFormat>
  <Paragraphs>74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Times New Roman</vt:lpstr>
      <vt:lpstr>Montserrat</vt:lpstr>
      <vt:lpstr>Paytone One</vt:lpstr>
      <vt:lpstr>Comic Sans MS</vt:lpstr>
      <vt:lpstr>Hind</vt:lpstr>
      <vt:lpstr>Barlow</vt:lpstr>
      <vt:lpstr>Over The Rainbow by Slidesgo</vt:lpstr>
      <vt:lpstr>Tiếng Anh 3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To Ha</cp:lastModifiedBy>
  <cp:revision>1</cp:revision>
  <dcterms:modified xsi:type="dcterms:W3CDTF">2025-12-15T10:04:50Z</dcterms:modified>
</cp:coreProperties>
</file>