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7" r:id="rId1"/>
    <p:sldMasterId id="2147483808" r:id="rId2"/>
    <p:sldMasterId id="2147483820" r:id="rId3"/>
    <p:sldMasterId id="2147483832" r:id="rId4"/>
    <p:sldMasterId id="2147483845" r:id="rId5"/>
    <p:sldMasterId id="2147483857" r:id="rId6"/>
    <p:sldMasterId id="2147483882" r:id="rId7"/>
    <p:sldMasterId id="2147483894" r:id="rId8"/>
  </p:sldMasterIdLst>
  <p:notesMasterIdLst>
    <p:notesMasterId r:id="rId36"/>
  </p:notesMasterIdLst>
  <p:sldIdLst>
    <p:sldId id="369" r:id="rId9"/>
    <p:sldId id="289" r:id="rId10"/>
    <p:sldId id="292" r:id="rId11"/>
    <p:sldId id="27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96" r:id="rId22"/>
    <p:sldId id="305" r:id="rId23"/>
    <p:sldId id="260" r:id="rId24"/>
    <p:sldId id="259" r:id="rId25"/>
    <p:sldId id="306" r:id="rId26"/>
    <p:sldId id="262" r:id="rId27"/>
    <p:sldId id="307" r:id="rId28"/>
    <p:sldId id="280" r:id="rId29"/>
    <p:sldId id="286" r:id="rId30"/>
    <p:sldId id="288" r:id="rId31"/>
    <p:sldId id="281" r:id="rId32"/>
    <p:sldId id="282" r:id="rId33"/>
    <p:sldId id="297" r:id="rId34"/>
    <p:sldId id="32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F742F9F-B36E-4521-A587-622F3AD21BE7}">
          <p14:sldIdLst>
            <p14:sldId id="369"/>
            <p14:sldId id="289"/>
          </p14:sldIdLst>
        </p14:section>
        <p14:section name="Untitled Section" id="{2856BC7C-3CAF-48B3-A61C-F1AF2943422B}">
          <p14:sldIdLst>
            <p14:sldId id="292"/>
            <p14:sldId id="27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96"/>
            <p14:sldId id="305"/>
            <p14:sldId id="260"/>
            <p14:sldId id="259"/>
            <p14:sldId id="306"/>
            <p14:sldId id="262"/>
            <p14:sldId id="307"/>
            <p14:sldId id="280"/>
            <p14:sldId id="286"/>
            <p14:sldId id="288"/>
            <p14:sldId id="281"/>
            <p14:sldId id="282"/>
            <p14:sldId id="297"/>
            <p14:sldId id="32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541"/>
    <a:srgbClr val="00CC99"/>
    <a:srgbClr val="0099CC"/>
    <a:srgbClr val="F3D49B"/>
    <a:srgbClr val="3598DB"/>
    <a:srgbClr val="297FB8"/>
    <a:srgbClr val="178C83"/>
    <a:srgbClr val="E1DFE2"/>
    <a:srgbClr val="FFB962"/>
    <a:srgbClr val="E4E2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0200" autoAdjust="0"/>
  </p:normalViewPr>
  <p:slideViewPr>
    <p:cSldViewPr snapToGrid="0" showGuides="1">
      <p:cViewPr varScale="1">
        <p:scale>
          <a:sx n="58" d="100"/>
          <a:sy n="58" d="100"/>
        </p:scale>
        <p:origin x="912" y="44"/>
      </p:cViewPr>
      <p:guideLst>
        <p:guide orient="horz" pos="2136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heme" Target="theme/theme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3F37F-B4FB-44AD-9213-87DE7EC5655A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F11C7-ADEC-4143-8824-B5FF97370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85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400C84-9C64-48C2-8D4F-745279569C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方正少儿简体" panose="03000509000000000000" pitchFamily="65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方正少儿简体" panose="03000509000000000000" pitchFamily="65" charset="-122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F11C7-ADEC-4143-8824-B5FF9737035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675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0208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5465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1616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F11C7-ADEC-4143-8824-B5FF9737035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684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1052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9667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Chia</a:t>
            </a:r>
            <a:r>
              <a:rPr lang="en-US" baseline="0" dirty="0"/>
              <a:t> </a:t>
            </a:r>
            <a:r>
              <a:rPr lang="en-US" baseline="0" dirty="0" err="1"/>
              <a:t>thành</a:t>
            </a:r>
            <a:r>
              <a:rPr lang="en-US" baseline="0" dirty="0"/>
              <a:t> 2 </a:t>
            </a:r>
            <a:r>
              <a:rPr lang="en-US" baseline="0" dirty="0" err="1"/>
              <a:t>đội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. </a:t>
            </a:r>
            <a:r>
              <a:rPr lang="en-US" dirty="0"/>
              <a:t>GV </a:t>
            </a:r>
            <a:r>
              <a:rPr lang="en-US" dirty="0" err="1"/>
              <a:t>đọc</a:t>
            </a:r>
            <a:r>
              <a:rPr lang="en-US" baseline="0" dirty="0"/>
              <a:t> </a:t>
            </a:r>
            <a:r>
              <a:rPr lang="en-US" baseline="0" dirty="0" err="1"/>
              <a:t>tư</a:t>
            </a:r>
            <a:r>
              <a:rPr lang="en-US" baseline="0" dirty="0"/>
              <a:t>̀  </a:t>
            </a:r>
            <a:r>
              <a:rPr lang="en-US" baseline="0" dirty="0" err="1"/>
              <a:t>đê</a:t>
            </a:r>
            <a:r>
              <a:rPr lang="en-US" baseline="0" dirty="0"/>
              <a:t>̉ HS </a:t>
            </a:r>
            <a:r>
              <a:rPr lang="en-US" baseline="0" dirty="0" err="1"/>
              <a:t>đập</a:t>
            </a:r>
            <a:r>
              <a:rPr lang="en-US" baseline="0" dirty="0"/>
              <a:t>/ chỉ </a:t>
            </a:r>
            <a:r>
              <a:rPr lang="en-US" baseline="0" dirty="0" err="1"/>
              <a:t>tay</a:t>
            </a:r>
            <a:r>
              <a:rPr lang="en-US" baseline="0" dirty="0"/>
              <a:t>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hoặc</a:t>
            </a:r>
            <a:r>
              <a:rPr lang="en-US" baseline="0" dirty="0"/>
              <a:t> </a:t>
            </a:r>
            <a:r>
              <a:rPr lang="en-US" baseline="0" dirty="0" err="1"/>
              <a:t>tư</a:t>
            </a:r>
            <a:r>
              <a:rPr lang="en-US" baseline="0" dirty="0"/>
              <a:t>̀. HS </a:t>
            </a:r>
            <a:r>
              <a:rPr lang="en-US" baseline="0" dirty="0" err="1"/>
              <a:t>nào</a:t>
            </a:r>
            <a:r>
              <a:rPr lang="en-US" baseline="0" dirty="0"/>
              <a:t> </a:t>
            </a:r>
            <a:r>
              <a:rPr lang="en-US" baseline="0" dirty="0" err="1"/>
              <a:t>làm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nhất</a:t>
            </a:r>
            <a:r>
              <a:rPr lang="en-US" baseline="0" dirty="0"/>
              <a:t> sẽ </a:t>
            </a:r>
            <a:r>
              <a:rPr lang="en-US" baseline="0" dirty="0" err="1"/>
              <a:t>ghi</a:t>
            </a:r>
            <a:r>
              <a:rPr lang="en-US" baseline="0" dirty="0"/>
              <a:t> dc 1 </a:t>
            </a:r>
            <a:r>
              <a:rPr lang="en-US" baseline="0" dirty="0" err="1"/>
              <a:t>điểm</a:t>
            </a:r>
            <a:r>
              <a:rPr lang="en-US" baseline="0" dirty="0"/>
              <a:t>. </a:t>
            </a:r>
            <a:r>
              <a:rPr lang="en-US" baseline="0" dirty="0" err="1"/>
              <a:t>Cuối</a:t>
            </a:r>
            <a:r>
              <a:rPr lang="en-US" baseline="0" dirty="0"/>
              <a:t> </a:t>
            </a:r>
            <a:r>
              <a:rPr lang="en-US" baseline="0" dirty="0" err="1"/>
              <a:t>giơ</a:t>
            </a:r>
            <a:r>
              <a:rPr lang="en-US" baseline="0" dirty="0"/>
              <a:t>̀  </a:t>
            </a:r>
            <a:r>
              <a:rPr lang="en-US" baseline="0" dirty="0" err="1"/>
              <a:t>đội</a:t>
            </a:r>
            <a:r>
              <a:rPr lang="en-US" baseline="0" dirty="0"/>
              <a:t> </a:t>
            </a:r>
            <a:r>
              <a:rPr lang="en-US" baseline="0" dirty="0" err="1"/>
              <a:t>nào</a:t>
            </a:r>
            <a:r>
              <a:rPr lang="en-US" baseline="0" dirty="0"/>
              <a:t> </a:t>
            </a:r>
            <a:r>
              <a:rPr lang="en-US" baseline="0" dirty="0" err="1"/>
              <a:t>nhiều</a:t>
            </a:r>
            <a:r>
              <a:rPr lang="en-US" baseline="0" dirty="0"/>
              <a:t> </a:t>
            </a:r>
            <a:r>
              <a:rPr lang="en-US" baseline="0" dirty="0" err="1"/>
              <a:t>điểm</a:t>
            </a:r>
            <a:r>
              <a:rPr lang="en-US" baseline="0" dirty="0"/>
              <a:t> </a:t>
            </a:r>
            <a:r>
              <a:rPr lang="en-US" baseline="0" dirty="0" err="1"/>
              <a:t>nhất</a:t>
            </a:r>
            <a:r>
              <a:rPr lang="en-US" baseline="0" dirty="0"/>
              <a:t> sẽ </a:t>
            </a:r>
            <a:r>
              <a:rPr lang="en-US" baseline="0" dirty="0" err="1"/>
              <a:t>thắng</a:t>
            </a:r>
            <a:r>
              <a:rPr lang="en-US" baseline="0" dirty="0"/>
              <a:t>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F11C7-ADEC-4143-8824-B5FF9737035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03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F11C7-ADEC-4143-8824-B5FF9737035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463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4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38567" y="918837"/>
            <a:ext cx="7514848" cy="3763665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274E13">
                <a:alpha val="40000"/>
              </a:srgbClr>
            </a:outerShdw>
          </a:effectLst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89400"/>
            <a:ext cx="12192000" cy="276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553200" y="1643267"/>
            <a:ext cx="7085600" cy="231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7229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741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68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880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0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5154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70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632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1082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593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568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38567" y="918837"/>
            <a:ext cx="7514848" cy="376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89400"/>
            <a:ext cx="12192000" cy="276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2494833" y="1501533"/>
            <a:ext cx="7202400" cy="154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2494833" y="3075535"/>
            <a:ext cx="7202400" cy="54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05428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7620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680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6651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4920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7318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02/12/2025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4924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02/12/2025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7228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02/12/2025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604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02/12/2025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1568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02/12/2025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947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3822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02/12/2025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3026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02/12/2025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1212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02/12/2025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0041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02/12/2025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8285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02/12/2025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3371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02/12/2025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0582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CDDDB2-4068-7EC5-7EF5-74F33A128976}"/>
              </a:ext>
            </a:extLst>
          </p:cNvPr>
          <p:cNvSpPr/>
          <p:nvPr userDrawn="1"/>
        </p:nvSpPr>
        <p:spPr>
          <a:xfrm>
            <a:off x="469558" y="337751"/>
            <a:ext cx="11318789" cy="6236044"/>
          </a:xfrm>
          <a:prstGeom prst="roundRect">
            <a:avLst>
              <a:gd name="adj" fmla="val 9138"/>
            </a:avLst>
          </a:prstGeom>
          <a:solidFill>
            <a:srgbClr val="14744A">
              <a:alpha val="80000"/>
            </a:srgbClr>
          </a:solidFill>
          <a:ln w="571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C1A204-AE30-EAE2-AF90-8FFE5CD5C4C6}"/>
              </a:ext>
            </a:extLst>
          </p:cNvPr>
          <p:cNvSpPr/>
          <p:nvPr userDrawn="1"/>
        </p:nvSpPr>
        <p:spPr>
          <a:xfrm>
            <a:off x="502509" y="691979"/>
            <a:ext cx="11285839" cy="10791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1990100-80EE-B6F2-913B-411C95C9F89A}"/>
              </a:ext>
            </a:extLst>
          </p:cNvPr>
          <p:cNvSpPr/>
          <p:nvPr userDrawn="1"/>
        </p:nvSpPr>
        <p:spPr>
          <a:xfrm>
            <a:off x="1169774" y="2413686"/>
            <a:ext cx="10206681" cy="3987114"/>
          </a:xfrm>
          <a:prstGeom prst="round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6C0EF69-B840-7334-8948-278EC98FBA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0532" y="1771135"/>
            <a:ext cx="3205163" cy="177976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487FFF-7A62-7CF1-61AE-5184C9EF16A0}"/>
              </a:ext>
            </a:extLst>
          </p:cNvPr>
          <p:cNvSpPr/>
          <p:nvPr userDrawn="1"/>
        </p:nvSpPr>
        <p:spPr>
          <a:xfrm>
            <a:off x="720811" y="782595"/>
            <a:ext cx="897924" cy="897924"/>
          </a:xfrm>
          <a:prstGeom prst="ellipse">
            <a:avLst/>
          </a:prstGeom>
          <a:solidFill>
            <a:srgbClr val="1C7649"/>
          </a:solidFill>
          <a:ln w="38100"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1C764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3B8B6D2-1824-0376-8ABE-AD02487EAD36}"/>
              </a:ext>
            </a:extLst>
          </p:cNvPr>
          <p:cNvSpPr/>
          <p:nvPr userDrawn="1"/>
        </p:nvSpPr>
        <p:spPr>
          <a:xfrm>
            <a:off x="10585623" y="782595"/>
            <a:ext cx="1005016" cy="897924"/>
          </a:xfrm>
          <a:prstGeom prst="roundRect">
            <a:avLst/>
          </a:prstGeom>
          <a:solidFill>
            <a:srgbClr val="1C7649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FF5128E-632E-535B-A352-CB683F0E34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467" y="691979"/>
            <a:ext cx="1079156" cy="107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566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02/12/2025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6961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02/12/2025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7472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02/12/2025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70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311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02/12/2025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0518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02/12/2025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478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02/12/2025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8097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88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02/12/2025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3426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02/12/2025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9090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02/12/2025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230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02/12/2025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4768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2614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468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472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4129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9391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0530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0667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7831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8363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7290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1885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9432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4864C-6B11-A32B-0C1F-2FB0F3F836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E706A7-5CE4-1B6E-56AB-F4A8E50512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3A8B7-A0AD-5E2F-427B-2A0FB33BC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2FC14-34C8-D286-4EAD-BB8D8565E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F2E3F-EF57-3632-59CD-B8E00F2D9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699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314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ACEAD-7C51-C54E-77F6-5B2778D59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3752C-3E98-1259-C76B-93FB33974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DD86C-68CC-7EB7-AE8C-B69674D0A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7E2CC-8719-AC9F-D15F-AC679C642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4FA9B-4AA8-6191-92E4-B191EB046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457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53490-E87A-61D2-7F69-1F3DEE046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3CE87-23BA-E94C-A921-0B73B3995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FA8C6-F52E-D243-5FC7-D6F47A033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ED54C-660D-A176-D8C0-BE36903ED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D872B-7563-628E-B2C2-41DDB12F0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90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E514E-7C89-30D9-9063-9B55B47D4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CE1E0-D558-6356-8223-F9D74E1B01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921FB5-BADE-292F-9F27-712B81D9BC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B8775B-D5DA-B5C6-1BA7-0CC350436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AE4994-B956-BD9A-CD4D-A27EF397F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2C984A-D8B6-AEF8-D89E-C88CDAC3C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92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1915A-4DF5-DA22-482D-88CD70361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343C38-7E26-E759-725F-010BFAA24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2CD1D-8585-D802-D1CB-5A4C0354CA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FFCAC2-732A-53A4-3550-B4DAD84819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EBB440-4D37-E27F-DC1F-5EE262AEA0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A374BB-37C8-E017-EE1F-F1EF3EFA6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85992-3FC7-2E13-A8E0-6BF4FD711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141688-7268-BE00-618D-C33147FE6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617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A9BB0-712F-AE81-0F5F-0FCF1D9C7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562B9F-17C0-4DB9-FB40-9046ABB7D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02689-605A-1E1B-0D6E-4727E69CF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8DEA4B-83E3-0C1C-C5A3-3E33C7DED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390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5671C9-543B-463F-B235-C1C9CF0BA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8481A-E77F-2B0B-1602-A1AA218F2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1BC06B-93D2-B381-C015-872EE9A51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69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94A04-DB5F-5D63-1C6A-670C626C4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9B016-3C30-DE00-A4B4-FD6625FB0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088BE4-8179-425E-335C-1209F406EE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2AAF5F-16DF-2A31-5C7F-75CA8C2F2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9573CE-C1D2-8A5A-B077-150823978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EC8D95-56B7-939A-98F2-19342E425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70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D24F2-7967-0513-B25F-B12D9CA5B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557A0A-7BA6-FDCF-F065-4CF067E6BC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471C9-5B9C-A494-5BD1-6239D630C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F577B-47DE-ECB8-A532-7484F8F16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79EB-37F2-D121-A7D0-B76B9E9C8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3CFB81-F26D-56F2-3F8B-0DEB409AD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952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25AAF-B963-4D69-032C-5EBA6E78D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6BD1AE-F2A7-2C8E-B205-EC61E72D7B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9FC9D-DF70-089C-52D7-5B410992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0B573-ECFF-566C-41BF-FDB26B644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43653-D95D-D42C-11D1-C7CF22BE2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9F91A-CA78-F400-81F7-643A185457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FECEF5-C182-340D-F42C-66C6FA3A08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79335-6DC1-D9C8-B15E-4B12412A4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F4008-590D-42D1-64C1-CE654B261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05960-11A7-0EB1-2A55-D92D4BAE7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047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692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52FBE1A-F8C2-047D-1836-C403D83BF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A282113-752F-EB6D-3A95-713992E40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17" indent="0" algn="ctr">
              <a:buNone/>
              <a:defRPr sz="1500"/>
            </a:lvl2pPr>
            <a:lvl3pPr marL="685834" indent="0" algn="ctr">
              <a:buNone/>
              <a:defRPr sz="1351"/>
            </a:lvl3pPr>
            <a:lvl4pPr marL="1028751" indent="0" algn="ctr">
              <a:buNone/>
              <a:defRPr sz="1200"/>
            </a:lvl4pPr>
            <a:lvl5pPr marL="1371669" indent="0" algn="ctr">
              <a:buNone/>
              <a:defRPr sz="1200"/>
            </a:lvl5pPr>
            <a:lvl6pPr marL="1714586" indent="0" algn="ctr">
              <a:buNone/>
              <a:defRPr sz="1200"/>
            </a:lvl6pPr>
            <a:lvl7pPr marL="2057503" indent="0" algn="ctr">
              <a:buNone/>
              <a:defRPr sz="1200"/>
            </a:lvl7pPr>
            <a:lvl8pPr marL="2400420" indent="0" algn="ctr">
              <a:buNone/>
              <a:defRPr sz="1200"/>
            </a:lvl8pPr>
            <a:lvl9pPr marL="2743337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476226D-778A-8D04-BD7D-33AF2A955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81B1151-8BBE-3E56-B00C-96FCB61CE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EE9F2CC-F126-5F5E-BA64-398A9483D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1870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F8F372-05E0-2DA3-A455-16EED63CB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2143FA6-3799-8203-9617-CE633BEBF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3E4B5A-FAEA-E0F8-A6C9-85EBC963D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B0D556-33ED-8916-7BA0-A06CF2EFC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D29FE38-6380-AA41-B513-609DF65B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6161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D610A3-59CF-1B6C-8F56-AD5970BE3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15E2F2-1F10-8299-2FB2-0031CFCA3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1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34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75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5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4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41FC46F-A8CE-FABE-0604-48E0D6D46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F8D525F-20F3-26C6-BFDA-9BE819970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3008A4D-3453-A49F-B0E1-2D953C3BE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8705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F3BBA33-5DF3-362C-39C6-27AE5AC88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C437959-ACE9-53B6-CC43-F47865C38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342AAA0-9310-E676-A960-7B2BEAFA1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A7E59E-B15E-F897-D727-73A79C822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06524D-3711-E4B2-4FB8-F0E6190A6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AB85D1F-2FA6-5544-343C-FF9C40302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4205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55C8A3-50AB-9045-A90A-D97A7DFA4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7781E78-DE14-4991-F457-49FBB9CFA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7" indent="0">
              <a:buNone/>
              <a:defRPr sz="1500" b="1"/>
            </a:lvl2pPr>
            <a:lvl3pPr marL="685834" indent="0">
              <a:buNone/>
              <a:defRPr sz="1351" b="1"/>
            </a:lvl3pPr>
            <a:lvl4pPr marL="1028751" indent="0">
              <a:buNone/>
              <a:defRPr sz="1200" b="1"/>
            </a:lvl4pPr>
            <a:lvl5pPr marL="1371669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3" indent="0">
              <a:buNone/>
              <a:defRPr sz="1200" b="1"/>
            </a:lvl7pPr>
            <a:lvl8pPr marL="2400420" indent="0">
              <a:buNone/>
              <a:defRPr sz="1200" b="1"/>
            </a:lvl8pPr>
            <a:lvl9pPr marL="2743337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F1395D8-F1F1-B068-9305-B49DC6EC5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7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DBCD487-B760-5AB7-16D2-97E6D656C1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7" indent="0">
              <a:buNone/>
              <a:defRPr sz="1500" b="1"/>
            </a:lvl2pPr>
            <a:lvl3pPr marL="685834" indent="0">
              <a:buNone/>
              <a:defRPr sz="1351" b="1"/>
            </a:lvl3pPr>
            <a:lvl4pPr marL="1028751" indent="0">
              <a:buNone/>
              <a:defRPr sz="1200" b="1"/>
            </a:lvl4pPr>
            <a:lvl5pPr marL="1371669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3" indent="0">
              <a:buNone/>
              <a:defRPr sz="1200" b="1"/>
            </a:lvl7pPr>
            <a:lvl8pPr marL="2400420" indent="0">
              <a:buNone/>
              <a:defRPr sz="1200" b="1"/>
            </a:lvl8pPr>
            <a:lvl9pPr marL="2743337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6A65F58-0A85-6A6F-5318-AE880D7E8F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7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F1CA5F3-5C41-845D-B9BC-2092E87B3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7CDB120-483F-1C0A-BC6C-320E3A9DA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D787E1D-2482-FED0-178E-648B013CE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080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DE00644-27E3-E5BD-A285-205E85B05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E4ADAF2-D6BF-712E-5518-71EAEDFE2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285FC82-3B49-B82B-9254-C5B6CC4E5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908178E-E336-0353-96EA-2871DC9E6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04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7A02EE5-F81E-F4E5-1989-5995CF09E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6F320FA-4B1F-5BDA-9484-02B670E0A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957FA0-3ECA-8492-651C-71FB27AD3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8679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36B551-7697-404D-4281-754A7E417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0E311ED-57F3-D0FE-517C-ABB3B0CE0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ABEBAA1-3128-4D97-F4FE-116C1E0EB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17" indent="0">
              <a:buNone/>
              <a:defRPr sz="1051"/>
            </a:lvl2pPr>
            <a:lvl3pPr marL="685834" indent="0">
              <a:buNone/>
              <a:defRPr sz="900"/>
            </a:lvl3pPr>
            <a:lvl4pPr marL="1028751" indent="0">
              <a:buNone/>
              <a:defRPr sz="751"/>
            </a:lvl4pPr>
            <a:lvl5pPr marL="1371669" indent="0">
              <a:buNone/>
              <a:defRPr sz="751"/>
            </a:lvl5pPr>
            <a:lvl6pPr marL="1714586" indent="0">
              <a:buNone/>
              <a:defRPr sz="751"/>
            </a:lvl6pPr>
            <a:lvl7pPr marL="2057503" indent="0">
              <a:buNone/>
              <a:defRPr sz="751"/>
            </a:lvl7pPr>
            <a:lvl8pPr marL="2400420" indent="0">
              <a:buNone/>
              <a:defRPr sz="751"/>
            </a:lvl8pPr>
            <a:lvl9pPr marL="2743337" indent="0">
              <a:buNone/>
              <a:defRPr sz="75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4C15D5F-BEE7-7C71-226E-1666B615E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95CBE08-95DB-3042-B453-17EB4A3A8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A6CACF-DE54-0503-E04D-B299D04A8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4112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B6DC471-D03A-F73B-C87D-7337D3124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EDCA4B8-BE7B-9C62-199C-E1E9039590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17" indent="0">
              <a:buNone/>
              <a:defRPr sz="2100"/>
            </a:lvl2pPr>
            <a:lvl3pPr marL="685834" indent="0">
              <a:buNone/>
              <a:defRPr sz="1800"/>
            </a:lvl3pPr>
            <a:lvl4pPr marL="1028751" indent="0">
              <a:buNone/>
              <a:defRPr sz="1500"/>
            </a:lvl4pPr>
            <a:lvl5pPr marL="1371669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C57073A-62A0-1E67-67A2-3B54203B8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17" indent="0">
              <a:buNone/>
              <a:defRPr sz="1051"/>
            </a:lvl2pPr>
            <a:lvl3pPr marL="685834" indent="0">
              <a:buNone/>
              <a:defRPr sz="900"/>
            </a:lvl3pPr>
            <a:lvl4pPr marL="1028751" indent="0">
              <a:buNone/>
              <a:defRPr sz="751"/>
            </a:lvl4pPr>
            <a:lvl5pPr marL="1371669" indent="0">
              <a:buNone/>
              <a:defRPr sz="751"/>
            </a:lvl5pPr>
            <a:lvl6pPr marL="1714586" indent="0">
              <a:buNone/>
              <a:defRPr sz="751"/>
            </a:lvl6pPr>
            <a:lvl7pPr marL="2057503" indent="0">
              <a:buNone/>
              <a:defRPr sz="751"/>
            </a:lvl7pPr>
            <a:lvl8pPr marL="2400420" indent="0">
              <a:buNone/>
              <a:defRPr sz="751"/>
            </a:lvl8pPr>
            <a:lvl9pPr marL="2743337" indent="0">
              <a:buNone/>
              <a:defRPr sz="75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A5130BC-96E4-B2D6-A5B6-D0387E0B8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94F0978-555F-6A4C-8BE3-95E4F48F6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D2F449F-1FC1-AD47-14DF-E3F0A381D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047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B6F57AA-B0C4-0F11-A56C-DD1DB936D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100B705-1750-F26A-13D7-12C6D06E63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EB1542-754E-B888-DAC6-B38F91860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DDD9D6-4C20-2116-7742-CFE9C2BB7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D575D4D-4B9C-B9C8-27BB-CFDDC60F0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478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047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2B6035C-689E-4C8D-5737-1F1DBC673A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2C6B40F-6410-6AE0-0BAB-687BC7D040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A28A722-E5E3-2189-8E11-8825677A7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83E28E-5B80-2501-D670-326C7A113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4456DA-D98F-A36B-4B8A-7078BD434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37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30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440067" y="708267"/>
            <a:ext cx="93120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440067" y="1602064"/>
            <a:ext cx="9312000" cy="4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>
              <a:buClr>
                <a:srgbClr val="000000"/>
              </a:buClr>
              <a:defRPr/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>
                <a:buClr>
                  <a:srgbClr val="000000"/>
                </a:buClr>
                <a:defRPr/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2702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8" r:id="rId1"/>
    <p:sldLayoutId id="2147483801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1241D-3715-496F-90F6-7236C2AFB9DF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8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02/12/2025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43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02/12/2025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64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02/12/2025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949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80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66135B-22D7-97E1-1A64-70D9B7D09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63F90-869C-6115-32A6-894129375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92702-A96A-7EA4-D404-7D5D5E4ABA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BD0D6-F512-4850-A645-BEFCD66E7C97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E0B6C-722A-98E8-7CCF-47D7340FB5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C6A55-3731-28B9-E59A-AFDB7A988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273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E5AFE61-9CA8-B82C-B19D-1B56B6F40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F246A70-983E-1B87-E9E7-1631A9A99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2F22F0-CE9F-D939-BEA2-4265927C78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6A36D7-4B15-1480-8894-02A0E34E5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ADC5F37-8F67-199C-7A0C-25E04A1284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611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xStyles>
    <p:titleStyle>
      <a:lvl1pPr algn="l" defTabSz="68583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9" indent="-171459" algn="l" defTabSz="685834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76" indent="-171459" algn="l" defTabSz="6858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94" indent="-171459" algn="l" defTabSz="6858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11" indent="-171459" algn="l" defTabSz="6858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128" indent="-171459" algn="l" defTabSz="6858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6045" indent="-171459" algn="l" defTabSz="6858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2" indent="-171459" algn="l" defTabSz="6858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879" indent="-171459" algn="l" defTabSz="6858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796" indent="-171459" algn="l" defTabSz="6858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3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917" algn="l" defTabSz="68583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834" algn="l" defTabSz="68583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751" algn="l" defTabSz="68583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algn="l" defTabSz="68583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586" algn="l" defTabSz="68583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503" algn="l" defTabSz="68583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420" algn="l" defTabSz="68583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337" algn="l" defTabSz="68583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gi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5.png"/><Relationship Id="rId12" Type="http://schemas.openxmlformats.org/officeDocument/2006/relationships/image" Target="../media/image32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1.jpeg"/><Relationship Id="rId11" Type="http://schemas.microsoft.com/office/2007/relationships/hdphoto" Target="../media/hdphoto3.wdp"/><Relationship Id="rId5" Type="http://schemas.openxmlformats.org/officeDocument/2006/relationships/audio" Target="../media/audio4.wav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audio" Target="../media/audio8.wav"/><Relationship Id="rId9" Type="http://schemas.openxmlformats.org/officeDocument/2006/relationships/image" Target="../media/image16.png"/><Relationship Id="rId1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4.gif"/><Relationship Id="rId3" Type="http://schemas.openxmlformats.org/officeDocument/2006/relationships/slideLayout" Target="../slideLayouts/slideLayout9.xml"/><Relationship Id="rId7" Type="http://schemas.microsoft.com/office/2007/relationships/hdphoto" Target="../media/hdphoto6.wdp"/><Relationship Id="rId12" Type="http://schemas.microsoft.com/office/2007/relationships/hdphoto" Target="../media/hdphoto3.wdp"/><Relationship Id="rId2" Type="http://schemas.openxmlformats.org/officeDocument/2006/relationships/audio" Target="../media/media7.mp3"/><Relationship Id="rId16" Type="http://schemas.openxmlformats.org/officeDocument/2006/relationships/image" Target="../media/image21.png"/><Relationship Id="rId1" Type="http://schemas.microsoft.com/office/2007/relationships/media" Target="../media/media7.mp3"/><Relationship Id="rId6" Type="http://schemas.openxmlformats.org/officeDocument/2006/relationships/image" Target="../media/image33.png"/><Relationship Id="rId11" Type="http://schemas.openxmlformats.org/officeDocument/2006/relationships/image" Target="../media/image17.png"/><Relationship Id="rId5" Type="http://schemas.openxmlformats.org/officeDocument/2006/relationships/audio" Target="../media/audio4.wav"/><Relationship Id="rId15" Type="http://schemas.openxmlformats.org/officeDocument/2006/relationships/image" Target="../media/image19.gif"/><Relationship Id="rId10" Type="http://schemas.openxmlformats.org/officeDocument/2006/relationships/image" Target="../media/image16.png"/><Relationship Id="rId4" Type="http://schemas.openxmlformats.org/officeDocument/2006/relationships/audio" Target="../media/audio9.wav"/><Relationship Id="rId9" Type="http://schemas.microsoft.com/office/2007/relationships/hdphoto" Target="../media/hdphoto2.wdp"/><Relationship Id="rId1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gi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5.png"/><Relationship Id="rId12" Type="http://schemas.openxmlformats.org/officeDocument/2006/relationships/image" Target="../media/image18.gif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5.png"/><Relationship Id="rId11" Type="http://schemas.microsoft.com/office/2007/relationships/hdphoto" Target="../media/hdphoto3.wdp"/><Relationship Id="rId5" Type="http://schemas.openxmlformats.org/officeDocument/2006/relationships/audio" Target="../media/audio4.wav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audio" Target="../media/audio10.wav"/><Relationship Id="rId9" Type="http://schemas.openxmlformats.org/officeDocument/2006/relationships/image" Target="../media/image16.png"/><Relationship Id="rId14" Type="http://schemas.openxmlformats.org/officeDocument/2006/relationships/image" Target="../media/image36.gif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9.gi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5.png"/><Relationship Id="rId12" Type="http://schemas.openxmlformats.org/officeDocument/2006/relationships/image" Target="../media/image38.gif"/><Relationship Id="rId2" Type="http://schemas.openxmlformats.org/officeDocument/2006/relationships/audio" Target="../media/media9.mp3"/><Relationship Id="rId16" Type="http://schemas.openxmlformats.org/officeDocument/2006/relationships/image" Target="../media/image21.png"/><Relationship Id="rId1" Type="http://schemas.microsoft.com/office/2007/relationships/media" Target="../media/media9.mp3"/><Relationship Id="rId6" Type="http://schemas.openxmlformats.org/officeDocument/2006/relationships/image" Target="../media/image37.jpeg"/><Relationship Id="rId11" Type="http://schemas.microsoft.com/office/2007/relationships/hdphoto" Target="../media/hdphoto3.wdp"/><Relationship Id="rId5" Type="http://schemas.openxmlformats.org/officeDocument/2006/relationships/audio" Target="../media/audio4.wav"/><Relationship Id="rId15" Type="http://schemas.openxmlformats.org/officeDocument/2006/relationships/image" Target="../media/image19.gif"/><Relationship Id="rId10" Type="http://schemas.openxmlformats.org/officeDocument/2006/relationships/image" Target="../media/image17.png"/><Relationship Id="rId4" Type="http://schemas.openxmlformats.org/officeDocument/2006/relationships/audio" Target="../media/audio11.wav"/><Relationship Id="rId9" Type="http://schemas.openxmlformats.org/officeDocument/2006/relationships/image" Target="../media/image16.png"/><Relationship Id="rId14" Type="http://schemas.openxmlformats.org/officeDocument/2006/relationships/image" Target="../media/image1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2.png"/><Relationship Id="rId12" Type="http://schemas.openxmlformats.org/officeDocument/2006/relationships/image" Target="../media/image21.png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41.jpeg"/><Relationship Id="rId11" Type="http://schemas.openxmlformats.org/officeDocument/2006/relationships/image" Target="../media/image45.png"/><Relationship Id="rId5" Type="http://schemas.openxmlformats.org/officeDocument/2006/relationships/audio" Target="../media/audio12.wav"/><Relationship Id="rId10" Type="http://schemas.openxmlformats.org/officeDocument/2006/relationships/image" Target="../media/image4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9.png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2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4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53.gif"/><Relationship Id="rId5" Type="http://schemas.openxmlformats.org/officeDocument/2006/relationships/image" Target="../media/image21.png"/><Relationship Id="rId4" Type="http://schemas.openxmlformats.org/officeDocument/2006/relationships/audio" Target="../media/audio1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slide" Target="slide24.xml"/><Relationship Id="rId5" Type="http://schemas.openxmlformats.org/officeDocument/2006/relationships/slide" Target="slide23.xml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11.wdp"/><Relationship Id="rId3" Type="http://schemas.openxmlformats.org/officeDocument/2006/relationships/audio" Target="../media/audio7.wav"/><Relationship Id="rId7" Type="http://schemas.openxmlformats.org/officeDocument/2006/relationships/image" Target="../media/image58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6" Type="http://schemas.microsoft.com/office/2007/relationships/hdphoto" Target="../media/hdphoto9.wdp"/><Relationship Id="rId11" Type="http://schemas.openxmlformats.org/officeDocument/2006/relationships/image" Target="../media/image45.png"/><Relationship Id="rId5" Type="http://schemas.openxmlformats.org/officeDocument/2006/relationships/image" Target="../media/image57.png"/><Relationship Id="rId15" Type="http://schemas.microsoft.com/office/2007/relationships/hdphoto" Target="../media/hdphoto12.wdp"/><Relationship Id="rId10" Type="http://schemas.openxmlformats.org/officeDocument/2006/relationships/image" Target="../media/image44.png"/><Relationship Id="rId4" Type="http://schemas.openxmlformats.org/officeDocument/2006/relationships/image" Target="../media/image56.gif"/><Relationship Id="rId9" Type="http://schemas.openxmlformats.org/officeDocument/2006/relationships/image" Target="../media/image43.png"/><Relationship Id="rId1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audio" Target="../media/audio7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Relationship Id="rId6" Type="http://schemas.microsoft.com/office/2007/relationships/hdphoto" Target="../media/hdphoto9.wdp"/><Relationship Id="rId5" Type="http://schemas.openxmlformats.org/officeDocument/2006/relationships/image" Target="../media/image57.png"/><Relationship Id="rId4" Type="http://schemas.openxmlformats.org/officeDocument/2006/relationships/image" Target="../media/image56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1.png"/><Relationship Id="rId4" Type="http://schemas.openxmlformats.org/officeDocument/2006/relationships/image" Target="../media/image61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45.png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62.jpeg"/><Relationship Id="rId4" Type="http://schemas.openxmlformats.org/officeDocument/2006/relationships/audio" Target="../media/audio13.wav"/><Relationship Id="rId9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gi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5.png"/><Relationship Id="rId12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eg"/><Relationship Id="rId11" Type="http://schemas.microsoft.com/office/2007/relationships/hdphoto" Target="../media/hdphoto3.wdp"/><Relationship Id="rId5" Type="http://schemas.openxmlformats.org/officeDocument/2006/relationships/audio" Target="../media/audio4.wav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openxmlformats.org/officeDocument/2006/relationships/image" Target="../media/image16.png"/><Relationship Id="rId14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gi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5.png"/><Relationship Id="rId12" Type="http://schemas.openxmlformats.org/officeDocument/2006/relationships/image" Target="../media/image1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11" Type="http://schemas.microsoft.com/office/2007/relationships/hdphoto" Target="../media/hdphoto3.wdp"/><Relationship Id="rId5" Type="http://schemas.openxmlformats.org/officeDocument/2006/relationships/audio" Target="../media/audio4.wav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23.png"/><Relationship Id="rId14" Type="http://schemas.openxmlformats.org/officeDocument/2006/relationships/image" Target="../media/image2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gif"/><Relationship Id="rId3" Type="http://schemas.openxmlformats.org/officeDocument/2006/relationships/slideLayout" Target="../slideLayouts/slideLayout9.xml"/><Relationship Id="rId7" Type="http://schemas.microsoft.com/office/2007/relationships/hdphoto" Target="../media/hdphoto4.wdp"/><Relationship Id="rId12" Type="http://schemas.microsoft.com/office/2007/relationships/hdphoto" Target="../media/hdphoto3.wdp"/><Relationship Id="rId2" Type="http://schemas.openxmlformats.org/officeDocument/2006/relationships/audio" Target="../media/media3.mp3"/><Relationship Id="rId16" Type="http://schemas.openxmlformats.org/officeDocument/2006/relationships/image" Target="../media/image21.png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11" Type="http://schemas.openxmlformats.org/officeDocument/2006/relationships/image" Target="../media/image17.png"/><Relationship Id="rId5" Type="http://schemas.openxmlformats.org/officeDocument/2006/relationships/audio" Target="../media/audio4.wav"/><Relationship Id="rId15" Type="http://schemas.openxmlformats.org/officeDocument/2006/relationships/image" Target="../media/image26.gif"/><Relationship Id="rId10" Type="http://schemas.openxmlformats.org/officeDocument/2006/relationships/image" Target="../media/image16.png"/><Relationship Id="rId4" Type="http://schemas.openxmlformats.org/officeDocument/2006/relationships/audio" Target="../media/audio5.wav"/><Relationship Id="rId9" Type="http://schemas.microsoft.com/office/2007/relationships/hdphoto" Target="../media/hdphoto2.wdp"/><Relationship Id="rId14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gif"/><Relationship Id="rId3" Type="http://schemas.openxmlformats.org/officeDocument/2006/relationships/slideLayout" Target="../slideLayouts/slideLayout9.xml"/><Relationship Id="rId7" Type="http://schemas.microsoft.com/office/2007/relationships/hdphoto" Target="../media/hdphoto5.wdp"/><Relationship Id="rId12" Type="http://schemas.microsoft.com/office/2007/relationships/hdphoto" Target="../media/hdphoto3.wdp"/><Relationship Id="rId2" Type="http://schemas.openxmlformats.org/officeDocument/2006/relationships/audio" Target="../media/media4.mp3"/><Relationship Id="rId16" Type="http://schemas.openxmlformats.org/officeDocument/2006/relationships/image" Target="../media/image21.png"/><Relationship Id="rId1" Type="http://schemas.microsoft.com/office/2007/relationships/media" Target="../media/media4.mp3"/><Relationship Id="rId6" Type="http://schemas.openxmlformats.org/officeDocument/2006/relationships/image" Target="../media/image27.png"/><Relationship Id="rId11" Type="http://schemas.openxmlformats.org/officeDocument/2006/relationships/image" Target="../media/image17.png"/><Relationship Id="rId5" Type="http://schemas.openxmlformats.org/officeDocument/2006/relationships/audio" Target="../media/audio4.wav"/><Relationship Id="rId15" Type="http://schemas.openxmlformats.org/officeDocument/2006/relationships/image" Target="../media/image28.gif"/><Relationship Id="rId10" Type="http://schemas.openxmlformats.org/officeDocument/2006/relationships/image" Target="../media/image16.png"/><Relationship Id="rId4" Type="http://schemas.openxmlformats.org/officeDocument/2006/relationships/audio" Target="../media/audio6.wav"/><Relationship Id="rId9" Type="http://schemas.microsoft.com/office/2007/relationships/hdphoto" Target="../media/hdphoto2.wdp"/><Relationship Id="rId1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gi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5.png"/><Relationship Id="rId12" Type="http://schemas.openxmlformats.org/officeDocument/2006/relationships/image" Target="../media/image18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9.png"/><Relationship Id="rId11" Type="http://schemas.microsoft.com/office/2007/relationships/hdphoto" Target="../media/hdphoto3.wdp"/><Relationship Id="rId5" Type="http://schemas.openxmlformats.org/officeDocument/2006/relationships/audio" Target="../media/audio4.wav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audio" Target="../media/audio7.wav"/><Relationship Id="rId9" Type="http://schemas.openxmlformats.org/officeDocument/2006/relationships/image" Target="../media/image16.png"/><Relationship Id="rId14" Type="http://schemas.openxmlformats.org/officeDocument/2006/relationships/image" Target="../media/image3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/>
          <p:nvPr/>
        </p:nvSpPr>
        <p:spPr>
          <a:xfrm>
            <a:off x="1193800" y="176363"/>
            <a:ext cx="9804400" cy="5174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Quỳnh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dạy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2A2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TR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ỜNG TIỂU HỌC 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ĐẠO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7" name="Picture 1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2157607" y="200999"/>
            <a:ext cx="770960" cy="69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90734" y="5795201"/>
            <a:ext cx="1114668" cy="8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61766" y="1215292"/>
            <a:ext cx="1101436" cy="81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91653" y="176364"/>
            <a:ext cx="765756" cy="56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2334207" y="5297248"/>
            <a:ext cx="618332" cy="55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Pasta Clipart Images – Browse 4,322 Stock Photos, Vectors, and Video |  Adobe Sto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885" y="1566735"/>
            <a:ext cx="3488880" cy="296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-3500909" y="1258618"/>
            <a:ext cx="11563350" cy="5048251"/>
            <a:chOff x="-4249838" y="1419696"/>
            <a:chExt cx="10727904" cy="5048251"/>
          </a:xfrm>
        </p:grpSpPr>
        <p:grpSp>
          <p:nvGrpSpPr>
            <p:cNvPr id="14" name="Group 13"/>
            <p:cNvGrpSpPr/>
            <p:nvPr/>
          </p:nvGrpSpPr>
          <p:grpSpPr>
            <a:xfrm>
              <a:off x="-1955059" y="1419696"/>
              <a:ext cx="8433125" cy="5048251"/>
              <a:chOff x="-1531055" y="1066800"/>
              <a:chExt cx="8433125" cy="5048251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-1531055" y="1066800"/>
                <a:ext cx="6162971" cy="5048251"/>
                <a:chOff x="60440" y="266457"/>
                <a:chExt cx="9254200" cy="7071502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60440" y="266457"/>
                  <a:ext cx="9254200" cy="7071502"/>
                  <a:chOff x="60440" y="266457"/>
                  <a:chExt cx="9254200" cy="7071502"/>
                </a:xfrm>
              </p:grpSpPr>
              <p:sp>
                <p:nvSpPr>
                  <p:cNvPr id="24" name="Freeform 23"/>
                  <p:cNvSpPr/>
                  <p:nvPr/>
                </p:nvSpPr>
                <p:spPr>
                  <a:xfrm>
                    <a:off x="60440" y="266457"/>
                    <a:ext cx="5154949" cy="7071502"/>
                  </a:xfrm>
                  <a:custGeom>
                    <a:avLst/>
                    <a:gdLst>
                      <a:gd name="connsiteX0" fmla="*/ 3618627 w 5154948"/>
                      <a:gd name="connsiteY0" fmla="*/ 1763085 h 7059455"/>
                      <a:gd name="connsiteX1" fmla="*/ 2085180 w 5154948"/>
                      <a:gd name="connsiteY1" fmla="*/ 3294544 h 7059455"/>
                      <a:gd name="connsiteX2" fmla="*/ 3618627 w 5154948"/>
                      <a:gd name="connsiteY2" fmla="*/ 4826003 h 7059455"/>
                      <a:gd name="connsiteX3" fmla="*/ 5152074 w 5154948"/>
                      <a:gd name="connsiteY3" fmla="*/ 3294544 h 7059455"/>
                      <a:gd name="connsiteX4" fmla="*/ 3618627 w 5154948"/>
                      <a:gd name="connsiteY4" fmla="*/ 1763085 h 7059455"/>
                      <a:gd name="connsiteX5" fmla="*/ 0 w 5154948"/>
                      <a:gd name="connsiteY5" fmla="*/ 0 h 7059455"/>
                      <a:gd name="connsiteX6" fmla="*/ 5154948 w 5154948"/>
                      <a:gd name="connsiteY6" fmla="*/ 0 h 7059455"/>
                      <a:gd name="connsiteX7" fmla="*/ 5154948 w 5154948"/>
                      <a:gd name="connsiteY7" fmla="*/ 7059455 h 7059455"/>
                      <a:gd name="connsiteX8" fmla="*/ 0 w 5154948"/>
                      <a:gd name="connsiteY8" fmla="*/ 7059455 h 7059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154948" h="7059455">
                        <a:moveTo>
                          <a:pt x="3618627" y="1763085"/>
                        </a:moveTo>
                        <a:cubicBezTo>
                          <a:pt x="2771728" y="1763085"/>
                          <a:pt x="2085180" y="2448743"/>
                          <a:pt x="2085180" y="3294544"/>
                        </a:cubicBezTo>
                        <a:cubicBezTo>
                          <a:pt x="2085180" y="4140345"/>
                          <a:pt x="2771728" y="4826003"/>
                          <a:pt x="3618627" y="4826003"/>
                        </a:cubicBezTo>
                        <a:cubicBezTo>
                          <a:pt x="4465526" y="4826003"/>
                          <a:pt x="5152074" y="4140345"/>
                          <a:pt x="5152074" y="3294544"/>
                        </a:cubicBezTo>
                        <a:cubicBezTo>
                          <a:pt x="5152074" y="2448743"/>
                          <a:pt x="4465526" y="1763085"/>
                          <a:pt x="3618627" y="1763085"/>
                        </a:cubicBezTo>
                        <a:close/>
                        <a:moveTo>
                          <a:pt x="0" y="0"/>
                        </a:moveTo>
                        <a:lnTo>
                          <a:pt x="5154948" y="0"/>
                        </a:lnTo>
                        <a:lnTo>
                          <a:pt x="5154948" y="7059455"/>
                        </a:lnTo>
                        <a:lnTo>
                          <a:pt x="0" y="705945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Freeform 24">
                    <a:hlinkClick r:id="" action="ppaction://noaction" highlightClick="1"/>
                  </p:cNvPr>
                  <p:cNvSpPr/>
                  <p:nvPr/>
                </p:nvSpPr>
                <p:spPr>
                  <a:xfrm>
                    <a:off x="4988099" y="266457"/>
                    <a:ext cx="4326541" cy="7071502"/>
                  </a:xfrm>
                  <a:custGeom>
                    <a:avLst/>
                    <a:gdLst>
                      <a:gd name="connsiteX0" fmla="*/ 2696486 w 4326540"/>
                      <a:gd name="connsiteY0" fmla="*/ 2022220 h 7059455"/>
                      <a:gd name="connsiteX1" fmla="*/ 1343434 w 4326540"/>
                      <a:gd name="connsiteY1" fmla="*/ 3380212 h 7059455"/>
                      <a:gd name="connsiteX2" fmla="*/ 2696486 w 4326540"/>
                      <a:gd name="connsiteY2" fmla="*/ 4738204 h 7059455"/>
                      <a:gd name="connsiteX3" fmla="*/ 4049538 w 4326540"/>
                      <a:gd name="connsiteY3" fmla="*/ 3380212 h 7059455"/>
                      <a:gd name="connsiteX4" fmla="*/ 2696486 w 4326540"/>
                      <a:gd name="connsiteY4" fmla="*/ 2022220 h 7059455"/>
                      <a:gd name="connsiteX5" fmla="*/ 0 w 4326540"/>
                      <a:gd name="connsiteY5" fmla="*/ 0 h 7059455"/>
                      <a:gd name="connsiteX6" fmla="*/ 4326540 w 4326540"/>
                      <a:gd name="connsiteY6" fmla="*/ 0 h 7059455"/>
                      <a:gd name="connsiteX7" fmla="*/ 4326540 w 4326540"/>
                      <a:gd name="connsiteY7" fmla="*/ 7059455 h 7059455"/>
                      <a:gd name="connsiteX8" fmla="*/ 0 w 4326540"/>
                      <a:gd name="connsiteY8" fmla="*/ 7059455 h 7059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26540" h="7059455">
                        <a:moveTo>
                          <a:pt x="2696486" y="2022220"/>
                        </a:moveTo>
                        <a:cubicBezTo>
                          <a:pt x="1949216" y="2022220"/>
                          <a:pt x="1343434" y="2630214"/>
                          <a:pt x="1343434" y="3380212"/>
                        </a:cubicBezTo>
                        <a:cubicBezTo>
                          <a:pt x="1343434" y="4130210"/>
                          <a:pt x="1949216" y="4738204"/>
                          <a:pt x="2696486" y="4738204"/>
                        </a:cubicBezTo>
                        <a:cubicBezTo>
                          <a:pt x="3443756" y="4738204"/>
                          <a:pt x="4049538" y="4130210"/>
                          <a:pt x="4049538" y="3380212"/>
                        </a:cubicBezTo>
                        <a:cubicBezTo>
                          <a:pt x="4049538" y="2630214"/>
                          <a:pt x="3443756" y="2022220"/>
                          <a:pt x="2696486" y="2022220"/>
                        </a:cubicBezTo>
                        <a:close/>
                        <a:moveTo>
                          <a:pt x="0" y="0"/>
                        </a:moveTo>
                        <a:lnTo>
                          <a:pt x="4326540" y="0"/>
                        </a:lnTo>
                        <a:lnTo>
                          <a:pt x="4326540" y="7059455"/>
                        </a:lnTo>
                        <a:lnTo>
                          <a:pt x="0" y="705945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8" name="Group 17"/>
                <p:cNvGrpSpPr/>
                <p:nvPr/>
              </p:nvGrpSpPr>
              <p:grpSpPr>
                <a:xfrm>
                  <a:off x="2072377" y="467959"/>
                  <a:ext cx="7123075" cy="4650933"/>
                  <a:chOff x="481694" y="-129577"/>
                  <a:chExt cx="5829300" cy="3900988"/>
                </a:xfrm>
              </p:grpSpPr>
              <p:pic>
                <p:nvPicPr>
                  <p:cNvPr id="19" name="Picture 18" descr="Binocular Field Glasses Flat Icon Stock Illustration - Download Image Now -  Icon, Binoculars, Surveillance - iStock"/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99173" b="98718"/>
                  <a:stretch>
                    <a:fillRect/>
                  </a:stretch>
                </p:blipFill>
                <p:spPr bwMode="auto">
                  <a:xfrm>
                    <a:off x="1915158" y="-129577"/>
                    <a:ext cx="48218" cy="43824"/>
                  </a:xfrm>
                  <a:custGeom>
                    <a:avLst/>
                    <a:gdLst>
                      <a:gd name="connsiteX0" fmla="*/ 0 w 48218"/>
                      <a:gd name="connsiteY0" fmla="*/ 0 h 43824"/>
                      <a:gd name="connsiteX1" fmla="*/ 48218 w 48218"/>
                      <a:gd name="connsiteY1" fmla="*/ 0 h 43824"/>
                      <a:gd name="connsiteX2" fmla="*/ 0 w 48218"/>
                      <a:gd name="connsiteY2" fmla="*/ 43824 h 43824"/>
                      <a:gd name="connsiteX3" fmla="*/ 0 w 48218"/>
                      <a:gd name="connsiteY3" fmla="*/ 0 h 438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218" h="43824">
                        <a:moveTo>
                          <a:pt x="0" y="0"/>
                        </a:moveTo>
                        <a:lnTo>
                          <a:pt x="48218" y="0"/>
                        </a:lnTo>
                        <a:lnTo>
                          <a:pt x="0" y="438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20" name="Group 19"/>
                  <p:cNvGrpSpPr/>
                  <p:nvPr/>
                </p:nvGrpSpPr>
                <p:grpSpPr>
                  <a:xfrm>
                    <a:off x="481694" y="1353405"/>
                    <a:ext cx="5786873" cy="2332298"/>
                    <a:chOff x="481694" y="1353405"/>
                    <a:chExt cx="5786873" cy="2332298"/>
                  </a:xfrm>
                </p:grpSpPr>
                <p:sp>
                  <p:nvSpPr>
                    <p:cNvPr id="22" name="Freeform 21"/>
                    <p:cNvSpPr/>
                    <p:nvPr/>
                  </p:nvSpPr>
                  <p:spPr>
                    <a:xfrm>
                      <a:off x="481694" y="1353405"/>
                      <a:ext cx="2584175" cy="2332298"/>
                    </a:xfrm>
                    <a:custGeom>
                      <a:avLst/>
                      <a:gdLst>
                        <a:gd name="connsiteX0" fmla="*/ 1445681 w 2632747"/>
                        <a:gd name="connsiteY0" fmla="*/ 6576 h 2241776"/>
                        <a:gd name="connsiteX1" fmla="*/ 2632747 w 2632747"/>
                        <a:gd name="connsiteY1" fmla="*/ 1124176 h 2241776"/>
                        <a:gd name="connsiteX2" fmla="*/ 1445681 w 2632747"/>
                        <a:gd name="connsiteY2" fmla="*/ 2241776 h 2241776"/>
                        <a:gd name="connsiteX3" fmla="*/ 1324311 w 2632747"/>
                        <a:gd name="connsiteY3" fmla="*/ 2236006 h 2241776"/>
                        <a:gd name="connsiteX4" fmla="*/ 1285976 w 2632747"/>
                        <a:gd name="connsiteY4" fmla="*/ 2230498 h 2241776"/>
                        <a:gd name="connsiteX5" fmla="*/ 1308437 w 2632747"/>
                        <a:gd name="connsiteY5" fmla="*/ 2229430 h 2241776"/>
                        <a:gd name="connsiteX6" fmla="*/ 2374132 w 2632747"/>
                        <a:gd name="connsiteY6" fmla="*/ 1117600 h 2241776"/>
                        <a:gd name="connsiteX7" fmla="*/ 1426301 w 2632747"/>
                        <a:gd name="connsiteY7" fmla="*/ 22706 h 2241776"/>
                        <a:gd name="connsiteX8" fmla="*/ 1346771 w 2632747"/>
                        <a:gd name="connsiteY8" fmla="*/ 11278 h 2241776"/>
                        <a:gd name="connsiteX9" fmla="*/ 1187066 w 2632747"/>
                        <a:gd name="connsiteY9" fmla="*/ 0 h 2241776"/>
                        <a:gd name="connsiteX10" fmla="*/ 1308437 w 2632747"/>
                        <a:gd name="connsiteY10" fmla="*/ 5770 h 2241776"/>
                        <a:gd name="connsiteX11" fmla="*/ 1346771 w 2632747"/>
                        <a:gd name="connsiteY11" fmla="*/ 11278 h 2241776"/>
                        <a:gd name="connsiteX12" fmla="*/ 1324311 w 2632747"/>
                        <a:gd name="connsiteY12" fmla="*/ 12346 h 2241776"/>
                        <a:gd name="connsiteX13" fmla="*/ 258615 w 2632747"/>
                        <a:gd name="connsiteY13" fmla="*/ 1124176 h 2241776"/>
                        <a:gd name="connsiteX14" fmla="*/ 1206446 w 2632747"/>
                        <a:gd name="connsiteY14" fmla="*/ 2219070 h 2241776"/>
                        <a:gd name="connsiteX15" fmla="*/ 1285976 w 2632747"/>
                        <a:gd name="connsiteY15" fmla="*/ 2230498 h 2241776"/>
                        <a:gd name="connsiteX16" fmla="*/ 1187066 w 2632747"/>
                        <a:gd name="connsiteY16" fmla="*/ 2235200 h 2241776"/>
                        <a:gd name="connsiteX17" fmla="*/ 0 w 2632747"/>
                        <a:gd name="connsiteY17" fmla="*/ 1117600 h 2241776"/>
                        <a:gd name="connsiteX18" fmla="*/ 1187066 w 2632747"/>
                        <a:gd name="connsiteY18" fmla="*/ 0 h 2241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632747" h="2241776">
                          <a:moveTo>
                            <a:pt x="1445681" y="6576"/>
                          </a:moveTo>
                          <a:cubicBezTo>
                            <a:pt x="2101279" y="6576"/>
                            <a:pt x="2632747" y="506943"/>
                            <a:pt x="2632747" y="1124176"/>
                          </a:cubicBezTo>
                          <a:cubicBezTo>
                            <a:pt x="2632747" y="1741409"/>
                            <a:pt x="2101279" y="2241776"/>
                            <a:pt x="1445681" y="2241776"/>
                          </a:cubicBezTo>
                          <a:cubicBezTo>
                            <a:pt x="1404706" y="2241776"/>
                            <a:pt x="1364216" y="2239822"/>
                            <a:pt x="1324311" y="2236006"/>
                          </a:cubicBezTo>
                          <a:lnTo>
                            <a:pt x="1285976" y="2230498"/>
                          </a:lnTo>
                          <a:lnTo>
                            <a:pt x="1308437" y="2229430"/>
                          </a:lnTo>
                          <a:cubicBezTo>
                            <a:pt x="1907022" y="2172198"/>
                            <a:pt x="2374132" y="1696256"/>
                            <a:pt x="2374132" y="1117600"/>
                          </a:cubicBezTo>
                          <a:cubicBezTo>
                            <a:pt x="2374132" y="577521"/>
                            <a:pt x="1967227" y="126918"/>
                            <a:pt x="1426301" y="22706"/>
                          </a:cubicBezTo>
                          <a:lnTo>
                            <a:pt x="1346771" y="11278"/>
                          </a:lnTo>
                          <a:close/>
                          <a:moveTo>
                            <a:pt x="1187066" y="0"/>
                          </a:moveTo>
                          <a:cubicBezTo>
                            <a:pt x="1228041" y="0"/>
                            <a:pt x="1268531" y="1955"/>
                            <a:pt x="1308437" y="5770"/>
                          </a:cubicBezTo>
                          <a:lnTo>
                            <a:pt x="1346771" y="11278"/>
                          </a:lnTo>
                          <a:lnTo>
                            <a:pt x="1324311" y="12346"/>
                          </a:lnTo>
                          <a:cubicBezTo>
                            <a:pt x="725726" y="69578"/>
                            <a:pt x="258615" y="545520"/>
                            <a:pt x="258615" y="1124176"/>
                          </a:cubicBezTo>
                          <a:cubicBezTo>
                            <a:pt x="258615" y="1664255"/>
                            <a:pt x="665520" y="2114858"/>
                            <a:pt x="1206446" y="2219070"/>
                          </a:cubicBezTo>
                          <a:lnTo>
                            <a:pt x="1285976" y="2230498"/>
                          </a:lnTo>
                          <a:lnTo>
                            <a:pt x="1187066" y="2235200"/>
                          </a:lnTo>
                          <a:cubicBezTo>
                            <a:pt x="531468" y="2235200"/>
                            <a:pt x="0" y="1734833"/>
                            <a:pt x="0" y="1117600"/>
                          </a:cubicBezTo>
                          <a:cubicBezTo>
                            <a:pt x="0" y="500367"/>
                            <a:pt x="531468" y="0"/>
                            <a:pt x="1187066" y="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" name="Freeform 22"/>
                    <p:cNvSpPr/>
                    <p:nvPr/>
                  </p:nvSpPr>
                  <p:spPr>
                    <a:xfrm>
                      <a:off x="3791583" y="1353405"/>
                      <a:ext cx="2476984" cy="2332298"/>
                    </a:xfrm>
                    <a:custGeom>
                      <a:avLst/>
                      <a:gdLst>
                        <a:gd name="connsiteX0" fmla="*/ 1445681 w 2632747"/>
                        <a:gd name="connsiteY0" fmla="*/ 6576 h 2241776"/>
                        <a:gd name="connsiteX1" fmla="*/ 2632747 w 2632747"/>
                        <a:gd name="connsiteY1" fmla="*/ 1124176 h 2241776"/>
                        <a:gd name="connsiteX2" fmla="*/ 1445681 w 2632747"/>
                        <a:gd name="connsiteY2" fmla="*/ 2241776 h 2241776"/>
                        <a:gd name="connsiteX3" fmla="*/ 1324311 w 2632747"/>
                        <a:gd name="connsiteY3" fmla="*/ 2236006 h 2241776"/>
                        <a:gd name="connsiteX4" fmla="*/ 1285976 w 2632747"/>
                        <a:gd name="connsiteY4" fmla="*/ 2230498 h 2241776"/>
                        <a:gd name="connsiteX5" fmla="*/ 1308437 w 2632747"/>
                        <a:gd name="connsiteY5" fmla="*/ 2229430 h 2241776"/>
                        <a:gd name="connsiteX6" fmla="*/ 2374132 w 2632747"/>
                        <a:gd name="connsiteY6" fmla="*/ 1117600 h 2241776"/>
                        <a:gd name="connsiteX7" fmla="*/ 1426301 w 2632747"/>
                        <a:gd name="connsiteY7" fmla="*/ 22706 h 2241776"/>
                        <a:gd name="connsiteX8" fmla="*/ 1346771 w 2632747"/>
                        <a:gd name="connsiteY8" fmla="*/ 11278 h 2241776"/>
                        <a:gd name="connsiteX9" fmla="*/ 1187066 w 2632747"/>
                        <a:gd name="connsiteY9" fmla="*/ 0 h 2241776"/>
                        <a:gd name="connsiteX10" fmla="*/ 1308437 w 2632747"/>
                        <a:gd name="connsiteY10" fmla="*/ 5770 h 2241776"/>
                        <a:gd name="connsiteX11" fmla="*/ 1346771 w 2632747"/>
                        <a:gd name="connsiteY11" fmla="*/ 11278 h 2241776"/>
                        <a:gd name="connsiteX12" fmla="*/ 1324311 w 2632747"/>
                        <a:gd name="connsiteY12" fmla="*/ 12346 h 2241776"/>
                        <a:gd name="connsiteX13" fmla="*/ 258615 w 2632747"/>
                        <a:gd name="connsiteY13" fmla="*/ 1124176 h 2241776"/>
                        <a:gd name="connsiteX14" fmla="*/ 1206446 w 2632747"/>
                        <a:gd name="connsiteY14" fmla="*/ 2219070 h 2241776"/>
                        <a:gd name="connsiteX15" fmla="*/ 1285976 w 2632747"/>
                        <a:gd name="connsiteY15" fmla="*/ 2230498 h 2241776"/>
                        <a:gd name="connsiteX16" fmla="*/ 1187066 w 2632747"/>
                        <a:gd name="connsiteY16" fmla="*/ 2235200 h 2241776"/>
                        <a:gd name="connsiteX17" fmla="*/ 0 w 2632747"/>
                        <a:gd name="connsiteY17" fmla="*/ 1117600 h 2241776"/>
                        <a:gd name="connsiteX18" fmla="*/ 1187066 w 2632747"/>
                        <a:gd name="connsiteY18" fmla="*/ 0 h 2241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632747" h="2241776">
                          <a:moveTo>
                            <a:pt x="1445681" y="6576"/>
                          </a:moveTo>
                          <a:cubicBezTo>
                            <a:pt x="2101279" y="6576"/>
                            <a:pt x="2632747" y="506943"/>
                            <a:pt x="2632747" y="1124176"/>
                          </a:cubicBezTo>
                          <a:cubicBezTo>
                            <a:pt x="2632747" y="1741409"/>
                            <a:pt x="2101279" y="2241776"/>
                            <a:pt x="1445681" y="2241776"/>
                          </a:cubicBezTo>
                          <a:cubicBezTo>
                            <a:pt x="1404706" y="2241776"/>
                            <a:pt x="1364216" y="2239822"/>
                            <a:pt x="1324311" y="2236006"/>
                          </a:cubicBezTo>
                          <a:lnTo>
                            <a:pt x="1285976" y="2230498"/>
                          </a:lnTo>
                          <a:lnTo>
                            <a:pt x="1308437" y="2229430"/>
                          </a:lnTo>
                          <a:cubicBezTo>
                            <a:pt x="1907022" y="2172198"/>
                            <a:pt x="2374132" y="1696256"/>
                            <a:pt x="2374132" y="1117600"/>
                          </a:cubicBezTo>
                          <a:cubicBezTo>
                            <a:pt x="2374132" y="577521"/>
                            <a:pt x="1967227" y="126918"/>
                            <a:pt x="1426301" y="22706"/>
                          </a:cubicBezTo>
                          <a:lnTo>
                            <a:pt x="1346771" y="11278"/>
                          </a:lnTo>
                          <a:close/>
                          <a:moveTo>
                            <a:pt x="1187066" y="0"/>
                          </a:moveTo>
                          <a:cubicBezTo>
                            <a:pt x="1228041" y="0"/>
                            <a:pt x="1268531" y="1955"/>
                            <a:pt x="1308437" y="5770"/>
                          </a:cubicBezTo>
                          <a:lnTo>
                            <a:pt x="1346771" y="11278"/>
                          </a:lnTo>
                          <a:lnTo>
                            <a:pt x="1324311" y="12346"/>
                          </a:lnTo>
                          <a:cubicBezTo>
                            <a:pt x="725726" y="69578"/>
                            <a:pt x="258615" y="545520"/>
                            <a:pt x="258615" y="1124176"/>
                          </a:cubicBezTo>
                          <a:cubicBezTo>
                            <a:pt x="258615" y="1664255"/>
                            <a:pt x="665520" y="2114858"/>
                            <a:pt x="1206446" y="2219070"/>
                          </a:cubicBezTo>
                          <a:lnTo>
                            <a:pt x="1285976" y="2230498"/>
                          </a:lnTo>
                          <a:lnTo>
                            <a:pt x="1187066" y="2235200"/>
                          </a:lnTo>
                          <a:cubicBezTo>
                            <a:pt x="531468" y="2235200"/>
                            <a:pt x="0" y="1734833"/>
                            <a:pt x="0" y="1117600"/>
                          </a:cubicBezTo>
                          <a:cubicBezTo>
                            <a:pt x="0" y="500367"/>
                            <a:pt x="531468" y="0"/>
                            <a:pt x="1187066" y="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pic>
                <p:nvPicPr>
                  <p:cNvPr id="21" name="Picture 12" descr="Binocular Field Glasses Flat Icon Stock Illustration - Download Image Now -  Icon, Binoculars, Surveillance - iStock"/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279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81694" y="351936"/>
                    <a:ext cx="5829300" cy="3419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16" name="Action Button: Custom 15">
                <a:hlinkClick r:id="" action="ppaction://noaction" highlightClick="1"/>
              </p:cNvPr>
              <p:cNvSpPr/>
              <p:nvPr/>
            </p:nvSpPr>
            <p:spPr>
              <a:xfrm>
                <a:off x="4596611" y="1066800"/>
                <a:ext cx="2305459" cy="5048251"/>
              </a:xfrm>
              <a:prstGeom prst="actionButtonBlank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Action Button: Custom 11">
              <a:hlinkClick r:id="" action="ppaction://noaction" highlightClick="1"/>
            </p:cNvPr>
            <p:cNvSpPr/>
            <p:nvPr/>
          </p:nvSpPr>
          <p:spPr>
            <a:xfrm>
              <a:off x="-4249838" y="1419696"/>
              <a:ext cx="2819400" cy="5048251"/>
            </a:xfrm>
            <a:prstGeom prst="actionButtonBlank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8" descr="Chef clipart png images | PNGWi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67">
                        <a14:foregroundMark x1="82500" y1="10284" x2="52500" y2="29433"/>
                        <a14:foregroundMark x1="57500" y1="9752" x2="93611" y2="30674"/>
                        <a14:foregroundMark x1="64167" y1="2837" x2="48056" y2="10461"/>
                        <a14:foregroundMark x1="10833" y1="25355" x2="9444" y2="50887"/>
                        <a14:foregroundMark x1="11389" y1="48227" x2="46944" y2="57447"/>
                        <a14:foregroundMark x1="56944" y1="30142" x2="61111" y2="35461"/>
                        <a14:foregroundMark x1="77222" y1="51241" x2="38333" y2="75000"/>
                        <a14:foregroundMark x1="64722" y1="80851" x2="26667" y2="81560"/>
                        <a14:foregroundMark x1="58611" y1="89007" x2="63889" y2="98050"/>
                        <a14:foregroundMark x1="35833" y1="88121" x2="28333" y2="97872"/>
                        <a14:foregroundMark x1="42222" y1="90780" x2="34167" y2="97872"/>
                        <a14:foregroundMark x1="21667" y1="94504" x2="27500" y2="94504"/>
                        <a14:backgroundMark x1="93611" y1="1241" x2="99722" y2="8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6443" y="4884341"/>
            <a:ext cx="1325158" cy="197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i.pinimg.com/originals/34/f1/8b/34f18ba88977650fb7c931ce5af6c10c.gif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610" y="5421609"/>
            <a:ext cx="1436390" cy="143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0" y="-990531"/>
            <a:ext cx="12192000" cy="3215923"/>
            <a:chOff x="-107675" y="-990531"/>
            <a:chExt cx="9404163" cy="3215923"/>
          </a:xfrm>
        </p:grpSpPr>
        <p:pic>
          <p:nvPicPr>
            <p:cNvPr id="29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0992" y="602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7675" y="-4985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922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6076" y="-979885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5680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TextBox 36"/>
          <p:cNvSpPr txBox="1"/>
          <p:nvPr/>
        </p:nvSpPr>
        <p:spPr>
          <a:xfrm>
            <a:off x="5407381" y="4839533"/>
            <a:ext cx="20058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pasta</a:t>
            </a:r>
          </a:p>
        </p:txBody>
      </p:sp>
      <p:pic>
        <p:nvPicPr>
          <p:cNvPr id="2" name="past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56389" y="3238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47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44444E-6 C 5.55556E-7 -0.03495 0.07326 -0.06203 0.16319 -0.06203 C 0.25608 -0.06203 0.33003 -0.03495 0.33003 -4.44444E-6 C 0.33003 0.03496 0.40451 0.06204 0.49687 0.06204 C 0.58698 0.06204 0.6625 0.03496 0.6625 -4.44444E-6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Pizza Clipart Images | Free Photos, PNG Stickers, Wallpapers &amp; Backgrounds  - rawpixel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50" b="95750" l="4250" r="9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634" y="1178115"/>
            <a:ext cx="359727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-3283972" y="538546"/>
            <a:ext cx="11819172" cy="5048251"/>
            <a:chOff x="-4249838" y="1419696"/>
            <a:chExt cx="10727904" cy="5048251"/>
          </a:xfrm>
        </p:grpSpPr>
        <p:grpSp>
          <p:nvGrpSpPr>
            <p:cNvPr id="14" name="Group 13"/>
            <p:cNvGrpSpPr/>
            <p:nvPr/>
          </p:nvGrpSpPr>
          <p:grpSpPr>
            <a:xfrm>
              <a:off x="-1955059" y="1419696"/>
              <a:ext cx="8433125" cy="5048251"/>
              <a:chOff x="-1531055" y="1066800"/>
              <a:chExt cx="8433125" cy="5048251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-1531055" y="1066800"/>
                <a:ext cx="6162971" cy="5048251"/>
                <a:chOff x="60440" y="266457"/>
                <a:chExt cx="9254200" cy="7071502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60440" y="266457"/>
                  <a:ext cx="9254200" cy="7071502"/>
                  <a:chOff x="60440" y="266457"/>
                  <a:chExt cx="9254200" cy="7071502"/>
                </a:xfrm>
              </p:grpSpPr>
              <p:sp>
                <p:nvSpPr>
                  <p:cNvPr id="24" name="Freeform 23"/>
                  <p:cNvSpPr/>
                  <p:nvPr/>
                </p:nvSpPr>
                <p:spPr>
                  <a:xfrm>
                    <a:off x="60440" y="266457"/>
                    <a:ext cx="5154949" cy="7071502"/>
                  </a:xfrm>
                  <a:custGeom>
                    <a:avLst/>
                    <a:gdLst>
                      <a:gd name="connsiteX0" fmla="*/ 3618627 w 5154948"/>
                      <a:gd name="connsiteY0" fmla="*/ 1763085 h 7059455"/>
                      <a:gd name="connsiteX1" fmla="*/ 2085180 w 5154948"/>
                      <a:gd name="connsiteY1" fmla="*/ 3294544 h 7059455"/>
                      <a:gd name="connsiteX2" fmla="*/ 3618627 w 5154948"/>
                      <a:gd name="connsiteY2" fmla="*/ 4826003 h 7059455"/>
                      <a:gd name="connsiteX3" fmla="*/ 5152074 w 5154948"/>
                      <a:gd name="connsiteY3" fmla="*/ 3294544 h 7059455"/>
                      <a:gd name="connsiteX4" fmla="*/ 3618627 w 5154948"/>
                      <a:gd name="connsiteY4" fmla="*/ 1763085 h 7059455"/>
                      <a:gd name="connsiteX5" fmla="*/ 0 w 5154948"/>
                      <a:gd name="connsiteY5" fmla="*/ 0 h 7059455"/>
                      <a:gd name="connsiteX6" fmla="*/ 5154948 w 5154948"/>
                      <a:gd name="connsiteY6" fmla="*/ 0 h 7059455"/>
                      <a:gd name="connsiteX7" fmla="*/ 5154948 w 5154948"/>
                      <a:gd name="connsiteY7" fmla="*/ 7059455 h 7059455"/>
                      <a:gd name="connsiteX8" fmla="*/ 0 w 5154948"/>
                      <a:gd name="connsiteY8" fmla="*/ 7059455 h 7059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154948" h="7059455">
                        <a:moveTo>
                          <a:pt x="3618627" y="1763085"/>
                        </a:moveTo>
                        <a:cubicBezTo>
                          <a:pt x="2771728" y="1763085"/>
                          <a:pt x="2085180" y="2448743"/>
                          <a:pt x="2085180" y="3294544"/>
                        </a:cubicBezTo>
                        <a:cubicBezTo>
                          <a:pt x="2085180" y="4140345"/>
                          <a:pt x="2771728" y="4826003"/>
                          <a:pt x="3618627" y="4826003"/>
                        </a:cubicBezTo>
                        <a:cubicBezTo>
                          <a:pt x="4465526" y="4826003"/>
                          <a:pt x="5152074" y="4140345"/>
                          <a:pt x="5152074" y="3294544"/>
                        </a:cubicBezTo>
                        <a:cubicBezTo>
                          <a:pt x="5152074" y="2448743"/>
                          <a:pt x="4465526" y="1763085"/>
                          <a:pt x="3618627" y="1763085"/>
                        </a:cubicBezTo>
                        <a:close/>
                        <a:moveTo>
                          <a:pt x="0" y="0"/>
                        </a:moveTo>
                        <a:lnTo>
                          <a:pt x="5154948" y="0"/>
                        </a:lnTo>
                        <a:lnTo>
                          <a:pt x="5154948" y="7059455"/>
                        </a:lnTo>
                        <a:lnTo>
                          <a:pt x="0" y="705945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Freeform 24">
                    <a:hlinkClick r:id="" action="ppaction://noaction" highlightClick="1"/>
                  </p:cNvPr>
                  <p:cNvSpPr/>
                  <p:nvPr/>
                </p:nvSpPr>
                <p:spPr>
                  <a:xfrm>
                    <a:off x="4988099" y="266457"/>
                    <a:ext cx="4326541" cy="7059455"/>
                  </a:xfrm>
                  <a:custGeom>
                    <a:avLst/>
                    <a:gdLst>
                      <a:gd name="connsiteX0" fmla="*/ 2696486 w 4326540"/>
                      <a:gd name="connsiteY0" fmla="*/ 2022220 h 7059455"/>
                      <a:gd name="connsiteX1" fmla="*/ 1343434 w 4326540"/>
                      <a:gd name="connsiteY1" fmla="*/ 3380212 h 7059455"/>
                      <a:gd name="connsiteX2" fmla="*/ 2696486 w 4326540"/>
                      <a:gd name="connsiteY2" fmla="*/ 4738204 h 7059455"/>
                      <a:gd name="connsiteX3" fmla="*/ 4049538 w 4326540"/>
                      <a:gd name="connsiteY3" fmla="*/ 3380212 h 7059455"/>
                      <a:gd name="connsiteX4" fmla="*/ 2696486 w 4326540"/>
                      <a:gd name="connsiteY4" fmla="*/ 2022220 h 7059455"/>
                      <a:gd name="connsiteX5" fmla="*/ 0 w 4326540"/>
                      <a:gd name="connsiteY5" fmla="*/ 0 h 7059455"/>
                      <a:gd name="connsiteX6" fmla="*/ 4326540 w 4326540"/>
                      <a:gd name="connsiteY6" fmla="*/ 0 h 7059455"/>
                      <a:gd name="connsiteX7" fmla="*/ 4326540 w 4326540"/>
                      <a:gd name="connsiteY7" fmla="*/ 7059455 h 7059455"/>
                      <a:gd name="connsiteX8" fmla="*/ 0 w 4326540"/>
                      <a:gd name="connsiteY8" fmla="*/ 7059455 h 7059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26540" h="7059455">
                        <a:moveTo>
                          <a:pt x="2696486" y="2022220"/>
                        </a:moveTo>
                        <a:cubicBezTo>
                          <a:pt x="1949216" y="2022220"/>
                          <a:pt x="1343434" y="2630214"/>
                          <a:pt x="1343434" y="3380212"/>
                        </a:cubicBezTo>
                        <a:cubicBezTo>
                          <a:pt x="1343434" y="4130210"/>
                          <a:pt x="1949216" y="4738204"/>
                          <a:pt x="2696486" y="4738204"/>
                        </a:cubicBezTo>
                        <a:cubicBezTo>
                          <a:pt x="3443756" y="4738204"/>
                          <a:pt x="4049538" y="4130210"/>
                          <a:pt x="4049538" y="3380212"/>
                        </a:cubicBezTo>
                        <a:cubicBezTo>
                          <a:pt x="4049538" y="2630214"/>
                          <a:pt x="3443756" y="2022220"/>
                          <a:pt x="2696486" y="2022220"/>
                        </a:cubicBezTo>
                        <a:close/>
                        <a:moveTo>
                          <a:pt x="0" y="0"/>
                        </a:moveTo>
                        <a:lnTo>
                          <a:pt x="4326540" y="0"/>
                        </a:lnTo>
                        <a:lnTo>
                          <a:pt x="4326540" y="7059455"/>
                        </a:lnTo>
                        <a:lnTo>
                          <a:pt x="0" y="705945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8" name="Group 17"/>
                <p:cNvGrpSpPr/>
                <p:nvPr/>
              </p:nvGrpSpPr>
              <p:grpSpPr>
                <a:xfrm>
                  <a:off x="2072377" y="467959"/>
                  <a:ext cx="7123075" cy="4650933"/>
                  <a:chOff x="481694" y="-129577"/>
                  <a:chExt cx="5829300" cy="3900988"/>
                </a:xfrm>
              </p:grpSpPr>
              <p:pic>
                <p:nvPicPr>
                  <p:cNvPr id="19" name="Picture 18" descr="Binocular Field Glasses Flat Icon Stock Illustration - Download Image Now -  Icon, Binoculars, Surveillance - iStock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99173" b="98718"/>
                  <a:stretch>
                    <a:fillRect/>
                  </a:stretch>
                </p:blipFill>
                <p:spPr bwMode="auto">
                  <a:xfrm>
                    <a:off x="1915158" y="-129577"/>
                    <a:ext cx="48218" cy="43824"/>
                  </a:xfrm>
                  <a:custGeom>
                    <a:avLst/>
                    <a:gdLst>
                      <a:gd name="connsiteX0" fmla="*/ 0 w 48218"/>
                      <a:gd name="connsiteY0" fmla="*/ 0 h 43824"/>
                      <a:gd name="connsiteX1" fmla="*/ 48218 w 48218"/>
                      <a:gd name="connsiteY1" fmla="*/ 0 h 43824"/>
                      <a:gd name="connsiteX2" fmla="*/ 0 w 48218"/>
                      <a:gd name="connsiteY2" fmla="*/ 43824 h 43824"/>
                      <a:gd name="connsiteX3" fmla="*/ 0 w 48218"/>
                      <a:gd name="connsiteY3" fmla="*/ 0 h 438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218" h="43824">
                        <a:moveTo>
                          <a:pt x="0" y="0"/>
                        </a:moveTo>
                        <a:lnTo>
                          <a:pt x="48218" y="0"/>
                        </a:lnTo>
                        <a:lnTo>
                          <a:pt x="0" y="438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20" name="Group 19"/>
                  <p:cNvGrpSpPr/>
                  <p:nvPr/>
                </p:nvGrpSpPr>
                <p:grpSpPr>
                  <a:xfrm>
                    <a:off x="481694" y="1353405"/>
                    <a:ext cx="5786873" cy="2332298"/>
                    <a:chOff x="481694" y="1353405"/>
                    <a:chExt cx="5786873" cy="2332298"/>
                  </a:xfrm>
                </p:grpSpPr>
                <p:sp>
                  <p:nvSpPr>
                    <p:cNvPr id="22" name="Freeform 21"/>
                    <p:cNvSpPr/>
                    <p:nvPr/>
                  </p:nvSpPr>
                  <p:spPr>
                    <a:xfrm>
                      <a:off x="481694" y="1353405"/>
                      <a:ext cx="2584175" cy="2332298"/>
                    </a:xfrm>
                    <a:custGeom>
                      <a:avLst/>
                      <a:gdLst>
                        <a:gd name="connsiteX0" fmla="*/ 1445681 w 2632747"/>
                        <a:gd name="connsiteY0" fmla="*/ 6576 h 2241776"/>
                        <a:gd name="connsiteX1" fmla="*/ 2632747 w 2632747"/>
                        <a:gd name="connsiteY1" fmla="*/ 1124176 h 2241776"/>
                        <a:gd name="connsiteX2" fmla="*/ 1445681 w 2632747"/>
                        <a:gd name="connsiteY2" fmla="*/ 2241776 h 2241776"/>
                        <a:gd name="connsiteX3" fmla="*/ 1324311 w 2632747"/>
                        <a:gd name="connsiteY3" fmla="*/ 2236006 h 2241776"/>
                        <a:gd name="connsiteX4" fmla="*/ 1285976 w 2632747"/>
                        <a:gd name="connsiteY4" fmla="*/ 2230498 h 2241776"/>
                        <a:gd name="connsiteX5" fmla="*/ 1308437 w 2632747"/>
                        <a:gd name="connsiteY5" fmla="*/ 2229430 h 2241776"/>
                        <a:gd name="connsiteX6" fmla="*/ 2374132 w 2632747"/>
                        <a:gd name="connsiteY6" fmla="*/ 1117600 h 2241776"/>
                        <a:gd name="connsiteX7" fmla="*/ 1426301 w 2632747"/>
                        <a:gd name="connsiteY7" fmla="*/ 22706 h 2241776"/>
                        <a:gd name="connsiteX8" fmla="*/ 1346771 w 2632747"/>
                        <a:gd name="connsiteY8" fmla="*/ 11278 h 2241776"/>
                        <a:gd name="connsiteX9" fmla="*/ 1187066 w 2632747"/>
                        <a:gd name="connsiteY9" fmla="*/ 0 h 2241776"/>
                        <a:gd name="connsiteX10" fmla="*/ 1308437 w 2632747"/>
                        <a:gd name="connsiteY10" fmla="*/ 5770 h 2241776"/>
                        <a:gd name="connsiteX11" fmla="*/ 1346771 w 2632747"/>
                        <a:gd name="connsiteY11" fmla="*/ 11278 h 2241776"/>
                        <a:gd name="connsiteX12" fmla="*/ 1324311 w 2632747"/>
                        <a:gd name="connsiteY12" fmla="*/ 12346 h 2241776"/>
                        <a:gd name="connsiteX13" fmla="*/ 258615 w 2632747"/>
                        <a:gd name="connsiteY13" fmla="*/ 1124176 h 2241776"/>
                        <a:gd name="connsiteX14" fmla="*/ 1206446 w 2632747"/>
                        <a:gd name="connsiteY14" fmla="*/ 2219070 h 2241776"/>
                        <a:gd name="connsiteX15" fmla="*/ 1285976 w 2632747"/>
                        <a:gd name="connsiteY15" fmla="*/ 2230498 h 2241776"/>
                        <a:gd name="connsiteX16" fmla="*/ 1187066 w 2632747"/>
                        <a:gd name="connsiteY16" fmla="*/ 2235200 h 2241776"/>
                        <a:gd name="connsiteX17" fmla="*/ 0 w 2632747"/>
                        <a:gd name="connsiteY17" fmla="*/ 1117600 h 2241776"/>
                        <a:gd name="connsiteX18" fmla="*/ 1187066 w 2632747"/>
                        <a:gd name="connsiteY18" fmla="*/ 0 h 2241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632747" h="2241776">
                          <a:moveTo>
                            <a:pt x="1445681" y="6576"/>
                          </a:moveTo>
                          <a:cubicBezTo>
                            <a:pt x="2101279" y="6576"/>
                            <a:pt x="2632747" y="506943"/>
                            <a:pt x="2632747" y="1124176"/>
                          </a:cubicBezTo>
                          <a:cubicBezTo>
                            <a:pt x="2632747" y="1741409"/>
                            <a:pt x="2101279" y="2241776"/>
                            <a:pt x="1445681" y="2241776"/>
                          </a:cubicBezTo>
                          <a:cubicBezTo>
                            <a:pt x="1404706" y="2241776"/>
                            <a:pt x="1364216" y="2239822"/>
                            <a:pt x="1324311" y="2236006"/>
                          </a:cubicBezTo>
                          <a:lnTo>
                            <a:pt x="1285976" y="2230498"/>
                          </a:lnTo>
                          <a:lnTo>
                            <a:pt x="1308437" y="2229430"/>
                          </a:lnTo>
                          <a:cubicBezTo>
                            <a:pt x="1907022" y="2172198"/>
                            <a:pt x="2374132" y="1696256"/>
                            <a:pt x="2374132" y="1117600"/>
                          </a:cubicBezTo>
                          <a:cubicBezTo>
                            <a:pt x="2374132" y="577521"/>
                            <a:pt x="1967227" y="126918"/>
                            <a:pt x="1426301" y="22706"/>
                          </a:cubicBezTo>
                          <a:lnTo>
                            <a:pt x="1346771" y="11278"/>
                          </a:lnTo>
                          <a:close/>
                          <a:moveTo>
                            <a:pt x="1187066" y="0"/>
                          </a:moveTo>
                          <a:cubicBezTo>
                            <a:pt x="1228041" y="0"/>
                            <a:pt x="1268531" y="1955"/>
                            <a:pt x="1308437" y="5770"/>
                          </a:cubicBezTo>
                          <a:lnTo>
                            <a:pt x="1346771" y="11278"/>
                          </a:lnTo>
                          <a:lnTo>
                            <a:pt x="1324311" y="12346"/>
                          </a:lnTo>
                          <a:cubicBezTo>
                            <a:pt x="725726" y="69578"/>
                            <a:pt x="258615" y="545520"/>
                            <a:pt x="258615" y="1124176"/>
                          </a:cubicBezTo>
                          <a:cubicBezTo>
                            <a:pt x="258615" y="1664255"/>
                            <a:pt x="665520" y="2114858"/>
                            <a:pt x="1206446" y="2219070"/>
                          </a:cubicBezTo>
                          <a:lnTo>
                            <a:pt x="1285976" y="2230498"/>
                          </a:lnTo>
                          <a:lnTo>
                            <a:pt x="1187066" y="2235200"/>
                          </a:lnTo>
                          <a:cubicBezTo>
                            <a:pt x="531468" y="2235200"/>
                            <a:pt x="0" y="1734833"/>
                            <a:pt x="0" y="1117600"/>
                          </a:cubicBezTo>
                          <a:cubicBezTo>
                            <a:pt x="0" y="500367"/>
                            <a:pt x="531468" y="0"/>
                            <a:pt x="1187066" y="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" name="Freeform 22"/>
                    <p:cNvSpPr/>
                    <p:nvPr/>
                  </p:nvSpPr>
                  <p:spPr>
                    <a:xfrm>
                      <a:off x="3791583" y="1353405"/>
                      <a:ext cx="2476984" cy="2332298"/>
                    </a:xfrm>
                    <a:custGeom>
                      <a:avLst/>
                      <a:gdLst>
                        <a:gd name="connsiteX0" fmla="*/ 1445681 w 2632747"/>
                        <a:gd name="connsiteY0" fmla="*/ 6576 h 2241776"/>
                        <a:gd name="connsiteX1" fmla="*/ 2632747 w 2632747"/>
                        <a:gd name="connsiteY1" fmla="*/ 1124176 h 2241776"/>
                        <a:gd name="connsiteX2" fmla="*/ 1445681 w 2632747"/>
                        <a:gd name="connsiteY2" fmla="*/ 2241776 h 2241776"/>
                        <a:gd name="connsiteX3" fmla="*/ 1324311 w 2632747"/>
                        <a:gd name="connsiteY3" fmla="*/ 2236006 h 2241776"/>
                        <a:gd name="connsiteX4" fmla="*/ 1285976 w 2632747"/>
                        <a:gd name="connsiteY4" fmla="*/ 2230498 h 2241776"/>
                        <a:gd name="connsiteX5" fmla="*/ 1308437 w 2632747"/>
                        <a:gd name="connsiteY5" fmla="*/ 2229430 h 2241776"/>
                        <a:gd name="connsiteX6" fmla="*/ 2374132 w 2632747"/>
                        <a:gd name="connsiteY6" fmla="*/ 1117600 h 2241776"/>
                        <a:gd name="connsiteX7" fmla="*/ 1426301 w 2632747"/>
                        <a:gd name="connsiteY7" fmla="*/ 22706 h 2241776"/>
                        <a:gd name="connsiteX8" fmla="*/ 1346771 w 2632747"/>
                        <a:gd name="connsiteY8" fmla="*/ 11278 h 2241776"/>
                        <a:gd name="connsiteX9" fmla="*/ 1187066 w 2632747"/>
                        <a:gd name="connsiteY9" fmla="*/ 0 h 2241776"/>
                        <a:gd name="connsiteX10" fmla="*/ 1308437 w 2632747"/>
                        <a:gd name="connsiteY10" fmla="*/ 5770 h 2241776"/>
                        <a:gd name="connsiteX11" fmla="*/ 1346771 w 2632747"/>
                        <a:gd name="connsiteY11" fmla="*/ 11278 h 2241776"/>
                        <a:gd name="connsiteX12" fmla="*/ 1324311 w 2632747"/>
                        <a:gd name="connsiteY12" fmla="*/ 12346 h 2241776"/>
                        <a:gd name="connsiteX13" fmla="*/ 258615 w 2632747"/>
                        <a:gd name="connsiteY13" fmla="*/ 1124176 h 2241776"/>
                        <a:gd name="connsiteX14" fmla="*/ 1206446 w 2632747"/>
                        <a:gd name="connsiteY14" fmla="*/ 2219070 h 2241776"/>
                        <a:gd name="connsiteX15" fmla="*/ 1285976 w 2632747"/>
                        <a:gd name="connsiteY15" fmla="*/ 2230498 h 2241776"/>
                        <a:gd name="connsiteX16" fmla="*/ 1187066 w 2632747"/>
                        <a:gd name="connsiteY16" fmla="*/ 2235200 h 2241776"/>
                        <a:gd name="connsiteX17" fmla="*/ 0 w 2632747"/>
                        <a:gd name="connsiteY17" fmla="*/ 1117600 h 2241776"/>
                        <a:gd name="connsiteX18" fmla="*/ 1187066 w 2632747"/>
                        <a:gd name="connsiteY18" fmla="*/ 0 h 2241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632747" h="2241776">
                          <a:moveTo>
                            <a:pt x="1445681" y="6576"/>
                          </a:moveTo>
                          <a:cubicBezTo>
                            <a:pt x="2101279" y="6576"/>
                            <a:pt x="2632747" y="506943"/>
                            <a:pt x="2632747" y="1124176"/>
                          </a:cubicBezTo>
                          <a:cubicBezTo>
                            <a:pt x="2632747" y="1741409"/>
                            <a:pt x="2101279" y="2241776"/>
                            <a:pt x="1445681" y="2241776"/>
                          </a:cubicBezTo>
                          <a:cubicBezTo>
                            <a:pt x="1404706" y="2241776"/>
                            <a:pt x="1364216" y="2239822"/>
                            <a:pt x="1324311" y="2236006"/>
                          </a:cubicBezTo>
                          <a:lnTo>
                            <a:pt x="1285976" y="2230498"/>
                          </a:lnTo>
                          <a:lnTo>
                            <a:pt x="1308437" y="2229430"/>
                          </a:lnTo>
                          <a:cubicBezTo>
                            <a:pt x="1907022" y="2172198"/>
                            <a:pt x="2374132" y="1696256"/>
                            <a:pt x="2374132" y="1117600"/>
                          </a:cubicBezTo>
                          <a:cubicBezTo>
                            <a:pt x="2374132" y="577521"/>
                            <a:pt x="1967227" y="126918"/>
                            <a:pt x="1426301" y="22706"/>
                          </a:cubicBezTo>
                          <a:lnTo>
                            <a:pt x="1346771" y="11278"/>
                          </a:lnTo>
                          <a:close/>
                          <a:moveTo>
                            <a:pt x="1187066" y="0"/>
                          </a:moveTo>
                          <a:cubicBezTo>
                            <a:pt x="1228041" y="0"/>
                            <a:pt x="1268531" y="1955"/>
                            <a:pt x="1308437" y="5770"/>
                          </a:cubicBezTo>
                          <a:lnTo>
                            <a:pt x="1346771" y="11278"/>
                          </a:lnTo>
                          <a:lnTo>
                            <a:pt x="1324311" y="12346"/>
                          </a:lnTo>
                          <a:cubicBezTo>
                            <a:pt x="725726" y="69578"/>
                            <a:pt x="258615" y="545520"/>
                            <a:pt x="258615" y="1124176"/>
                          </a:cubicBezTo>
                          <a:cubicBezTo>
                            <a:pt x="258615" y="1664255"/>
                            <a:pt x="665520" y="2114858"/>
                            <a:pt x="1206446" y="2219070"/>
                          </a:cubicBezTo>
                          <a:lnTo>
                            <a:pt x="1285976" y="2230498"/>
                          </a:lnTo>
                          <a:lnTo>
                            <a:pt x="1187066" y="2235200"/>
                          </a:lnTo>
                          <a:cubicBezTo>
                            <a:pt x="531468" y="2235200"/>
                            <a:pt x="0" y="1734833"/>
                            <a:pt x="0" y="1117600"/>
                          </a:cubicBezTo>
                          <a:cubicBezTo>
                            <a:pt x="0" y="500367"/>
                            <a:pt x="531468" y="0"/>
                            <a:pt x="1187066" y="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pic>
                <p:nvPicPr>
                  <p:cNvPr id="21" name="Picture 12" descr="Binocular Field Glasses Flat Icon Stock Illustration - Download Image Now -  Icon, Binoculars, Surveillance - iStock"/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279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81694" y="351936"/>
                    <a:ext cx="5829300" cy="3419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16" name="Action Button: Custom 15">
                <a:hlinkClick r:id="" action="ppaction://noaction" highlightClick="1"/>
              </p:cNvPr>
              <p:cNvSpPr/>
              <p:nvPr/>
            </p:nvSpPr>
            <p:spPr>
              <a:xfrm>
                <a:off x="4596611" y="1066800"/>
                <a:ext cx="2305459" cy="5039651"/>
              </a:xfrm>
              <a:prstGeom prst="actionButtonBlank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Action Button: Custom 11">
              <a:hlinkClick r:id="" action="ppaction://noaction" highlightClick="1"/>
            </p:cNvPr>
            <p:cNvSpPr/>
            <p:nvPr/>
          </p:nvSpPr>
          <p:spPr>
            <a:xfrm>
              <a:off x="-4249838" y="1419696"/>
              <a:ext cx="2819400" cy="5048251"/>
            </a:xfrm>
            <a:prstGeom prst="actionButtonBlank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8" descr="Chef clipart png images | PNGWi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67">
                        <a14:foregroundMark x1="82500" y1="10284" x2="52500" y2="29433"/>
                        <a14:foregroundMark x1="57500" y1="9752" x2="93611" y2="30674"/>
                        <a14:foregroundMark x1="64167" y1="2837" x2="48056" y2="10461"/>
                        <a14:foregroundMark x1="10833" y1="25355" x2="9444" y2="50887"/>
                        <a14:foregroundMark x1="11389" y1="48227" x2="46944" y2="57447"/>
                        <a14:foregroundMark x1="56944" y1="30142" x2="61111" y2="35461"/>
                        <a14:foregroundMark x1="77222" y1="51241" x2="38333" y2="75000"/>
                        <a14:foregroundMark x1="64722" y1="80851" x2="26667" y2="81560"/>
                        <a14:foregroundMark x1="58611" y1="89007" x2="63889" y2="98050"/>
                        <a14:foregroundMark x1="35833" y1="88121" x2="28333" y2="97872"/>
                        <a14:foregroundMark x1="42222" y1="90780" x2="34167" y2="97872"/>
                        <a14:foregroundMark x1="21667" y1="94504" x2="27500" y2="94504"/>
                        <a14:backgroundMark x1="93611" y1="1241" x2="99722" y2="8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541" y="4825358"/>
            <a:ext cx="1325158" cy="197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.pinimg.com/originals/a4/84/8e/a4848e1a3e4567cf89ce32a4b9481144.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591" y="5052196"/>
            <a:ext cx="1884229" cy="188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0" y="-990531"/>
            <a:ext cx="12192000" cy="3215923"/>
            <a:chOff x="-107675" y="-990531"/>
            <a:chExt cx="9404163" cy="3215923"/>
          </a:xfrm>
        </p:grpSpPr>
        <p:pic>
          <p:nvPicPr>
            <p:cNvPr id="27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0992" y="602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7675" y="-4985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922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6076" y="-979885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5680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TextBox 35"/>
          <p:cNvSpPr txBox="1"/>
          <p:nvPr/>
        </p:nvSpPr>
        <p:spPr>
          <a:xfrm>
            <a:off x="5554675" y="4985242"/>
            <a:ext cx="20058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pizza</a:t>
            </a:r>
          </a:p>
        </p:txBody>
      </p:sp>
      <p:pic>
        <p:nvPicPr>
          <p:cNvPr id="2" name="pizz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023282" y="58711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93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59259E-6 C 3.88889E-6 -0.03495 0.05781 -0.06203 0.12847 -0.06203 C 0.20156 -0.06203 0.25972 -0.03495 0.25972 -2.59259E-6 C 0.25972 0.03496 0.3184 0.06204 0.39097 0.06204 C 0.4618 0.06204 0.52118 0.03496 0.52118 -2.59259E-6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5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ute Milk PNG, Vector, PSD, and Clipart With Transparent Background for  Free Download |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432" y="1015200"/>
            <a:ext cx="4006535" cy="400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-2707830" y="859441"/>
            <a:ext cx="10727904" cy="5048251"/>
            <a:chOff x="-4249838" y="1419696"/>
            <a:chExt cx="10727904" cy="5048251"/>
          </a:xfrm>
        </p:grpSpPr>
        <p:grpSp>
          <p:nvGrpSpPr>
            <p:cNvPr id="14" name="Group 13"/>
            <p:cNvGrpSpPr/>
            <p:nvPr/>
          </p:nvGrpSpPr>
          <p:grpSpPr>
            <a:xfrm>
              <a:off x="-1955059" y="1419696"/>
              <a:ext cx="8433125" cy="5048251"/>
              <a:chOff x="-1531055" y="1066800"/>
              <a:chExt cx="8433125" cy="5048251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-1531055" y="1066800"/>
                <a:ext cx="6162971" cy="5048251"/>
                <a:chOff x="60440" y="266457"/>
                <a:chExt cx="9254200" cy="7071502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60440" y="266457"/>
                  <a:ext cx="9254200" cy="7071502"/>
                  <a:chOff x="60440" y="266457"/>
                  <a:chExt cx="9254200" cy="7071502"/>
                </a:xfrm>
              </p:grpSpPr>
              <p:sp>
                <p:nvSpPr>
                  <p:cNvPr id="24" name="Freeform 23"/>
                  <p:cNvSpPr/>
                  <p:nvPr/>
                </p:nvSpPr>
                <p:spPr>
                  <a:xfrm>
                    <a:off x="60440" y="278504"/>
                    <a:ext cx="5154948" cy="7059455"/>
                  </a:xfrm>
                  <a:custGeom>
                    <a:avLst/>
                    <a:gdLst>
                      <a:gd name="connsiteX0" fmla="*/ 3618627 w 5154948"/>
                      <a:gd name="connsiteY0" fmla="*/ 1763085 h 7059455"/>
                      <a:gd name="connsiteX1" fmla="*/ 2085180 w 5154948"/>
                      <a:gd name="connsiteY1" fmla="*/ 3294544 h 7059455"/>
                      <a:gd name="connsiteX2" fmla="*/ 3618627 w 5154948"/>
                      <a:gd name="connsiteY2" fmla="*/ 4826003 h 7059455"/>
                      <a:gd name="connsiteX3" fmla="*/ 5152074 w 5154948"/>
                      <a:gd name="connsiteY3" fmla="*/ 3294544 h 7059455"/>
                      <a:gd name="connsiteX4" fmla="*/ 3618627 w 5154948"/>
                      <a:gd name="connsiteY4" fmla="*/ 1763085 h 7059455"/>
                      <a:gd name="connsiteX5" fmla="*/ 0 w 5154948"/>
                      <a:gd name="connsiteY5" fmla="*/ 0 h 7059455"/>
                      <a:gd name="connsiteX6" fmla="*/ 5154948 w 5154948"/>
                      <a:gd name="connsiteY6" fmla="*/ 0 h 7059455"/>
                      <a:gd name="connsiteX7" fmla="*/ 5154948 w 5154948"/>
                      <a:gd name="connsiteY7" fmla="*/ 7059455 h 7059455"/>
                      <a:gd name="connsiteX8" fmla="*/ 0 w 5154948"/>
                      <a:gd name="connsiteY8" fmla="*/ 7059455 h 7059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154948" h="7059455">
                        <a:moveTo>
                          <a:pt x="3618627" y="1763085"/>
                        </a:moveTo>
                        <a:cubicBezTo>
                          <a:pt x="2771728" y="1763085"/>
                          <a:pt x="2085180" y="2448743"/>
                          <a:pt x="2085180" y="3294544"/>
                        </a:cubicBezTo>
                        <a:cubicBezTo>
                          <a:pt x="2085180" y="4140345"/>
                          <a:pt x="2771728" y="4826003"/>
                          <a:pt x="3618627" y="4826003"/>
                        </a:cubicBezTo>
                        <a:cubicBezTo>
                          <a:pt x="4465526" y="4826003"/>
                          <a:pt x="5152074" y="4140345"/>
                          <a:pt x="5152074" y="3294544"/>
                        </a:cubicBezTo>
                        <a:cubicBezTo>
                          <a:pt x="5152074" y="2448743"/>
                          <a:pt x="4465526" y="1763085"/>
                          <a:pt x="3618627" y="1763085"/>
                        </a:cubicBezTo>
                        <a:close/>
                        <a:moveTo>
                          <a:pt x="0" y="0"/>
                        </a:moveTo>
                        <a:lnTo>
                          <a:pt x="5154948" y="0"/>
                        </a:lnTo>
                        <a:lnTo>
                          <a:pt x="5154948" y="7059455"/>
                        </a:lnTo>
                        <a:lnTo>
                          <a:pt x="0" y="705945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Freeform 24">
                    <a:hlinkClick r:id="" action="ppaction://noaction" highlightClick="1"/>
                  </p:cNvPr>
                  <p:cNvSpPr/>
                  <p:nvPr/>
                </p:nvSpPr>
                <p:spPr>
                  <a:xfrm>
                    <a:off x="4988099" y="266457"/>
                    <a:ext cx="4326541" cy="7071502"/>
                  </a:xfrm>
                  <a:custGeom>
                    <a:avLst/>
                    <a:gdLst>
                      <a:gd name="connsiteX0" fmla="*/ 2696486 w 4326540"/>
                      <a:gd name="connsiteY0" fmla="*/ 2022220 h 7059455"/>
                      <a:gd name="connsiteX1" fmla="*/ 1343434 w 4326540"/>
                      <a:gd name="connsiteY1" fmla="*/ 3380212 h 7059455"/>
                      <a:gd name="connsiteX2" fmla="*/ 2696486 w 4326540"/>
                      <a:gd name="connsiteY2" fmla="*/ 4738204 h 7059455"/>
                      <a:gd name="connsiteX3" fmla="*/ 4049538 w 4326540"/>
                      <a:gd name="connsiteY3" fmla="*/ 3380212 h 7059455"/>
                      <a:gd name="connsiteX4" fmla="*/ 2696486 w 4326540"/>
                      <a:gd name="connsiteY4" fmla="*/ 2022220 h 7059455"/>
                      <a:gd name="connsiteX5" fmla="*/ 0 w 4326540"/>
                      <a:gd name="connsiteY5" fmla="*/ 0 h 7059455"/>
                      <a:gd name="connsiteX6" fmla="*/ 4326540 w 4326540"/>
                      <a:gd name="connsiteY6" fmla="*/ 0 h 7059455"/>
                      <a:gd name="connsiteX7" fmla="*/ 4326540 w 4326540"/>
                      <a:gd name="connsiteY7" fmla="*/ 7059455 h 7059455"/>
                      <a:gd name="connsiteX8" fmla="*/ 0 w 4326540"/>
                      <a:gd name="connsiteY8" fmla="*/ 7059455 h 7059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26540" h="7059455">
                        <a:moveTo>
                          <a:pt x="2696486" y="2022220"/>
                        </a:moveTo>
                        <a:cubicBezTo>
                          <a:pt x="1949216" y="2022220"/>
                          <a:pt x="1343434" y="2630214"/>
                          <a:pt x="1343434" y="3380212"/>
                        </a:cubicBezTo>
                        <a:cubicBezTo>
                          <a:pt x="1343434" y="4130210"/>
                          <a:pt x="1949216" y="4738204"/>
                          <a:pt x="2696486" y="4738204"/>
                        </a:cubicBezTo>
                        <a:cubicBezTo>
                          <a:pt x="3443756" y="4738204"/>
                          <a:pt x="4049538" y="4130210"/>
                          <a:pt x="4049538" y="3380212"/>
                        </a:cubicBezTo>
                        <a:cubicBezTo>
                          <a:pt x="4049538" y="2630214"/>
                          <a:pt x="3443756" y="2022220"/>
                          <a:pt x="2696486" y="2022220"/>
                        </a:cubicBezTo>
                        <a:close/>
                        <a:moveTo>
                          <a:pt x="0" y="0"/>
                        </a:moveTo>
                        <a:lnTo>
                          <a:pt x="4326540" y="0"/>
                        </a:lnTo>
                        <a:lnTo>
                          <a:pt x="4326540" y="7059455"/>
                        </a:lnTo>
                        <a:lnTo>
                          <a:pt x="0" y="705945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8" name="Group 17"/>
                <p:cNvGrpSpPr/>
                <p:nvPr/>
              </p:nvGrpSpPr>
              <p:grpSpPr>
                <a:xfrm>
                  <a:off x="2072377" y="467959"/>
                  <a:ext cx="7123075" cy="4650933"/>
                  <a:chOff x="481694" y="-129577"/>
                  <a:chExt cx="5829300" cy="3900988"/>
                </a:xfrm>
              </p:grpSpPr>
              <p:pic>
                <p:nvPicPr>
                  <p:cNvPr id="19" name="Picture 18" descr="Binocular Field Glasses Flat Icon Stock Illustration - Download Image Now -  Icon, Binoculars, Surveillance - iStock"/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99173" b="98718"/>
                  <a:stretch>
                    <a:fillRect/>
                  </a:stretch>
                </p:blipFill>
                <p:spPr bwMode="auto">
                  <a:xfrm>
                    <a:off x="1915158" y="-129577"/>
                    <a:ext cx="48218" cy="43824"/>
                  </a:xfrm>
                  <a:custGeom>
                    <a:avLst/>
                    <a:gdLst>
                      <a:gd name="connsiteX0" fmla="*/ 0 w 48218"/>
                      <a:gd name="connsiteY0" fmla="*/ 0 h 43824"/>
                      <a:gd name="connsiteX1" fmla="*/ 48218 w 48218"/>
                      <a:gd name="connsiteY1" fmla="*/ 0 h 43824"/>
                      <a:gd name="connsiteX2" fmla="*/ 0 w 48218"/>
                      <a:gd name="connsiteY2" fmla="*/ 43824 h 43824"/>
                      <a:gd name="connsiteX3" fmla="*/ 0 w 48218"/>
                      <a:gd name="connsiteY3" fmla="*/ 0 h 438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218" h="43824">
                        <a:moveTo>
                          <a:pt x="0" y="0"/>
                        </a:moveTo>
                        <a:lnTo>
                          <a:pt x="48218" y="0"/>
                        </a:lnTo>
                        <a:lnTo>
                          <a:pt x="0" y="438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20" name="Group 19"/>
                  <p:cNvGrpSpPr/>
                  <p:nvPr/>
                </p:nvGrpSpPr>
                <p:grpSpPr>
                  <a:xfrm>
                    <a:off x="481694" y="1353405"/>
                    <a:ext cx="5786873" cy="2332298"/>
                    <a:chOff x="481694" y="1353405"/>
                    <a:chExt cx="5786873" cy="2332298"/>
                  </a:xfrm>
                </p:grpSpPr>
                <p:sp>
                  <p:nvSpPr>
                    <p:cNvPr id="22" name="Freeform 21"/>
                    <p:cNvSpPr/>
                    <p:nvPr/>
                  </p:nvSpPr>
                  <p:spPr>
                    <a:xfrm>
                      <a:off x="481694" y="1353405"/>
                      <a:ext cx="2584175" cy="2332298"/>
                    </a:xfrm>
                    <a:custGeom>
                      <a:avLst/>
                      <a:gdLst>
                        <a:gd name="connsiteX0" fmla="*/ 1445681 w 2632747"/>
                        <a:gd name="connsiteY0" fmla="*/ 6576 h 2241776"/>
                        <a:gd name="connsiteX1" fmla="*/ 2632747 w 2632747"/>
                        <a:gd name="connsiteY1" fmla="*/ 1124176 h 2241776"/>
                        <a:gd name="connsiteX2" fmla="*/ 1445681 w 2632747"/>
                        <a:gd name="connsiteY2" fmla="*/ 2241776 h 2241776"/>
                        <a:gd name="connsiteX3" fmla="*/ 1324311 w 2632747"/>
                        <a:gd name="connsiteY3" fmla="*/ 2236006 h 2241776"/>
                        <a:gd name="connsiteX4" fmla="*/ 1285976 w 2632747"/>
                        <a:gd name="connsiteY4" fmla="*/ 2230498 h 2241776"/>
                        <a:gd name="connsiteX5" fmla="*/ 1308437 w 2632747"/>
                        <a:gd name="connsiteY5" fmla="*/ 2229430 h 2241776"/>
                        <a:gd name="connsiteX6" fmla="*/ 2374132 w 2632747"/>
                        <a:gd name="connsiteY6" fmla="*/ 1117600 h 2241776"/>
                        <a:gd name="connsiteX7" fmla="*/ 1426301 w 2632747"/>
                        <a:gd name="connsiteY7" fmla="*/ 22706 h 2241776"/>
                        <a:gd name="connsiteX8" fmla="*/ 1346771 w 2632747"/>
                        <a:gd name="connsiteY8" fmla="*/ 11278 h 2241776"/>
                        <a:gd name="connsiteX9" fmla="*/ 1187066 w 2632747"/>
                        <a:gd name="connsiteY9" fmla="*/ 0 h 2241776"/>
                        <a:gd name="connsiteX10" fmla="*/ 1308437 w 2632747"/>
                        <a:gd name="connsiteY10" fmla="*/ 5770 h 2241776"/>
                        <a:gd name="connsiteX11" fmla="*/ 1346771 w 2632747"/>
                        <a:gd name="connsiteY11" fmla="*/ 11278 h 2241776"/>
                        <a:gd name="connsiteX12" fmla="*/ 1324311 w 2632747"/>
                        <a:gd name="connsiteY12" fmla="*/ 12346 h 2241776"/>
                        <a:gd name="connsiteX13" fmla="*/ 258615 w 2632747"/>
                        <a:gd name="connsiteY13" fmla="*/ 1124176 h 2241776"/>
                        <a:gd name="connsiteX14" fmla="*/ 1206446 w 2632747"/>
                        <a:gd name="connsiteY14" fmla="*/ 2219070 h 2241776"/>
                        <a:gd name="connsiteX15" fmla="*/ 1285976 w 2632747"/>
                        <a:gd name="connsiteY15" fmla="*/ 2230498 h 2241776"/>
                        <a:gd name="connsiteX16" fmla="*/ 1187066 w 2632747"/>
                        <a:gd name="connsiteY16" fmla="*/ 2235200 h 2241776"/>
                        <a:gd name="connsiteX17" fmla="*/ 0 w 2632747"/>
                        <a:gd name="connsiteY17" fmla="*/ 1117600 h 2241776"/>
                        <a:gd name="connsiteX18" fmla="*/ 1187066 w 2632747"/>
                        <a:gd name="connsiteY18" fmla="*/ 0 h 2241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632747" h="2241776">
                          <a:moveTo>
                            <a:pt x="1445681" y="6576"/>
                          </a:moveTo>
                          <a:cubicBezTo>
                            <a:pt x="2101279" y="6576"/>
                            <a:pt x="2632747" y="506943"/>
                            <a:pt x="2632747" y="1124176"/>
                          </a:cubicBezTo>
                          <a:cubicBezTo>
                            <a:pt x="2632747" y="1741409"/>
                            <a:pt x="2101279" y="2241776"/>
                            <a:pt x="1445681" y="2241776"/>
                          </a:cubicBezTo>
                          <a:cubicBezTo>
                            <a:pt x="1404706" y="2241776"/>
                            <a:pt x="1364216" y="2239822"/>
                            <a:pt x="1324311" y="2236006"/>
                          </a:cubicBezTo>
                          <a:lnTo>
                            <a:pt x="1285976" y="2230498"/>
                          </a:lnTo>
                          <a:lnTo>
                            <a:pt x="1308437" y="2229430"/>
                          </a:lnTo>
                          <a:cubicBezTo>
                            <a:pt x="1907022" y="2172198"/>
                            <a:pt x="2374132" y="1696256"/>
                            <a:pt x="2374132" y="1117600"/>
                          </a:cubicBezTo>
                          <a:cubicBezTo>
                            <a:pt x="2374132" y="577521"/>
                            <a:pt x="1967227" y="126918"/>
                            <a:pt x="1426301" y="22706"/>
                          </a:cubicBezTo>
                          <a:lnTo>
                            <a:pt x="1346771" y="11278"/>
                          </a:lnTo>
                          <a:close/>
                          <a:moveTo>
                            <a:pt x="1187066" y="0"/>
                          </a:moveTo>
                          <a:cubicBezTo>
                            <a:pt x="1228041" y="0"/>
                            <a:pt x="1268531" y="1955"/>
                            <a:pt x="1308437" y="5770"/>
                          </a:cubicBezTo>
                          <a:lnTo>
                            <a:pt x="1346771" y="11278"/>
                          </a:lnTo>
                          <a:lnTo>
                            <a:pt x="1324311" y="12346"/>
                          </a:lnTo>
                          <a:cubicBezTo>
                            <a:pt x="725726" y="69578"/>
                            <a:pt x="258615" y="545520"/>
                            <a:pt x="258615" y="1124176"/>
                          </a:cubicBezTo>
                          <a:cubicBezTo>
                            <a:pt x="258615" y="1664255"/>
                            <a:pt x="665520" y="2114858"/>
                            <a:pt x="1206446" y="2219070"/>
                          </a:cubicBezTo>
                          <a:lnTo>
                            <a:pt x="1285976" y="2230498"/>
                          </a:lnTo>
                          <a:lnTo>
                            <a:pt x="1187066" y="2235200"/>
                          </a:lnTo>
                          <a:cubicBezTo>
                            <a:pt x="531468" y="2235200"/>
                            <a:pt x="0" y="1734833"/>
                            <a:pt x="0" y="1117600"/>
                          </a:cubicBezTo>
                          <a:cubicBezTo>
                            <a:pt x="0" y="500367"/>
                            <a:pt x="531468" y="0"/>
                            <a:pt x="1187066" y="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" name="Freeform 22"/>
                    <p:cNvSpPr/>
                    <p:nvPr/>
                  </p:nvSpPr>
                  <p:spPr>
                    <a:xfrm>
                      <a:off x="3791583" y="1353405"/>
                      <a:ext cx="2476984" cy="2332298"/>
                    </a:xfrm>
                    <a:custGeom>
                      <a:avLst/>
                      <a:gdLst>
                        <a:gd name="connsiteX0" fmla="*/ 1445681 w 2632747"/>
                        <a:gd name="connsiteY0" fmla="*/ 6576 h 2241776"/>
                        <a:gd name="connsiteX1" fmla="*/ 2632747 w 2632747"/>
                        <a:gd name="connsiteY1" fmla="*/ 1124176 h 2241776"/>
                        <a:gd name="connsiteX2" fmla="*/ 1445681 w 2632747"/>
                        <a:gd name="connsiteY2" fmla="*/ 2241776 h 2241776"/>
                        <a:gd name="connsiteX3" fmla="*/ 1324311 w 2632747"/>
                        <a:gd name="connsiteY3" fmla="*/ 2236006 h 2241776"/>
                        <a:gd name="connsiteX4" fmla="*/ 1285976 w 2632747"/>
                        <a:gd name="connsiteY4" fmla="*/ 2230498 h 2241776"/>
                        <a:gd name="connsiteX5" fmla="*/ 1308437 w 2632747"/>
                        <a:gd name="connsiteY5" fmla="*/ 2229430 h 2241776"/>
                        <a:gd name="connsiteX6" fmla="*/ 2374132 w 2632747"/>
                        <a:gd name="connsiteY6" fmla="*/ 1117600 h 2241776"/>
                        <a:gd name="connsiteX7" fmla="*/ 1426301 w 2632747"/>
                        <a:gd name="connsiteY7" fmla="*/ 22706 h 2241776"/>
                        <a:gd name="connsiteX8" fmla="*/ 1346771 w 2632747"/>
                        <a:gd name="connsiteY8" fmla="*/ 11278 h 2241776"/>
                        <a:gd name="connsiteX9" fmla="*/ 1187066 w 2632747"/>
                        <a:gd name="connsiteY9" fmla="*/ 0 h 2241776"/>
                        <a:gd name="connsiteX10" fmla="*/ 1308437 w 2632747"/>
                        <a:gd name="connsiteY10" fmla="*/ 5770 h 2241776"/>
                        <a:gd name="connsiteX11" fmla="*/ 1346771 w 2632747"/>
                        <a:gd name="connsiteY11" fmla="*/ 11278 h 2241776"/>
                        <a:gd name="connsiteX12" fmla="*/ 1324311 w 2632747"/>
                        <a:gd name="connsiteY12" fmla="*/ 12346 h 2241776"/>
                        <a:gd name="connsiteX13" fmla="*/ 258615 w 2632747"/>
                        <a:gd name="connsiteY13" fmla="*/ 1124176 h 2241776"/>
                        <a:gd name="connsiteX14" fmla="*/ 1206446 w 2632747"/>
                        <a:gd name="connsiteY14" fmla="*/ 2219070 h 2241776"/>
                        <a:gd name="connsiteX15" fmla="*/ 1285976 w 2632747"/>
                        <a:gd name="connsiteY15" fmla="*/ 2230498 h 2241776"/>
                        <a:gd name="connsiteX16" fmla="*/ 1187066 w 2632747"/>
                        <a:gd name="connsiteY16" fmla="*/ 2235200 h 2241776"/>
                        <a:gd name="connsiteX17" fmla="*/ 0 w 2632747"/>
                        <a:gd name="connsiteY17" fmla="*/ 1117600 h 2241776"/>
                        <a:gd name="connsiteX18" fmla="*/ 1187066 w 2632747"/>
                        <a:gd name="connsiteY18" fmla="*/ 0 h 2241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632747" h="2241776">
                          <a:moveTo>
                            <a:pt x="1445681" y="6576"/>
                          </a:moveTo>
                          <a:cubicBezTo>
                            <a:pt x="2101279" y="6576"/>
                            <a:pt x="2632747" y="506943"/>
                            <a:pt x="2632747" y="1124176"/>
                          </a:cubicBezTo>
                          <a:cubicBezTo>
                            <a:pt x="2632747" y="1741409"/>
                            <a:pt x="2101279" y="2241776"/>
                            <a:pt x="1445681" y="2241776"/>
                          </a:cubicBezTo>
                          <a:cubicBezTo>
                            <a:pt x="1404706" y="2241776"/>
                            <a:pt x="1364216" y="2239822"/>
                            <a:pt x="1324311" y="2236006"/>
                          </a:cubicBezTo>
                          <a:lnTo>
                            <a:pt x="1285976" y="2230498"/>
                          </a:lnTo>
                          <a:lnTo>
                            <a:pt x="1308437" y="2229430"/>
                          </a:lnTo>
                          <a:cubicBezTo>
                            <a:pt x="1907022" y="2172198"/>
                            <a:pt x="2374132" y="1696256"/>
                            <a:pt x="2374132" y="1117600"/>
                          </a:cubicBezTo>
                          <a:cubicBezTo>
                            <a:pt x="2374132" y="577521"/>
                            <a:pt x="1967227" y="126918"/>
                            <a:pt x="1426301" y="22706"/>
                          </a:cubicBezTo>
                          <a:lnTo>
                            <a:pt x="1346771" y="11278"/>
                          </a:lnTo>
                          <a:close/>
                          <a:moveTo>
                            <a:pt x="1187066" y="0"/>
                          </a:moveTo>
                          <a:cubicBezTo>
                            <a:pt x="1228041" y="0"/>
                            <a:pt x="1268531" y="1955"/>
                            <a:pt x="1308437" y="5770"/>
                          </a:cubicBezTo>
                          <a:lnTo>
                            <a:pt x="1346771" y="11278"/>
                          </a:lnTo>
                          <a:lnTo>
                            <a:pt x="1324311" y="12346"/>
                          </a:lnTo>
                          <a:cubicBezTo>
                            <a:pt x="725726" y="69578"/>
                            <a:pt x="258615" y="545520"/>
                            <a:pt x="258615" y="1124176"/>
                          </a:cubicBezTo>
                          <a:cubicBezTo>
                            <a:pt x="258615" y="1664255"/>
                            <a:pt x="665520" y="2114858"/>
                            <a:pt x="1206446" y="2219070"/>
                          </a:cubicBezTo>
                          <a:lnTo>
                            <a:pt x="1285976" y="2230498"/>
                          </a:lnTo>
                          <a:lnTo>
                            <a:pt x="1187066" y="2235200"/>
                          </a:lnTo>
                          <a:cubicBezTo>
                            <a:pt x="531468" y="2235200"/>
                            <a:pt x="0" y="1734833"/>
                            <a:pt x="0" y="1117600"/>
                          </a:cubicBezTo>
                          <a:cubicBezTo>
                            <a:pt x="0" y="500367"/>
                            <a:pt x="531468" y="0"/>
                            <a:pt x="1187066" y="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pic>
                <p:nvPicPr>
                  <p:cNvPr id="21" name="Picture 12" descr="Binocular Field Glasses Flat Icon Stock Illustration - Download Image Now -  Icon, Binoculars, Surveillance - iStock"/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279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81694" y="351936"/>
                    <a:ext cx="5829300" cy="3419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16" name="Action Button: Custom 15">
                <a:hlinkClick r:id="" action="ppaction://noaction" highlightClick="1"/>
              </p:cNvPr>
              <p:cNvSpPr/>
              <p:nvPr/>
            </p:nvSpPr>
            <p:spPr>
              <a:xfrm>
                <a:off x="4596611" y="1338725"/>
                <a:ext cx="2305459" cy="4776326"/>
              </a:xfrm>
              <a:prstGeom prst="actionButtonBlank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Action Button: Custom 11">
              <a:hlinkClick r:id="" action="ppaction://noaction" highlightClick="1"/>
            </p:cNvPr>
            <p:cNvSpPr/>
            <p:nvPr/>
          </p:nvSpPr>
          <p:spPr>
            <a:xfrm>
              <a:off x="-4249838" y="1419696"/>
              <a:ext cx="2819400" cy="5039651"/>
            </a:xfrm>
            <a:prstGeom prst="actionButtonBlank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8" descr="Chef clipart png images | PNGWi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67">
                        <a14:foregroundMark x1="82500" y1="10284" x2="52500" y2="29433"/>
                        <a14:foregroundMark x1="57500" y1="9752" x2="93611" y2="30674"/>
                        <a14:foregroundMark x1="64167" y1="2837" x2="48056" y2="10461"/>
                        <a14:foregroundMark x1="10833" y1="25355" x2="9444" y2="50887"/>
                        <a14:foregroundMark x1="11389" y1="48227" x2="46944" y2="57447"/>
                        <a14:foregroundMark x1="56944" y1="30142" x2="61111" y2="35461"/>
                        <a14:foregroundMark x1="77222" y1="51241" x2="38333" y2="75000"/>
                        <a14:foregroundMark x1="64722" y1="80851" x2="26667" y2="81560"/>
                        <a14:foregroundMark x1="58611" y1="89007" x2="63889" y2="98050"/>
                        <a14:foregroundMark x1="35833" y1="88121" x2="28333" y2="97872"/>
                        <a14:foregroundMark x1="42222" y1="90780" x2="34167" y2="97872"/>
                        <a14:foregroundMark x1="21667" y1="94504" x2="27500" y2="94504"/>
                        <a14:backgroundMark x1="93611" y1="1241" x2="99722" y2="8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722" y="4897099"/>
            <a:ext cx="1325158" cy="197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0" y="-990531"/>
            <a:ext cx="12192000" cy="3215923"/>
            <a:chOff x="-107675" y="-990531"/>
            <a:chExt cx="9404163" cy="3215923"/>
          </a:xfrm>
        </p:grpSpPr>
        <p:pic>
          <p:nvPicPr>
            <p:cNvPr id="27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0992" y="602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7675" y="-4985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922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6076" y="-979885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5680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https://i.pinimg.com/originals/8f/b6/05/8fb605effe1f8cab39112b348d681bfd.gif"/>
          <p:cNvPicPr>
            <a:picLocks noChangeAspect="1" noChangeArrowheads="1" noCrop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340" y="5408974"/>
            <a:ext cx="1504660" cy="150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5247749" y="5021735"/>
            <a:ext cx="20058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milk</a:t>
            </a:r>
          </a:p>
        </p:txBody>
      </p:sp>
      <p:pic>
        <p:nvPicPr>
          <p:cNvPr id="2" name="mil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47334" y="2328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4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6 C 2.77778E-6 -0.03496 0.05781 -0.06204 0.12847 -0.06204 C 0.20156 -0.06204 0.25972 -0.03496 0.25972 3.7037E-6 C 0.25972 0.03495 0.3184 0.06203 0.39097 0.06203 C 0.4618 0.06203 0.52118 0.03495 0.52118 3.7037E-6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5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ree water bottle, Download Free water bottle png images, Free ClipArts on  Clipart Librar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450" y="1440175"/>
            <a:ext cx="1067490" cy="293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-2059625" y="606272"/>
            <a:ext cx="10727904" cy="5645455"/>
            <a:chOff x="-4249838" y="1419696"/>
            <a:chExt cx="10727904" cy="5048251"/>
          </a:xfrm>
        </p:grpSpPr>
        <p:grpSp>
          <p:nvGrpSpPr>
            <p:cNvPr id="14" name="Group 13"/>
            <p:cNvGrpSpPr/>
            <p:nvPr/>
          </p:nvGrpSpPr>
          <p:grpSpPr>
            <a:xfrm>
              <a:off x="-1955059" y="1419696"/>
              <a:ext cx="8433125" cy="5048251"/>
              <a:chOff x="-1531055" y="1066800"/>
              <a:chExt cx="8433125" cy="5048251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-1531055" y="1066800"/>
                <a:ext cx="6162971" cy="5048251"/>
                <a:chOff x="60440" y="266457"/>
                <a:chExt cx="9254200" cy="7071502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60440" y="266457"/>
                  <a:ext cx="9254200" cy="7071502"/>
                  <a:chOff x="60440" y="266457"/>
                  <a:chExt cx="9254200" cy="7071502"/>
                </a:xfrm>
              </p:grpSpPr>
              <p:sp>
                <p:nvSpPr>
                  <p:cNvPr id="24" name="Freeform 23"/>
                  <p:cNvSpPr/>
                  <p:nvPr/>
                </p:nvSpPr>
                <p:spPr>
                  <a:xfrm>
                    <a:off x="60440" y="278504"/>
                    <a:ext cx="5154949" cy="7059455"/>
                  </a:xfrm>
                  <a:custGeom>
                    <a:avLst/>
                    <a:gdLst>
                      <a:gd name="connsiteX0" fmla="*/ 3618627 w 5154948"/>
                      <a:gd name="connsiteY0" fmla="*/ 1763085 h 7059455"/>
                      <a:gd name="connsiteX1" fmla="*/ 2085180 w 5154948"/>
                      <a:gd name="connsiteY1" fmla="*/ 3294544 h 7059455"/>
                      <a:gd name="connsiteX2" fmla="*/ 3618627 w 5154948"/>
                      <a:gd name="connsiteY2" fmla="*/ 4826003 h 7059455"/>
                      <a:gd name="connsiteX3" fmla="*/ 5152074 w 5154948"/>
                      <a:gd name="connsiteY3" fmla="*/ 3294544 h 7059455"/>
                      <a:gd name="connsiteX4" fmla="*/ 3618627 w 5154948"/>
                      <a:gd name="connsiteY4" fmla="*/ 1763085 h 7059455"/>
                      <a:gd name="connsiteX5" fmla="*/ 0 w 5154948"/>
                      <a:gd name="connsiteY5" fmla="*/ 0 h 7059455"/>
                      <a:gd name="connsiteX6" fmla="*/ 5154948 w 5154948"/>
                      <a:gd name="connsiteY6" fmla="*/ 0 h 7059455"/>
                      <a:gd name="connsiteX7" fmla="*/ 5154948 w 5154948"/>
                      <a:gd name="connsiteY7" fmla="*/ 7059455 h 7059455"/>
                      <a:gd name="connsiteX8" fmla="*/ 0 w 5154948"/>
                      <a:gd name="connsiteY8" fmla="*/ 7059455 h 7059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154948" h="7059455">
                        <a:moveTo>
                          <a:pt x="3618627" y="1763085"/>
                        </a:moveTo>
                        <a:cubicBezTo>
                          <a:pt x="2771728" y="1763085"/>
                          <a:pt x="2085180" y="2448743"/>
                          <a:pt x="2085180" y="3294544"/>
                        </a:cubicBezTo>
                        <a:cubicBezTo>
                          <a:pt x="2085180" y="4140345"/>
                          <a:pt x="2771728" y="4826003"/>
                          <a:pt x="3618627" y="4826003"/>
                        </a:cubicBezTo>
                        <a:cubicBezTo>
                          <a:pt x="4465526" y="4826003"/>
                          <a:pt x="5152074" y="4140345"/>
                          <a:pt x="5152074" y="3294544"/>
                        </a:cubicBezTo>
                        <a:cubicBezTo>
                          <a:pt x="5152074" y="2448743"/>
                          <a:pt x="4465526" y="1763085"/>
                          <a:pt x="3618627" y="1763085"/>
                        </a:cubicBezTo>
                        <a:close/>
                        <a:moveTo>
                          <a:pt x="0" y="0"/>
                        </a:moveTo>
                        <a:lnTo>
                          <a:pt x="5154948" y="0"/>
                        </a:lnTo>
                        <a:lnTo>
                          <a:pt x="5154948" y="7059455"/>
                        </a:lnTo>
                        <a:lnTo>
                          <a:pt x="0" y="705945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Freeform 24">
                    <a:hlinkClick r:id="" action="ppaction://noaction" highlightClick="1"/>
                  </p:cNvPr>
                  <p:cNvSpPr/>
                  <p:nvPr/>
                </p:nvSpPr>
                <p:spPr>
                  <a:xfrm>
                    <a:off x="4988099" y="266457"/>
                    <a:ext cx="4326541" cy="7071502"/>
                  </a:xfrm>
                  <a:custGeom>
                    <a:avLst/>
                    <a:gdLst>
                      <a:gd name="connsiteX0" fmla="*/ 2696486 w 4326540"/>
                      <a:gd name="connsiteY0" fmla="*/ 2022220 h 7059455"/>
                      <a:gd name="connsiteX1" fmla="*/ 1343434 w 4326540"/>
                      <a:gd name="connsiteY1" fmla="*/ 3380212 h 7059455"/>
                      <a:gd name="connsiteX2" fmla="*/ 2696486 w 4326540"/>
                      <a:gd name="connsiteY2" fmla="*/ 4738204 h 7059455"/>
                      <a:gd name="connsiteX3" fmla="*/ 4049538 w 4326540"/>
                      <a:gd name="connsiteY3" fmla="*/ 3380212 h 7059455"/>
                      <a:gd name="connsiteX4" fmla="*/ 2696486 w 4326540"/>
                      <a:gd name="connsiteY4" fmla="*/ 2022220 h 7059455"/>
                      <a:gd name="connsiteX5" fmla="*/ 0 w 4326540"/>
                      <a:gd name="connsiteY5" fmla="*/ 0 h 7059455"/>
                      <a:gd name="connsiteX6" fmla="*/ 4326540 w 4326540"/>
                      <a:gd name="connsiteY6" fmla="*/ 0 h 7059455"/>
                      <a:gd name="connsiteX7" fmla="*/ 4326540 w 4326540"/>
                      <a:gd name="connsiteY7" fmla="*/ 7059455 h 7059455"/>
                      <a:gd name="connsiteX8" fmla="*/ 0 w 4326540"/>
                      <a:gd name="connsiteY8" fmla="*/ 7059455 h 7059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26540" h="7059455">
                        <a:moveTo>
                          <a:pt x="2696486" y="2022220"/>
                        </a:moveTo>
                        <a:cubicBezTo>
                          <a:pt x="1949216" y="2022220"/>
                          <a:pt x="1343434" y="2630214"/>
                          <a:pt x="1343434" y="3380212"/>
                        </a:cubicBezTo>
                        <a:cubicBezTo>
                          <a:pt x="1343434" y="4130210"/>
                          <a:pt x="1949216" y="4738204"/>
                          <a:pt x="2696486" y="4738204"/>
                        </a:cubicBezTo>
                        <a:cubicBezTo>
                          <a:pt x="3443756" y="4738204"/>
                          <a:pt x="4049538" y="4130210"/>
                          <a:pt x="4049538" y="3380212"/>
                        </a:cubicBezTo>
                        <a:cubicBezTo>
                          <a:pt x="4049538" y="2630214"/>
                          <a:pt x="3443756" y="2022220"/>
                          <a:pt x="2696486" y="2022220"/>
                        </a:cubicBezTo>
                        <a:close/>
                        <a:moveTo>
                          <a:pt x="0" y="0"/>
                        </a:moveTo>
                        <a:lnTo>
                          <a:pt x="4326540" y="0"/>
                        </a:lnTo>
                        <a:lnTo>
                          <a:pt x="4326540" y="7059455"/>
                        </a:lnTo>
                        <a:lnTo>
                          <a:pt x="0" y="705945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8" name="Group 17"/>
                <p:cNvGrpSpPr/>
                <p:nvPr/>
              </p:nvGrpSpPr>
              <p:grpSpPr>
                <a:xfrm>
                  <a:off x="2072377" y="467959"/>
                  <a:ext cx="7123075" cy="4650933"/>
                  <a:chOff x="481694" y="-129577"/>
                  <a:chExt cx="5829300" cy="3900988"/>
                </a:xfrm>
              </p:grpSpPr>
              <p:pic>
                <p:nvPicPr>
                  <p:cNvPr id="19" name="Picture 18" descr="Binocular Field Glasses Flat Icon Stock Illustration - Download Image Now -  Icon, Binoculars, Surveillance - iStock"/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99173" b="98718"/>
                  <a:stretch>
                    <a:fillRect/>
                  </a:stretch>
                </p:blipFill>
                <p:spPr bwMode="auto">
                  <a:xfrm>
                    <a:off x="1915158" y="-129577"/>
                    <a:ext cx="48218" cy="43824"/>
                  </a:xfrm>
                  <a:custGeom>
                    <a:avLst/>
                    <a:gdLst>
                      <a:gd name="connsiteX0" fmla="*/ 0 w 48218"/>
                      <a:gd name="connsiteY0" fmla="*/ 0 h 43824"/>
                      <a:gd name="connsiteX1" fmla="*/ 48218 w 48218"/>
                      <a:gd name="connsiteY1" fmla="*/ 0 h 43824"/>
                      <a:gd name="connsiteX2" fmla="*/ 0 w 48218"/>
                      <a:gd name="connsiteY2" fmla="*/ 43824 h 43824"/>
                      <a:gd name="connsiteX3" fmla="*/ 0 w 48218"/>
                      <a:gd name="connsiteY3" fmla="*/ 0 h 438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218" h="43824">
                        <a:moveTo>
                          <a:pt x="0" y="0"/>
                        </a:moveTo>
                        <a:lnTo>
                          <a:pt x="48218" y="0"/>
                        </a:lnTo>
                        <a:lnTo>
                          <a:pt x="0" y="438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20" name="Group 19"/>
                  <p:cNvGrpSpPr/>
                  <p:nvPr/>
                </p:nvGrpSpPr>
                <p:grpSpPr>
                  <a:xfrm>
                    <a:off x="481694" y="1353405"/>
                    <a:ext cx="5786873" cy="2332298"/>
                    <a:chOff x="481694" y="1353405"/>
                    <a:chExt cx="5786873" cy="2332298"/>
                  </a:xfrm>
                </p:grpSpPr>
                <p:sp>
                  <p:nvSpPr>
                    <p:cNvPr id="22" name="Freeform 21"/>
                    <p:cNvSpPr/>
                    <p:nvPr/>
                  </p:nvSpPr>
                  <p:spPr>
                    <a:xfrm>
                      <a:off x="481694" y="1353405"/>
                      <a:ext cx="2584175" cy="2332298"/>
                    </a:xfrm>
                    <a:custGeom>
                      <a:avLst/>
                      <a:gdLst>
                        <a:gd name="connsiteX0" fmla="*/ 1445681 w 2632747"/>
                        <a:gd name="connsiteY0" fmla="*/ 6576 h 2241776"/>
                        <a:gd name="connsiteX1" fmla="*/ 2632747 w 2632747"/>
                        <a:gd name="connsiteY1" fmla="*/ 1124176 h 2241776"/>
                        <a:gd name="connsiteX2" fmla="*/ 1445681 w 2632747"/>
                        <a:gd name="connsiteY2" fmla="*/ 2241776 h 2241776"/>
                        <a:gd name="connsiteX3" fmla="*/ 1324311 w 2632747"/>
                        <a:gd name="connsiteY3" fmla="*/ 2236006 h 2241776"/>
                        <a:gd name="connsiteX4" fmla="*/ 1285976 w 2632747"/>
                        <a:gd name="connsiteY4" fmla="*/ 2230498 h 2241776"/>
                        <a:gd name="connsiteX5" fmla="*/ 1308437 w 2632747"/>
                        <a:gd name="connsiteY5" fmla="*/ 2229430 h 2241776"/>
                        <a:gd name="connsiteX6" fmla="*/ 2374132 w 2632747"/>
                        <a:gd name="connsiteY6" fmla="*/ 1117600 h 2241776"/>
                        <a:gd name="connsiteX7" fmla="*/ 1426301 w 2632747"/>
                        <a:gd name="connsiteY7" fmla="*/ 22706 h 2241776"/>
                        <a:gd name="connsiteX8" fmla="*/ 1346771 w 2632747"/>
                        <a:gd name="connsiteY8" fmla="*/ 11278 h 2241776"/>
                        <a:gd name="connsiteX9" fmla="*/ 1187066 w 2632747"/>
                        <a:gd name="connsiteY9" fmla="*/ 0 h 2241776"/>
                        <a:gd name="connsiteX10" fmla="*/ 1308437 w 2632747"/>
                        <a:gd name="connsiteY10" fmla="*/ 5770 h 2241776"/>
                        <a:gd name="connsiteX11" fmla="*/ 1346771 w 2632747"/>
                        <a:gd name="connsiteY11" fmla="*/ 11278 h 2241776"/>
                        <a:gd name="connsiteX12" fmla="*/ 1324311 w 2632747"/>
                        <a:gd name="connsiteY12" fmla="*/ 12346 h 2241776"/>
                        <a:gd name="connsiteX13" fmla="*/ 258615 w 2632747"/>
                        <a:gd name="connsiteY13" fmla="*/ 1124176 h 2241776"/>
                        <a:gd name="connsiteX14" fmla="*/ 1206446 w 2632747"/>
                        <a:gd name="connsiteY14" fmla="*/ 2219070 h 2241776"/>
                        <a:gd name="connsiteX15" fmla="*/ 1285976 w 2632747"/>
                        <a:gd name="connsiteY15" fmla="*/ 2230498 h 2241776"/>
                        <a:gd name="connsiteX16" fmla="*/ 1187066 w 2632747"/>
                        <a:gd name="connsiteY16" fmla="*/ 2235200 h 2241776"/>
                        <a:gd name="connsiteX17" fmla="*/ 0 w 2632747"/>
                        <a:gd name="connsiteY17" fmla="*/ 1117600 h 2241776"/>
                        <a:gd name="connsiteX18" fmla="*/ 1187066 w 2632747"/>
                        <a:gd name="connsiteY18" fmla="*/ 0 h 2241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632747" h="2241776">
                          <a:moveTo>
                            <a:pt x="1445681" y="6576"/>
                          </a:moveTo>
                          <a:cubicBezTo>
                            <a:pt x="2101279" y="6576"/>
                            <a:pt x="2632747" y="506943"/>
                            <a:pt x="2632747" y="1124176"/>
                          </a:cubicBezTo>
                          <a:cubicBezTo>
                            <a:pt x="2632747" y="1741409"/>
                            <a:pt x="2101279" y="2241776"/>
                            <a:pt x="1445681" y="2241776"/>
                          </a:cubicBezTo>
                          <a:cubicBezTo>
                            <a:pt x="1404706" y="2241776"/>
                            <a:pt x="1364216" y="2239822"/>
                            <a:pt x="1324311" y="2236006"/>
                          </a:cubicBezTo>
                          <a:lnTo>
                            <a:pt x="1285976" y="2230498"/>
                          </a:lnTo>
                          <a:lnTo>
                            <a:pt x="1308437" y="2229430"/>
                          </a:lnTo>
                          <a:cubicBezTo>
                            <a:pt x="1907022" y="2172198"/>
                            <a:pt x="2374132" y="1696256"/>
                            <a:pt x="2374132" y="1117600"/>
                          </a:cubicBezTo>
                          <a:cubicBezTo>
                            <a:pt x="2374132" y="577521"/>
                            <a:pt x="1967227" y="126918"/>
                            <a:pt x="1426301" y="22706"/>
                          </a:cubicBezTo>
                          <a:lnTo>
                            <a:pt x="1346771" y="11278"/>
                          </a:lnTo>
                          <a:close/>
                          <a:moveTo>
                            <a:pt x="1187066" y="0"/>
                          </a:moveTo>
                          <a:cubicBezTo>
                            <a:pt x="1228041" y="0"/>
                            <a:pt x="1268531" y="1955"/>
                            <a:pt x="1308437" y="5770"/>
                          </a:cubicBezTo>
                          <a:lnTo>
                            <a:pt x="1346771" y="11278"/>
                          </a:lnTo>
                          <a:lnTo>
                            <a:pt x="1324311" y="12346"/>
                          </a:lnTo>
                          <a:cubicBezTo>
                            <a:pt x="725726" y="69578"/>
                            <a:pt x="258615" y="545520"/>
                            <a:pt x="258615" y="1124176"/>
                          </a:cubicBezTo>
                          <a:cubicBezTo>
                            <a:pt x="258615" y="1664255"/>
                            <a:pt x="665520" y="2114858"/>
                            <a:pt x="1206446" y="2219070"/>
                          </a:cubicBezTo>
                          <a:lnTo>
                            <a:pt x="1285976" y="2230498"/>
                          </a:lnTo>
                          <a:lnTo>
                            <a:pt x="1187066" y="2235200"/>
                          </a:lnTo>
                          <a:cubicBezTo>
                            <a:pt x="531468" y="2235200"/>
                            <a:pt x="0" y="1734833"/>
                            <a:pt x="0" y="1117600"/>
                          </a:cubicBezTo>
                          <a:cubicBezTo>
                            <a:pt x="0" y="500367"/>
                            <a:pt x="531468" y="0"/>
                            <a:pt x="1187066" y="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" name="Freeform 22"/>
                    <p:cNvSpPr/>
                    <p:nvPr/>
                  </p:nvSpPr>
                  <p:spPr>
                    <a:xfrm>
                      <a:off x="3791583" y="1353405"/>
                      <a:ext cx="2476984" cy="2332298"/>
                    </a:xfrm>
                    <a:custGeom>
                      <a:avLst/>
                      <a:gdLst>
                        <a:gd name="connsiteX0" fmla="*/ 1445681 w 2632747"/>
                        <a:gd name="connsiteY0" fmla="*/ 6576 h 2241776"/>
                        <a:gd name="connsiteX1" fmla="*/ 2632747 w 2632747"/>
                        <a:gd name="connsiteY1" fmla="*/ 1124176 h 2241776"/>
                        <a:gd name="connsiteX2" fmla="*/ 1445681 w 2632747"/>
                        <a:gd name="connsiteY2" fmla="*/ 2241776 h 2241776"/>
                        <a:gd name="connsiteX3" fmla="*/ 1324311 w 2632747"/>
                        <a:gd name="connsiteY3" fmla="*/ 2236006 h 2241776"/>
                        <a:gd name="connsiteX4" fmla="*/ 1285976 w 2632747"/>
                        <a:gd name="connsiteY4" fmla="*/ 2230498 h 2241776"/>
                        <a:gd name="connsiteX5" fmla="*/ 1308437 w 2632747"/>
                        <a:gd name="connsiteY5" fmla="*/ 2229430 h 2241776"/>
                        <a:gd name="connsiteX6" fmla="*/ 2374132 w 2632747"/>
                        <a:gd name="connsiteY6" fmla="*/ 1117600 h 2241776"/>
                        <a:gd name="connsiteX7" fmla="*/ 1426301 w 2632747"/>
                        <a:gd name="connsiteY7" fmla="*/ 22706 h 2241776"/>
                        <a:gd name="connsiteX8" fmla="*/ 1346771 w 2632747"/>
                        <a:gd name="connsiteY8" fmla="*/ 11278 h 2241776"/>
                        <a:gd name="connsiteX9" fmla="*/ 1187066 w 2632747"/>
                        <a:gd name="connsiteY9" fmla="*/ 0 h 2241776"/>
                        <a:gd name="connsiteX10" fmla="*/ 1308437 w 2632747"/>
                        <a:gd name="connsiteY10" fmla="*/ 5770 h 2241776"/>
                        <a:gd name="connsiteX11" fmla="*/ 1346771 w 2632747"/>
                        <a:gd name="connsiteY11" fmla="*/ 11278 h 2241776"/>
                        <a:gd name="connsiteX12" fmla="*/ 1324311 w 2632747"/>
                        <a:gd name="connsiteY12" fmla="*/ 12346 h 2241776"/>
                        <a:gd name="connsiteX13" fmla="*/ 258615 w 2632747"/>
                        <a:gd name="connsiteY13" fmla="*/ 1124176 h 2241776"/>
                        <a:gd name="connsiteX14" fmla="*/ 1206446 w 2632747"/>
                        <a:gd name="connsiteY14" fmla="*/ 2219070 h 2241776"/>
                        <a:gd name="connsiteX15" fmla="*/ 1285976 w 2632747"/>
                        <a:gd name="connsiteY15" fmla="*/ 2230498 h 2241776"/>
                        <a:gd name="connsiteX16" fmla="*/ 1187066 w 2632747"/>
                        <a:gd name="connsiteY16" fmla="*/ 2235200 h 2241776"/>
                        <a:gd name="connsiteX17" fmla="*/ 0 w 2632747"/>
                        <a:gd name="connsiteY17" fmla="*/ 1117600 h 2241776"/>
                        <a:gd name="connsiteX18" fmla="*/ 1187066 w 2632747"/>
                        <a:gd name="connsiteY18" fmla="*/ 0 h 2241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632747" h="2241776">
                          <a:moveTo>
                            <a:pt x="1445681" y="6576"/>
                          </a:moveTo>
                          <a:cubicBezTo>
                            <a:pt x="2101279" y="6576"/>
                            <a:pt x="2632747" y="506943"/>
                            <a:pt x="2632747" y="1124176"/>
                          </a:cubicBezTo>
                          <a:cubicBezTo>
                            <a:pt x="2632747" y="1741409"/>
                            <a:pt x="2101279" y="2241776"/>
                            <a:pt x="1445681" y="2241776"/>
                          </a:cubicBezTo>
                          <a:cubicBezTo>
                            <a:pt x="1404706" y="2241776"/>
                            <a:pt x="1364216" y="2239822"/>
                            <a:pt x="1324311" y="2236006"/>
                          </a:cubicBezTo>
                          <a:lnTo>
                            <a:pt x="1285976" y="2230498"/>
                          </a:lnTo>
                          <a:lnTo>
                            <a:pt x="1308437" y="2229430"/>
                          </a:lnTo>
                          <a:cubicBezTo>
                            <a:pt x="1907022" y="2172198"/>
                            <a:pt x="2374132" y="1696256"/>
                            <a:pt x="2374132" y="1117600"/>
                          </a:cubicBezTo>
                          <a:cubicBezTo>
                            <a:pt x="2374132" y="577521"/>
                            <a:pt x="1967227" y="126918"/>
                            <a:pt x="1426301" y="22706"/>
                          </a:cubicBezTo>
                          <a:lnTo>
                            <a:pt x="1346771" y="11278"/>
                          </a:lnTo>
                          <a:close/>
                          <a:moveTo>
                            <a:pt x="1187066" y="0"/>
                          </a:moveTo>
                          <a:cubicBezTo>
                            <a:pt x="1228041" y="0"/>
                            <a:pt x="1268531" y="1955"/>
                            <a:pt x="1308437" y="5770"/>
                          </a:cubicBezTo>
                          <a:lnTo>
                            <a:pt x="1346771" y="11278"/>
                          </a:lnTo>
                          <a:lnTo>
                            <a:pt x="1324311" y="12346"/>
                          </a:lnTo>
                          <a:cubicBezTo>
                            <a:pt x="725726" y="69578"/>
                            <a:pt x="258615" y="545520"/>
                            <a:pt x="258615" y="1124176"/>
                          </a:cubicBezTo>
                          <a:cubicBezTo>
                            <a:pt x="258615" y="1664255"/>
                            <a:pt x="665520" y="2114858"/>
                            <a:pt x="1206446" y="2219070"/>
                          </a:cubicBezTo>
                          <a:lnTo>
                            <a:pt x="1285976" y="2230498"/>
                          </a:lnTo>
                          <a:lnTo>
                            <a:pt x="1187066" y="2235200"/>
                          </a:lnTo>
                          <a:cubicBezTo>
                            <a:pt x="531468" y="2235200"/>
                            <a:pt x="0" y="1734833"/>
                            <a:pt x="0" y="1117600"/>
                          </a:cubicBezTo>
                          <a:cubicBezTo>
                            <a:pt x="0" y="500367"/>
                            <a:pt x="531468" y="0"/>
                            <a:pt x="1187066" y="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pic>
                <p:nvPicPr>
                  <p:cNvPr id="21" name="Picture 12" descr="Binocular Field Glasses Flat Icon Stock Illustration - Download Image Now -  Icon, Binoculars, Surveillance - iStock"/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279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81694" y="351936"/>
                    <a:ext cx="5829300" cy="3419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16" name="Action Button: Custom 15">
                <a:hlinkClick r:id="" action="ppaction://noaction" highlightClick="1"/>
              </p:cNvPr>
              <p:cNvSpPr/>
              <p:nvPr/>
            </p:nvSpPr>
            <p:spPr>
              <a:xfrm>
                <a:off x="4596611" y="1066800"/>
                <a:ext cx="2305459" cy="5048251"/>
              </a:xfrm>
              <a:prstGeom prst="actionButtonBlank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Action Button: Custom 11">
              <a:hlinkClick r:id="" action="ppaction://noaction" highlightClick="1"/>
            </p:cNvPr>
            <p:cNvSpPr/>
            <p:nvPr/>
          </p:nvSpPr>
          <p:spPr>
            <a:xfrm>
              <a:off x="-4249838" y="1419696"/>
              <a:ext cx="2819400" cy="5048251"/>
            </a:xfrm>
            <a:prstGeom prst="actionButtonBlank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8" descr="Chef clipart png images | PNGWi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67">
                        <a14:foregroundMark x1="82500" y1="10284" x2="52500" y2="29433"/>
                        <a14:foregroundMark x1="57500" y1="9752" x2="93611" y2="30674"/>
                        <a14:foregroundMark x1="64167" y1="2837" x2="48056" y2="10461"/>
                        <a14:foregroundMark x1="10833" y1="25355" x2="9444" y2="50887"/>
                        <a14:foregroundMark x1="11389" y1="48227" x2="46944" y2="57447"/>
                        <a14:foregroundMark x1="56944" y1="30142" x2="61111" y2="35461"/>
                        <a14:foregroundMark x1="77222" y1="51241" x2="38333" y2="75000"/>
                        <a14:foregroundMark x1="64722" y1="80851" x2="26667" y2="81560"/>
                        <a14:foregroundMark x1="58611" y1="89007" x2="63889" y2="98050"/>
                        <a14:foregroundMark x1="35833" y1="88121" x2="28333" y2="97872"/>
                        <a14:foregroundMark x1="42222" y1="90780" x2="34167" y2="97872"/>
                        <a14:foregroundMark x1="21667" y1="94504" x2="27500" y2="94504"/>
                        <a14:backgroundMark x1="93611" y1="1241" x2="99722" y2="8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586" y="4883541"/>
            <a:ext cx="1325158" cy="197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i.pinimg.com/originals/3d/3c/b1/3d3cb1090cb648efa2c55d542ae5d49d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711" y="7388286"/>
            <a:ext cx="1033265" cy="101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.pinimg.com/originals/93/5e/f3/935ef3e9c164fe37ddde01ccd8cec4ba.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751" y="5147487"/>
            <a:ext cx="1744249" cy="174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5100" y="-990531"/>
            <a:ext cx="12136900" cy="3215923"/>
            <a:chOff x="-107675" y="-990531"/>
            <a:chExt cx="9404163" cy="3215923"/>
          </a:xfrm>
        </p:grpSpPr>
        <p:pic>
          <p:nvPicPr>
            <p:cNvPr id="30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0992" y="602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7675" y="-4985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922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6076" y="-979885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5680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TextBox 30"/>
          <p:cNvSpPr txBox="1"/>
          <p:nvPr/>
        </p:nvSpPr>
        <p:spPr>
          <a:xfrm>
            <a:off x="5398370" y="4950567"/>
            <a:ext cx="22654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water</a:t>
            </a:r>
          </a:p>
        </p:txBody>
      </p:sp>
      <p:pic>
        <p:nvPicPr>
          <p:cNvPr id="3" name="wat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92745" y="1693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85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C 0 -0.03496 0.05781 -0.06204 0.12847 -0.06204 C 0.20156 -0.06204 0.25972 -0.03496 0.25972 1.85185E-6 C 0.25972 0.03495 0.3184 0.06204 0.39097 0.06204 C 0.46181 0.06204 0.52118 0.03495 0.52118 1.85185E-6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5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ood Job Tattoo – Tattoo for a we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126" y="618404"/>
            <a:ext cx="7366716" cy="567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g-vo-tay-trong-powerpoint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68011" y="6184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2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10384" y="3118712"/>
            <a:ext cx="5531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E1763B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sp>
        <p:nvSpPr>
          <p:cNvPr id="2" name="Google Shape;69;p13">
            <a:extLst>
              <a:ext uri="{FF2B5EF4-FFF2-40B4-BE49-F238E27FC236}">
                <a16:creationId xmlns:a16="http://schemas.microsoft.com/office/drawing/2014/main" id="{D2BAAC13-EBB8-D47A-D544-DA42AE653A31}"/>
              </a:ext>
            </a:extLst>
          </p:cNvPr>
          <p:cNvSpPr txBox="1">
            <a:spLocks/>
          </p:cNvSpPr>
          <p:nvPr/>
        </p:nvSpPr>
        <p:spPr>
          <a:xfrm>
            <a:off x="2487683" y="1986643"/>
            <a:ext cx="6984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r>
              <a:rPr lang="pt-PT" sz="7200" b="1" kern="0" dirty="0">
                <a:solidFill>
                  <a:schemeClr val="bg1"/>
                </a:solidFill>
                <a:latin typeface="Congenial Black" panose="02000503040000020004" pitchFamily="2" charset="0"/>
              </a:rPr>
              <a:t>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B719B7-73E1-3047-33AF-484CDEBF961A}"/>
              </a:ext>
            </a:extLst>
          </p:cNvPr>
          <p:cNvSpPr txBox="1"/>
          <p:nvPr/>
        </p:nvSpPr>
        <p:spPr>
          <a:xfrm>
            <a:off x="3266845" y="2349271"/>
            <a:ext cx="5531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rgbClr val="FFFF00"/>
                </a:solidFill>
                <a:latin typeface="Abadi" panose="020B0604020104020204" pitchFamily="34" charset="0"/>
              </a:rPr>
              <a:t>Activity 1</a:t>
            </a:r>
          </a:p>
        </p:txBody>
      </p:sp>
    </p:spTree>
    <p:extLst>
      <p:ext uri="{BB962C8B-B14F-4D97-AF65-F5344CB8AC3E}">
        <p14:creationId xmlns:p14="http://schemas.microsoft.com/office/powerpoint/2010/main" val="871725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1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3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https://i.pinimg.com/564x/fa/11/1f/fa111f89e9907a37da08e0ae4bb7283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73942" y="-2685144"/>
            <a:ext cx="8244116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939" l="824" r="98847">
                        <a14:foregroundMark x1="48105" y1="32995" x2="56343" y2="89340"/>
                        <a14:foregroundMark x1="40362" y1="54315" x2="41516" y2="77157"/>
                        <a14:foregroundMark x1="46787" y1="14213" x2="52883" y2="142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8759" y="5852174"/>
            <a:ext cx="3099169" cy="10058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407" y="1230166"/>
            <a:ext cx="3144311" cy="24058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2299">
            <a:off x="4624772" y="1246139"/>
            <a:ext cx="3078684" cy="23556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200" y="1219975"/>
            <a:ext cx="2150268" cy="248602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440173" y="3429000"/>
            <a:ext cx="1714256" cy="641592"/>
            <a:chOff x="1406977" y="3691352"/>
            <a:chExt cx="1714256" cy="641592"/>
          </a:xfrm>
        </p:grpSpPr>
        <p:sp>
          <p:nvSpPr>
            <p:cNvPr id="6" name="Rounded Rectangle 5"/>
            <p:cNvSpPr/>
            <p:nvPr/>
          </p:nvSpPr>
          <p:spPr>
            <a:xfrm>
              <a:off x="1406977" y="3691352"/>
              <a:ext cx="1708478" cy="641592"/>
            </a:xfrm>
            <a:prstGeom prst="roundRect">
              <a:avLst>
                <a:gd name="adj" fmla="val 32594"/>
              </a:avLst>
            </a:prstGeom>
            <a:solidFill>
              <a:srgbClr val="FFD64F"/>
            </a:solidFill>
            <a:ln>
              <a:solidFill>
                <a:srgbClr val="FFD6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406977" y="3724263"/>
              <a:ext cx="1714256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Century" panose="02040604050505020304" pitchFamily="18" charset="0"/>
                </a:rPr>
                <a:t>j</a:t>
              </a:r>
              <a:r>
                <a:rPr lang="en-US" sz="3000" b="1" dirty="0">
                  <a:solidFill>
                    <a:srgbClr val="0070C0"/>
                  </a:solidFill>
                  <a:latin typeface="Century" panose="02040604050505020304" pitchFamily="18" charset="0"/>
                </a:rPr>
                <a:t>uice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313588" y="3461911"/>
            <a:ext cx="1564826" cy="641592"/>
            <a:chOff x="1406977" y="3691352"/>
            <a:chExt cx="1564826" cy="641592"/>
          </a:xfrm>
          <a:solidFill>
            <a:srgbClr val="FFD64F"/>
          </a:solidFill>
        </p:grpSpPr>
        <p:sp>
          <p:nvSpPr>
            <p:cNvPr id="9" name="Rounded Rectangle 8"/>
            <p:cNvSpPr/>
            <p:nvPr/>
          </p:nvSpPr>
          <p:spPr>
            <a:xfrm>
              <a:off x="1406977" y="3691352"/>
              <a:ext cx="1564826" cy="641592"/>
            </a:xfrm>
            <a:prstGeom prst="roundRect">
              <a:avLst>
                <a:gd name="adj" fmla="val 32594"/>
              </a:avLst>
            </a:prstGeom>
            <a:grpFill/>
            <a:ln>
              <a:solidFill>
                <a:srgbClr val="FFD6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527741" y="3735149"/>
              <a:ext cx="1323297" cy="553998"/>
            </a:xfrm>
            <a:prstGeom prst="rect">
              <a:avLst/>
            </a:prstGeom>
            <a:grpFill/>
            <a:ln>
              <a:solidFill>
                <a:srgbClr val="FFD64F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Century" panose="02040604050505020304" pitchFamily="18" charset="0"/>
                </a:rPr>
                <a:t>j</a:t>
              </a:r>
              <a:r>
                <a:rPr lang="en-US" sz="3000" b="1" dirty="0">
                  <a:solidFill>
                    <a:srgbClr val="0070C0"/>
                  </a:solidFill>
                  <a:latin typeface="Century" panose="02040604050505020304" pitchFamily="18" charset="0"/>
                </a:rPr>
                <a:t>elly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309303" y="3461911"/>
            <a:ext cx="1564826" cy="641592"/>
            <a:chOff x="1406977" y="3691352"/>
            <a:chExt cx="1564826" cy="641592"/>
          </a:xfrm>
          <a:solidFill>
            <a:srgbClr val="FFD64F"/>
          </a:solidFill>
        </p:grpSpPr>
        <p:sp>
          <p:nvSpPr>
            <p:cNvPr id="12" name="Rounded Rectangle 11"/>
            <p:cNvSpPr/>
            <p:nvPr/>
          </p:nvSpPr>
          <p:spPr>
            <a:xfrm>
              <a:off x="1406977" y="3691352"/>
              <a:ext cx="1564826" cy="641592"/>
            </a:xfrm>
            <a:prstGeom prst="roundRect">
              <a:avLst>
                <a:gd name="adj" fmla="val 32594"/>
              </a:avLst>
            </a:prstGeom>
            <a:grpFill/>
            <a:ln>
              <a:solidFill>
                <a:srgbClr val="FFD6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593631" y="3724263"/>
              <a:ext cx="1267137" cy="553998"/>
            </a:xfrm>
            <a:prstGeom prst="rect">
              <a:avLst/>
            </a:prstGeom>
            <a:grpFill/>
            <a:ln>
              <a:solidFill>
                <a:srgbClr val="FFD64F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Century" panose="02040604050505020304" pitchFamily="18" charset="0"/>
                </a:rPr>
                <a:t>j</a:t>
              </a:r>
              <a:r>
                <a:rPr lang="en-US" sz="3000" b="1" dirty="0">
                  <a:solidFill>
                    <a:srgbClr val="0070C0"/>
                  </a:solidFill>
                  <a:latin typeface="Century" panose="02040604050505020304" pitchFamily="18" charset="0"/>
                </a:rPr>
                <a:t>am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481603" y="3706000"/>
            <a:ext cx="13607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b="1" dirty="0">
                <a:solidFill>
                  <a:srgbClr val="FF0000"/>
                </a:solidFill>
              </a:rPr>
              <a:t>j</a:t>
            </a:r>
          </a:p>
        </p:txBody>
      </p:sp>
      <p:pic>
        <p:nvPicPr>
          <p:cNvPr id="16" name="Track 035">
            <a:hlinkClick r:id="" action="ppaction://media"/>
            <a:extLst>
              <a:ext uri="{FF2B5EF4-FFF2-40B4-BE49-F238E27FC236}">
                <a16:creationId xmlns:a16="http://schemas.microsoft.com/office/drawing/2014/main" id="{470CA99E-47DC-4D48-AF11-947EE087B0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11003.468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03624" y="2189422"/>
            <a:ext cx="487363" cy="487363"/>
          </a:xfrm>
          <a:prstGeom prst="rect">
            <a:avLst/>
          </a:prstGeom>
        </p:spPr>
      </p:pic>
      <p:pic>
        <p:nvPicPr>
          <p:cNvPr id="17" name="Track 035">
            <a:hlinkClick r:id="" action="ppaction://media"/>
            <a:extLst>
              <a:ext uri="{FF2B5EF4-FFF2-40B4-BE49-F238E27FC236}">
                <a16:creationId xmlns:a16="http://schemas.microsoft.com/office/drawing/2014/main" id="{E18C24B3-F0DF-4600-97FB-FBD3CB7C8E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00" end="8362.46869999999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09343" y="496488"/>
            <a:ext cx="487363" cy="487363"/>
          </a:xfrm>
          <a:prstGeom prst="rect">
            <a:avLst/>
          </a:prstGeom>
        </p:spPr>
      </p:pic>
      <p:pic>
        <p:nvPicPr>
          <p:cNvPr id="18" name="Track 035">
            <a:hlinkClick r:id="" action="ppaction://media"/>
            <a:extLst>
              <a:ext uri="{FF2B5EF4-FFF2-40B4-BE49-F238E27FC236}">
                <a16:creationId xmlns:a16="http://schemas.microsoft.com/office/drawing/2014/main" id="{95630FF0-AC0E-4F79-8F64-9BF3342304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400" end="5762.468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03627" y="1068886"/>
            <a:ext cx="487363" cy="487363"/>
          </a:xfrm>
          <a:prstGeom prst="rect">
            <a:avLst/>
          </a:prstGeom>
        </p:spPr>
      </p:pic>
      <p:pic>
        <p:nvPicPr>
          <p:cNvPr id="19" name="Track 035">
            <a:hlinkClick r:id="" action="ppaction://media"/>
            <a:extLst>
              <a:ext uri="{FF2B5EF4-FFF2-40B4-BE49-F238E27FC236}">
                <a16:creationId xmlns:a16="http://schemas.microsoft.com/office/drawing/2014/main" id="{8F6E6645-8781-4F5A-BC33-4FD33EE8A3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000" end="2899.468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03626" y="16291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1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6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45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"/>
            <a:ext cx="12192000" cy="68397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5" y="31266"/>
            <a:ext cx="727668" cy="7603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36673" y="34822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Listen and repeat.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767" y="471508"/>
            <a:ext cx="950039" cy="5123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315" y="632185"/>
            <a:ext cx="1154344" cy="12406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60960" y="5081733"/>
            <a:ext cx="1912669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elly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20485" y="5404898"/>
            <a:ext cx="1912669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am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07099" y="3689846"/>
            <a:ext cx="1912669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uice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E8C76E4-73DF-47C6-B85A-1FC885DD6ED8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0081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" panose="02040604050505020304" pitchFamily="18" charset="0"/>
            </a:endParaRP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268D8F77-BBD9-406B-87A0-A373F28EE804}"/>
              </a:ext>
            </a:extLst>
          </p:cNvPr>
          <p:cNvSpPr/>
          <p:nvPr/>
        </p:nvSpPr>
        <p:spPr>
          <a:xfrm rot="5400000">
            <a:off x="5960795" y="6221596"/>
            <a:ext cx="365760" cy="338953"/>
          </a:xfrm>
          <a:prstGeom prst="triangle">
            <a:avLst/>
          </a:prstGeom>
          <a:solidFill>
            <a:srgbClr val="008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" panose="020406040505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02DF861-5905-4C26-82BC-65469EDE88FF}"/>
              </a:ext>
            </a:extLst>
          </p:cNvPr>
          <p:cNvGrpSpPr/>
          <p:nvPr/>
        </p:nvGrpSpPr>
        <p:grpSpPr>
          <a:xfrm rot="5400000">
            <a:off x="5887178" y="6203199"/>
            <a:ext cx="417647" cy="349480"/>
            <a:chOff x="4333009" y="4935682"/>
            <a:chExt cx="417647" cy="349480"/>
          </a:xfrm>
        </p:grpSpPr>
        <p:sp>
          <p:nvSpPr>
            <p:cNvPr id="16" name="Minus Sign 6">
              <a:extLst>
                <a:ext uri="{FF2B5EF4-FFF2-40B4-BE49-F238E27FC236}">
                  <a16:creationId xmlns:a16="http://schemas.microsoft.com/office/drawing/2014/main" id="{9F4C8C54-CDF9-4363-9694-47DEC415ECCF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" panose="02040604050505020304" pitchFamily="18" charset="0"/>
              </a:endParaRPr>
            </a:p>
          </p:txBody>
        </p:sp>
        <p:sp>
          <p:nvSpPr>
            <p:cNvPr id="17" name="Minus Sign 40">
              <a:extLst>
                <a:ext uri="{FF2B5EF4-FFF2-40B4-BE49-F238E27FC236}">
                  <a16:creationId xmlns:a16="http://schemas.microsoft.com/office/drawing/2014/main" id="{480AA548-D6B5-4497-8E82-E74F137D0533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" panose="02040604050505020304" pitchFamily="18" charset="0"/>
              </a:endParaRPr>
            </a:p>
          </p:txBody>
        </p:sp>
      </p:grpSp>
      <p:pic>
        <p:nvPicPr>
          <p:cNvPr id="3" name="Track 035">
            <a:hlinkClick r:id="" action="ppaction://media"/>
            <a:extLst>
              <a:ext uri="{FF2B5EF4-FFF2-40B4-BE49-F238E27FC236}">
                <a16:creationId xmlns:a16="http://schemas.microsoft.com/office/drawing/2014/main" id="{470CA99E-47DC-4D48-AF11-947EE087B0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11003.46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03624" y="2189422"/>
            <a:ext cx="487363" cy="487363"/>
          </a:xfrm>
          <a:prstGeom prst="rect">
            <a:avLst/>
          </a:prstGeom>
        </p:spPr>
      </p:pic>
      <p:pic>
        <p:nvPicPr>
          <p:cNvPr id="18" name="Track 035">
            <a:hlinkClick r:id="" action="ppaction://media"/>
            <a:extLst>
              <a:ext uri="{FF2B5EF4-FFF2-40B4-BE49-F238E27FC236}">
                <a16:creationId xmlns:a16="http://schemas.microsoft.com/office/drawing/2014/main" id="{E18C24B3-F0DF-4600-97FB-FBD3CB7C8E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00" end="8362.46869999999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09343" y="496488"/>
            <a:ext cx="487363" cy="487363"/>
          </a:xfrm>
          <a:prstGeom prst="rect">
            <a:avLst/>
          </a:prstGeom>
        </p:spPr>
      </p:pic>
      <p:pic>
        <p:nvPicPr>
          <p:cNvPr id="19" name="Track 035">
            <a:hlinkClick r:id="" action="ppaction://media"/>
            <a:extLst>
              <a:ext uri="{FF2B5EF4-FFF2-40B4-BE49-F238E27FC236}">
                <a16:creationId xmlns:a16="http://schemas.microsoft.com/office/drawing/2014/main" id="{95630FF0-AC0E-4F79-8F64-9BF3342304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400" end="5762.46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03627" y="1068886"/>
            <a:ext cx="487363" cy="487363"/>
          </a:xfrm>
          <a:prstGeom prst="rect">
            <a:avLst/>
          </a:prstGeom>
        </p:spPr>
      </p:pic>
      <p:pic>
        <p:nvPicPr>
          <p:cNvPr id="20" name="Track 035">
            <a:hlinkClick r:id="" action="ppaction://media"/>
            <a:extLst>
              <a:ext uri="{FF2B5EF4-FFF2-40B4-BE49-F238E27FC236}">
                <a16:creationId xmlns:a16="http://schemas.microsoft.com/office/drawing/2014/main" id="{8F6E6645-8781-4F5A-BC33-4FD33EE8A3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000" end="2899.46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03626" y="1629154"/>
            <a:ext cx="487363" cy="487363"/>
          </a:xfrm>
          <a:prstGeom prst="rect">
            <a:avLst/>
          </a:prstGeom>
        </p:spPr>
      </p:pic>
      <p:pic>
        <p:nvPicPr>
          <p:cNvPr id="21" name="Track 035">
            <a:hlinkClick r:id="" action="ppaction://media"/>
            <a:extLst>
              <a:ext uri="{FF2B5EF4-FFF2-40B4-BE49-F238E27FC236}">
                <a16:creationId xmlns:a16="http://schemas.microsoft.com/office/drawing/2014/main" id="{2C2AE350-3124-4128-BAAC-58FAC685183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3012.46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03624" y="28225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6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4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" fill="hold" grpId="1" nodeType="withEffect">
                                  <p:stCondLst>
                                    <p:cond delay="525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2000" fill="hold" grpId="1" nodeType="withEffect">
                                  <p:stCondLst>
                                    <p:cond delay="825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200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000"/>
                            </p:stCondLst>
                            <p:childTnLst>
                              <p:par>
                                <p:cTn id="3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4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1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6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4" grpId="0" animBg="1"/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10384" y="3118712"/>
            <a:ext cx="5531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E1763B"/>
                </a:solidFill>
                <a:latin typeface="Comic Sans MS" panose="030F0702030302020204" pitchFamily="66" charset="0"/>
              </a:rPr>
              <a:t>Point and say.</a:t>
            </a:r>
          </a:p>
        </p:txBody>
      </p:sp>
      <p:sp>
        <p:nvSpPr>
          <p:cNvPr id="2" name="Google Shape;69;p13">
            <a:extLst>
              <a:ext uri="{FF2B5EF4-FFF2-40B4-BE49-F238E27FC236}">
                <a16:creationId xmlns:a16="http://schemas.microsoft.com/office/drawing/2014/main" id="{D2BAAC13-EBB8-D47A-D544-DA42AE653A31}"/>
              </a:ext>
            </a:extLst>
          </p:cNvPr>
          <p:cNvSpPr txBox="1">
            <a:spLocks/>
          </p:cNvSpPr>
          <p:nvPr/>
        </p:nvSpPr>
        <p:spPr>
          <a:xfrm>
            <a:off x="2487683" y="1986643"/>
            <a:ext cx="6984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r>
              <a:rPr lang="pt-PT" sz="7200" b="1" kern="0" dirty="0">
                <a:solidFill>
                  <a:schemeClr val="bg1"/>
                </a:solidFill>
                <a:latin typeface="Congenial Black" panose="02000503040000020004" pitchFamily="2" charset="0"/>
              </a:rPr>
              <a:t>03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B719B7-73E1-3047-33AF-484CDEBF961A}"/>
              </a:ext>
            </a:extLst>
          </p:cNvPr>
          <p:cNvSpPr txBox="1"/>
          <p:nvPr/>
        </p:nvSpPr>
        <p:spPr>
          <a:xfrm>
            <a:off x="3266845" y="2349271"/>
            <a:ext cx="5531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rgbClr val="FFFF00"/>
                </a:solidFill>
                <a:latin typeface="Abadi" panose="020B0604020104020204" pitchFamily="34" charset="0"/>
              </a:rPr>
              <a:t>Activity 2</a:t>
            </a:r>
          </a:p>
        </p:txBody>
      </p:sp>
    </p:spTree>
    <p:extLst>
      <p:ext uri="{BB962C8B-B14F-4D97-AF65-F5344CB8AC3E}">
        <p14:creationId xmlns:p14="http://schemas.microsoft.com/office/powerpoint/2010/main" val="913101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1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3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329" y="63560"/>
            <a:ext cx="712131" cy="7285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0870" y="63560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Point and say.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055" y="525225"/>
            <a:ext cx="950039" cy="4684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315" y="632185"/>
            <a:ext cx="1154344" cy="12406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60960" y="5081733"/>
            <a:ext cx="1912669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elly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20485" y="5404898"/>
            <a:ext cx="1912669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am</a:t>
            </a:r>
            <a:endParaRPr lang="en-US" sz="3600" b="1" dirty="0">
              <a:effectLst>
                <a:glow rad="127000">
                  <a:schemeClr val="bg1"/>
                </a:glow>
              </a:effectLst>
              <a:latin typeface="Century" panose="020406040505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07099" y="3689846"/>
            <a:ext cx="1912669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uice</a:t>
            </a:r>
          </a:p>
        </p:txBody>
      </p:sp>
      <p:pic>
        <p:nvPicPr>
          <p:cNvPr id="14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039" y="4224603"/>
            <a:ext cx="550728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08" y="5544604"/>
            <a:ext cx="550728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481" y="5722813"/>
            <a:ext cx="550728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295" y="1490169"/>
            <a:ext cx="550728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39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55;p43"/>
          <p:cNvSpPr txBox="1">
            <a:spLocks/>
          </p:cNvSpPr>
          <p:nvPr/>
        </p:nvSpPr>
        <p:spPr>
          <a:xfrm>
            <a:off x="3483720" y="1772488"/>
            <a:ext cx="5126742" cy="140875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defRPr/>
            </a:pPr>
            <a:r>
              <a:rPr lang="pt-PT" sz="3600" b="1" dirty="0">
                <a:solidFill>
                  <a:srgbClr val="FFFFFF"/>
                </a:solidFill>
                <a:latin typeface="Century" panose="02040604050505020304" pitchFamily="18" charset="0"/>
              </a:rPr>
              <a:t>Unit 7 </a:t>
            </a:r>
          </a:p>
          <a:p>
            <a:pPr algn="ctr">
              <a:spcBef>
                <a:spcPts val="0"/>
              </a:spcBef>
              <a:defRPr/>
            </a:pPr>
            <a:r>
              <a:rPr lang="pt-PT" sz="4800" b="1" dirty="0">
                <a:solidFill>
                  <a:srgbClr val="FFFFFF"/>
                </a:solidFill>
                <a:latin typeface="Century" panose="02040604050505020304" pitchFamily="18" charset="0"/>
              </a:rPr>
              <a:t>In the kitchen</a:t>
            </a:r>
          </a:p>
        </p:txBody>
      </p:sp>
      <p:sp>
        <p:nvSpPr>
          <p:cNvPr id="5" name="Google Shape;2656;p43"/>
          <p:cNvSpPr txBox="1">
            <a:spLocks/>
          </p:cNvSpPr>
          <p:nvPr/>
        </p:nvSpPr>
        <p:spPr>
          <a:xfrm>
            <a:off x="3609741" y="3181243"/>
            <a:ext cx="4874700" cy="42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pt-PT" sz="2800" dirty="0">
                <a:solidFill>
                  <a:srgbClr val="FFFF00"/>
                </a:solidFill>
                <a:latin typeface="Century" panose="02040604050505020304" pitchFamily="18" charset="0"/>
              </a:rPr>
              <a:t>Lesson 1 (1, 2)</a:t>
            </a:r>
          </a:p>
        </p:txBody>
      </p:sp>
      <p:pic>
        <p:nvPicPr>
          <p:cNvPr id="6" name="Picture 14" descr="https://i.pinimg.com/564x/9a/aa/5f/9aaa5fb21d363c0fa6ea25dd6bb3a7c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60"/>
          <a:stretch/>
        </p:blipFill>
        <p:spPr bwMode="auto">
          <a:xfrm>
            <a:off x="3756921" y="-15404"/>
            <a:ext cx="1479724" cy="105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https://i.pinimg.com/564x/9a/aa/5f/9aaa5fb21d363c0fa6ea25dd6bb3a7c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5" b="6790"/>
          <a:stretch/>
        </p:blipFill>
        <p:spPr bwMode="auto">
          <a:xfrm>
            <a:off x="7329983" y="-15404"/>
            <a:ext cx="1363985" cy="105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60627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30260" y="2382943"/>
            <a:ext cx="55314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E1763B"/>
                </a:solidFill>
                <a:latin typeface="Comic Sans MS" panose="030F0702030302020204" pitchFamily="66" charset="0"/>
              </a:rPr>
              <a:t>Fun corner and Wrap-up</a:t>
            </a:r>
          </a:p>
        </p:txBody>
      </p:sp>
      <p:sp>
        <p:nvSpPr>
          <p:cNvPr id="2" name="Google Shape;69;p13">
            <a:extLst>
              <a:ext uri="{FF2B5EF4-FFF2-40B4-BE49-F238E27FC236}">
                <a16:creationId xmlns:a16="http://schemas.microsoft.com/office/drawing/2014/main" id="{D2BAAC13-EBB8-D47A-D544-DA42AE653A31}"/>
              </a:ext>
            </a:extLst>
          </p:cNvPr>
          <p:cNvSpPr txBox="1">
            <a:spLocks/>
          </p:cNvSpPr>
          <p:nvPr/>
        </p:nvSpPr>
        <p:spPr>
          <a:xfrm>
            <a:off x="2487683" y="1986643"/>
            <a:ext cx="6984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r>
              <a:rPr lang="pt-PT" sz="7200" b="1" kern="0" dirty="0">
                <a:solidFill>
                  <a:schemeClr val="bg1"/>
                </a:solidFill>
                <a:latin typeface="Congenial Black" panose="02000503040000020004" pitchFamily="2" charset="0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198009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ieng-yeah-tre-con-www_tiengdong_com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697288"/>
            <a:ext cx="609600" cy="609600"/>
          </a:xfrm>
        </p:spPr>
      </p:pic>
      <p:pic>
        <p:nvPicPr>
          <p:cNvPr id="7170" name="Picture 2" descr="https://i.pinimg.com/originals/7f/10/5e/7f105e4d0bbece23e323740bac9e40bf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i.pinimg.com/564x/21/11/99/21119952d85e2f85104c40a7ac265d30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130" y="1648886"/>
            <a:ext cx="6003840" cy="359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946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0554229">
            <a:off x="1585176" y="1597991"/>
            <a:ext cx="553147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b="1" dirty="0">
                <a:solidFill>
                  <a:srgbClr val="E1763B"/>
                </a:solidFill>
                <a:latin typeface="Comic Sans MS" panose="030F0702030302020204" pitchFamily="66" charset="0"/>
              </a:rPr>
              <a:t>Slap the board</a:t>
            </a:r>
          </a:p>
        </p:txBody>
      </p:sp>
      <p:sp>
        <p:nvSpPr>
          <p:cNvPr id="3" name="Rectangle 2">
            <a:hlinkClick r:id="rId5" action="ppaction://hlinksldjump"/>
          </p:cNvPr>
          <p:cNvSpPr/>
          <p:nvPr/>
        </p:nvSpPr>
        <p:spPr>
          <a:xfrm>
            <a:off x="3007329" y="4956512"/>
            <a:ext cx="91422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</a:t>
            </a:r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asy</a:t>
            </a:r>
          </a:p>
        </p:txBody>
      </p:sp>
      <p:sp>
        <p:nvSpPr>
          <p:cNvPr id="5" name="Rectangle 4">
            <a:hlinkClick r:id="rId6" action="ppaction://hlinksldjump"/>
          </p:cNvPr>
          <p:cNvSpPr/>
          <p:nvPr/>
        </p:nvSpPr>
        <p:spPr>
          <a:xfrm>
            <a:off x="4680304" y="4956512"/>
            <a:ext cx="182492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Advanced</a:t>
            </a:r>
            <a:endParaRPr lang="en-U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82769" y="4999416"/>
            <a:ext cx="115005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Level:</a:t>
            </a:r>
            <a:endParaRPr lang="en-US" sz="32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790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69000">
              <a:srgbClr val="FFA541"/>
            </a:gs>
            <a:gs pos="44220">
              <a:srgbClr val="FFFFFF"/>
            </a:gs>
            <a:gs pos="76000">
              <a:schemeClr val="bg1"/>
            </a:gs>
            <a:gs pos="100000">
              <a:srgbClr val="008177"/>
            </a:gs>
            <a:gs pos="27000">
              <a:schemeClr val="bg1"/>
            </a:gs>
            <a:gs pos="0">
              <a:schemeClr val="bg1"/>
            </a:gs>
            <a:gs pos="0">
              <a:srgbClr val="008177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amework Windows Edge - Free GIF on Pixabay - Pixaba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43598" y="-2690402"/>
            <a:ext cx="6904805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1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5640" y="4684759"/>
            <a:ext cx="6283950" cy="1843166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873231" y="5222243"/>
            <a:ext cx="1132409" cy="1081970"/>
            <a:chOff x="-1719355" y="-14610"/>
            <a:chExt cx="1663678" cy="1446146"/>
          </a:xfrm>
        </p:grpSpPr>
        <p:sp>
          <p:nvSpPr>
            <p:cNvPr id="29" name="Oval 28"/>
            <p:cNvSpPr/>
            <p:nvPr/>
          </p:nvSpPr>
          <p:spPr>
            <a:xfrm>
              <a:off x="-1241342" y="-14610"/>
              <a:ext cx="692586" cy="972911"/>
            </a:xfrm>
            <a:prstGeom prst="ellipse">
              <a:avLst/>
            </a:prstGeom>
            <a:solidFill>
              <a:srgbClr val="2B7D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-1719355" y="-4353"/>
              <a:ext cx="1663678" cy="1435889"/>
            </a:xfrm>
            <a:prstGeom prst="ellipse">
              <a:avLst/>
            </a:prstGeom>
            <a:solidFill>
              <a:srgbClr val="1C7649"/>
            </a:solidFill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>
                <a:defRPr/>
              </a:pPr>
              <a:r>
                <a:rPr lang="en-US" sz="48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10</a:t>
              </a:r>
              <a:endParaRPr lang="en-US" sz="54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069023" y="5312975"/>
            <a:ext cx="751727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9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69023" y="5312975"/>
            <a:ext cx="751727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8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60266" y="5312975"/>
            <a:ext cx="751727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7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47840" y="5312975"/>
            <a:ext cx="751727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6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77780" y="5312975"/>
            <a:ext cx="751727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5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47840" y="5312975"/>
            <a:ext cx="751727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4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77779" y="5312975"/>
            <a:ext cx="751727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3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77779" y="5312975"/>
            <a:ext cx="751727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2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64644" y="5312975"/>
            <a:ext cx="751727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1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89523" y="5312975"/>
            <a:ext cx="751727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0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443491" y="5491209"/>
            <a:ext cx="945556" cy="762655"/>
          </a:xfrm>
          <a:prstGeom prst="roundRect">
            <a:avLst>
              <a:gd name="adj" fmla="val 13424"/>
            </a:avLst>
          </a:prstGeom>
          <a:solidFill>
            <a:srgbClr val="1C7649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10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446821" y="5452916"/>
            <a:ext cx="941602" cy="851297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446821" y="5452916"/>
            <a:ext cx="941602" cy="851297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446821" y="5452916"/>
            <a:ext cx="941602" cy="851297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446821" y="5452916"/>
            <a:ext cx="941602" cy="851297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446821" y="5452916"/>
            <a:ext cx="941602" cy="851297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446821" y="5452916"/>
            <a:ext cx="941602" cy="851297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446821" y="5452916"/>
            <a:ext cx="941602" cy="851297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465724" y="5452916"/>
            <a:ext cx="941602" cy="851297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465724" y="5452916"/>
            <a:ext cx="941602" cy="851297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453980" y="5452916"/>
            <a:ext cx="941602" cy="851297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2" b="100000" l="465" r="99845">
                        <a14:foregroundMark x1="70078" y1="15385" x2="83256" y2="62130"/>
                        <a14:foregroundMark x1="73178" y1="63905" x2="75814" y2="71598"/>
                        <a14:foregroundMark x1="71008" y1="67456" x2="71008" y2="79290"/>
                        <a14:foregroundMark x1="68217" y1="10651" x2="82016" y2="8876"/>
                        <a14:foregroundMark x1="82946" y1="8876" x2="84651" y2="8284"/>
                        <a14:foregroundMark x1="72248" y1="72781" x2="77674" y2="71598"/>
                        <a14:foregroundMark x1="60155" y1="85799" x2="60155" y2="94083"/>
                        <a14:foregroundMark x1="52558" y1="56805" x2="53953" y2="59172"/>
                        <a14:foregroundMark x1="52868" y1="7101" x2="52868" y2="53846"/>
                        <a14:foregroundMark x1="60155" y1="4734" x2="59690" y2="852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4504" y="263754"/>
            <a:ext cx="7142596" cy="166893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467" y="3618199"/>
            <a:ext cx="2407074" cy="184177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2299">
            <a:off x="2936529" y="3146334"/>
            <a:ext cx="2627313" cy="20102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774" y="1529399"/>
            <a:ext cx="1919629" cy="2219372"/>
          </a:xfrm>
          <a:prstGeom prst="rect">
            <a:avLst/>
          </a:prstGeom>
        </p:spPr>
      </p:pic>
      <p:pic>
        <p:nvPicPr>
          <p:cNvPr id="46" name="Picture 4" descr="Cake Stock Illustrations – 505,910 Cake Stock, 57% OFF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" b="83100" l="4600" r="95600">
                        <a14:foregroundMark x1="41800" y1="41100" x2="23900" y2="3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4" b="16935"/>
          <a:stretch/>
        </p:blipFill>
        <p:spPr bwMode="auto">
          <a:xfrm>
            <a:off x="8897084" y="2031256"/>
            <a:ext cx="1840031" cy="159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ình ảnh Pizza Ý Tưởng Hoạt Hình Vector PNG , Bánh Pizza Clipart, Hoạt  Hình, Pizza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219" b="79219" l="23125" r="81875">
                        <a14:foregroundMark x1="59531" y1="55313" x2="59531" y2="55313"/>
                        <a14:foregroundMark x1="59531" y1="55313" x2="64531" y2="61719"/>
                        <a14:foregroundMark x1="56875" y1="45313" x2="62031" y2="59531"/>
                        <a14:foregroundMark x1="65000" y1="46563" x2="58750" y2="60469"/>
                        <a14:foregroundMark x1="55625" y1="49219" x2="54688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48" t="19454" r="16927" b="20755"/>
          <a:stretch/>
        </p:blipFill>
        <p:spPr bwMode="auto">
          <a:xfrm>
            <a:off x="5564614" y="1974626"/>
            <a:ext cx="1837274" cy="170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76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  <p:bldP spid="19" grpId="0" animBg="1"/>
      <p:bldP spid="18" grpId="0" animBg="1"/>
      <p:bldP spid="17" grpId="0" animBg="1"/>
      <p:bldP spid="16" grpId="0" animBg="1"/>
      <p:bldP spid="15" grpId="0" animBg="1"/>
      <p:bldP spid="14" grpId="0" animBg="1"/>
      <p:bldP spid="13" grpId="0" animBg="1"/>
      <p:bldP spid="27" grpId="0" animBg="1"/>
      <p:bldP spid="32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69000">
              <a:srgbClr val="FFA541"/>
            </a:gs>
            <a:gs pos="44220">
              <a:srgbClr val="FFFFFF"/>
            </a:gs>
            <a:gs pos="76000">
              <a:schemeClr val="bg1"/>
            </a:gs>
            <a:gs pos="100000">
              <a:srgbClr val="008177"/>
            </a:gs>
            <a:gs pos="27000">
              <a:schemeClr val="bg1"/>
            </a:gs>
            <a:gs pos="0">
              <a:schemeClr val="bg1"/>
            </a:gs>
            <a:gs pos="0">
              <a:srgbClr val="008177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amework Windows Edge - Free GIF on Pixabay - Pixaba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43598" y="-2690402"/>
            <a:ext cx="6904805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1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5640" y="4684759"/>
            <a:ext cx="6283950" cy="18431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0331" y="3466636"/>
            <a:ext cx="2350301" cy="1264980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00206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jam</a:t>
            </a:r>
            <a:endParaRPr lang="en-US" sz="4000" b="1" dirty="0">
              <a:solidFill>
                <a:srgbClr val="002060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51367" y="3513492"/>
            <a:ext cx="2563473" cy="126498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prstClr val="white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latin typeface="Calibri" panose="020F0502020204030204"/>
              </a:rPr>
              <a:t>juice</a:t>
            </a:r>
            <a:endParaRPr lang="en-US" sz="3200" dirty="0">
              <a:solidFill>
                <a:prstClr val="white"/>
              </a:solidFill>
              <a:effectLst>
                <a:glow rad="139700">
                  <a:srgbClr val="ED7D31">
                    <a:satMod val="175000"/>
                    <a:alpha val="40000"/>
                  </a:srgbClr>
                </a:glow>
              </a:effectLst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96191" y="1895386"/>
            <a:ext cx="2574959" cy="1264980"/>
          </a:xfrm>
          <a:prstGeom prst="cloud">
            <a:avLst/>
          </a:prstGeom>
          <a:solidFill>
            <a:schemeClr val="accent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/>
              </a:rPr>
              <a:t>Jj</a:t>
            </a:r>
            <a:endParaRPr lang="en-US" sz="2800" dirty="0">
              <a:solidFill>
                <a:schemeClr val="accent5">
                  <a:lumMod val="75000"/>
                </a:schemeClr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</a:effectLst>
              <a:latin typeface="Calibri" panose="020F050202020403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7324" y="1610759"/>
            <a:ext cx="2920286" cy="1264980"/>
          </a:xfrm>
          <a:prstGeom prst="cloud">
            <a:avLst/>
          </a:prstGeom>
          <a:solidFill>
            <a:srgbClr val="F3C2E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jelly</a:t>
            </a:r>
            <a:endParaRPr lang="en-US" sz="3200" b="1" dirty="0">
              <a:ln>
                <a:solidFill>
                  <a:schemeClr val="bg1"/>
                </a:solidFill>
              </a:ln>
              <a:solidFill>
                <a:schemeClr val="accent6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873231" y="5231460"/>
            <a:ext cx="1138784" cy="1067721"/>
            <a:chOff x="-1719355" y="-14610"/>
            <a:chExt cx="1663678" cy="1446146"/>
          </a:xfrm>
        </p:grpSpPr>
        <p:sp>
          <p:nvSpPr>
            <p:cNvPr id="29" name="Oval 28"/>
            <p:cNvSpPr/>
            <p:nvPr/>
          </p:nvSpPr>
          <p:spPr>
            <a:xfrm>
              <a:off x="-1241342" y="-14610"/>
              <a:ext cx="692586" cy="972911"/>
            </a:xfrm>
            <a:prstGeom prst="ellipse">
              <a:avLst/>
            </a:prstGeom>
            <a:solidFill>
              <a:srgbClr val="2B7D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-1719355" y="-4353"/>
              <a:ext cx="1663678" cy="1435889"/>
            </a:xfrm>
            <a:prstGeom prst="ellipse">
              <a:avLst/>
            </a:prstGeom>
            <a:solidFill>
              <a:srgbClr val="1C7649"/>
            </a:solidFill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>
                <a:defRPr/>
              </a:pPr>
              <a:r>
                <a:rPr lang="en-US" sz="48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10</a:t>
              </a:r>
              <a:endParaRPr lang="en-US" sz="54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069023" y="5267609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9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69023" y="5267609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8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60266" y="5267609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7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47840" y="5267609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6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77780" y="5267609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5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47840" y="5267609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4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77779" y="5267609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3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77779" y="5267609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2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64644" y="5267609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1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89523" y="5267609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0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458163" y="5385000"/>
            <a:ext cx="957349" cy="762655"/>
          </a:xfrm>
          <a:prstGeom prst="roundRect">
            <a:avLst>
              <a:gd name="adj" fmla="val 13424"/>
            </a:avLst>
          </a:prstGeom>
          <a:solidFill>
            <a:srgbClr val="1C7649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10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461494" y="5340679"/>
            <a:ext cx="953346" cy="851297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461494" y="5340679"/>
            <a:ext cx="953346" cy="851297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461494" y="5340679"/>
            <a:ext cx="953346" cy="851297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461494" y="5340679"/>
            <a:ext cx="953346" cy="851297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461494" y="5340679"/>
            <a:ext cx="953346" cy="851297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461494" y="5340679"/>
            <a:ext cx="953346" cy="851297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461494" y="5340679"/>
            <a:ext cx="953346" cy="851297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480397" y="5340679"/>
            <a:ext cx="953346" cy="851297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480397" y="5340679"/>
            <a:ext cx="953346" cy="851297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468653" y="5340679"/>
            <a:ext cx="953346" cy="851297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2" b="100000" l="465" r="99845">
                        <a14:foregroundMark x1="70078" y1="15385" x2="83256" y2="62130"/>
                        <a14:foregroundMark x1="73178" y1="63905" x2="75814" y2="71598"/>
                        <a14:foregroundMark x1="71008" y1="67456" x2="71008" y2="79290"/>
                        <a14:foregroundMark x1="68217" y1="10651" x2="82016" y2="8876"/>
                        <a14:foregroundMark x1="82946" y1="8876" x2="84651" y2="8284"/>
                        <a14:foregroundMark x1="72248" y1="72781" x2="77674" y2="71598"/>
                        <a14:foregroundMark x1="60155" y1="85799" x2="60155" y2="94083"/>
                        <a14:foregroundMark x1="52558" y1="56805" x2="53953" y2="59172"/>
                        <a14:foregroundMark x1="52868" y1="7101" x2="52868" y2="53846"/>
                        <a14:foregroundMark x1="60155" y1="4734" x2="59690" y2="852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4504" y="263754"/>
            <a:ext cx="7142596" cy="1668937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920849" y="3511680"/>
            <a:ext cx="2350301" cy="1264980"/>
          </a:xfrm>
          <a:prstGeom prst="cloud">
            <a:avLst/>
          </a:prstGeom>
          <a:solidFill>
            <a:srgbClr val="92D05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milk</a:t>
            </a:r>
            <a:endParaRPr lang="en-US" sz="4000" b="1" dirty="0">
              <a:solidFill>
                <a:schemeClr val="bg1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415087" y="1771725"/>
            <a:ext cx="2574959" cy="1264980"/>
          </a:xfrm>
          <a:prstGeom prst="cloud">
            <a:avLst/>
          </a:prstGeom>
          <a:solidFill>
            <a:srgbClr val="FFA54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/>
              </a:rPr>
              <a:t>pizza</a:t>
            </a:r>
            <a:endParaRPr lang="en-US" sz="2800" dirty="0">
              <a:solidFill>
                <a:schemeClr val="accent6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</a:effectLst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7627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  <p:bldP spid="21" grpId="0" animBg="1"/>
      <p:bldP spid="20" grpId="0" animBg="1"/>
      <p:bldP spid="19" grpId="0" animBg="1"/>
      <p:bldP spid="18" grpId="0" animBg="1"/>
      <p:bldP spid="17" grpId="0" animBg="1"/>
      <p:bldP spid="16" grpId="0" animBg="1"/>
      <p:bldP spid="15" grpId="0" animBg="1"/>
      <p:bldP spid="14" grpId="0" animBg="1"/>
      <p:bldP spid="13" grpId="0" animBg="1"/>
      <p:bldP spid="27" grpId="0" animBg="1"/>
      <p:bldP spid="32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33" grpId="0" animBg="1"/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originals/44/74/94/447494fbed36e67e9d641521f3e4be0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m-thanh-chien-thang-www_tiengdong_com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8159" y="36878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31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00000">
              <a:srgbClr val="008177"/>
            </a:gs>
            <a:gs pos="74000">
              <a:schemeClr val="bg1"/>
            </a:gs>
            <a:gs pos="100000">
              <a:srgbClr val="008177"/>
            </a:gs>
            <a:gs pos="18000">
              <a:schemeClr val="bg1"/>
            </a:gs>
            <a:gs pos="0">
              <a:schemeClr val="bg1"/>
            </a:gs>
            <a:gs pos="0">
              <a:srgbClr val="008177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https://i.pinimg.com/564x/55/f0/4e/55f04e72f31279272832df7ddf6833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7000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116" y="3223097"/>
            <a:ext cx="3218284" cy="2462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448" y="2671838"/>
            <a:ext cx="2693748" cy="311436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039716" y="2546793"/>
            <a:ext cx="1614656" cy="3381530"/>
            <a:chOff x="6830561" y="2000560"/>
            <a:chExt cx="2377440" cy="4146016"/>
          </a:xfrm>
        </p:grpSpPr>
        <p:sp>
          <p:nvSpPr>
            <p:cNvPr id="7" name="Rounded Rectangle 6"/>
            <p:cNvSpPr/>
            <p:nvPr/>
          </p:nvSpPr>
          <p:spPr>
            <a:xfrm>
              <a:off x="6830561" y="2521218"/>
              <a:ext cx="2377440" cy="3625358"/>
            </a:xfrm>
            <a:prstGeom prst="roundRect">
              <a:avLst/>
            </a:prstGeom>
            <a:solidFill>
              <a:srgbClr val="00A498"/>
            </a:solidFill>
            <a:ln>
              <a:solidFill>
                <a:srgbClr val="00A4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360485" y="2000560"/>
              <a:ext cx="1360714" cy="3377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7300" dirty="0">
                  <a:solidFill>
                    <a:prstClr val="white"/>
                  </a:solidFill>
                  <a:latin typeface="Calibri" panose="020F0502020204030204"/>
                </a:rPr>
                <a:t>j</a:t>
              </a:r>
              <a:endParaRPr lang="en-US" sz="17300" b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468" y="2823052"/>
            <a:ext cx="3614539" cy="27656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32824" y="436580"/>
            <a:ext cx="4069899" cy="1804749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Time to say goodbye!</a:t>
            </a:r>
          </a:p>
        </p:txBody>
      </p:sp>
      <p:pic>
        <p:nvPicPr>
          <p:cNvPr id="11" name="Track 035">
            <a:hlinkClick r:id="" action="ppaction://media"/>
            <a:extLst>
              <a:ext uri="{FF2B5EF4-FFF2-40B4-BE49-F238E27FC236}">
                <a16:creationId xmlns:a16="http://schemas.microsoft.com/office/drawing/2014/main" id="{470CA99E-47DC-4D48-AF11-947EE087B0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11003.46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21565" y="1575707"/>
            <a:ext cx="346910" cy="346910"/>
          </a:xfrm>
          <a:prstGeom prst="rect">
            <a:avLst/>
          </a:prstGeom>
        </p:spPr>
      </p:pic>
      <p:pic>
        <p:nvPicPr>
          <p:cNvPr id="13" name="Track 035">
            <a:hlinkClick r:id="" action="ppaction://media"/>
            <a:extLst>
              <a:ext uri="{FF2B5EF4-FFF2-40B4-BE49-F238E27FC236}">
                <a16:creationId xmlns:a16="http://schemas.microsoft.com/office/drawing/2014/main" id="{E18C24B3-F0DF-4600-97FB-FBD3CB7C8E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00" end="8362.46869999999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8526" y="1066016"/>
            <a:ext cx="346911" cy="295016"/>
          </a:xfrm>
          <a:prstGeom prst="rect">
            <a:avLst/>
          </a:prstGeom>
        </p:spPr>
      </p:pic>
      <p:pic>
        <p:nvPicPr>
          <p:cNvPr id="14" name="Track 035">
            <a:hlinkClick r:id="" action="ppaction://media"/>
            <a:extLst>
              <a:ext uri="{FF2B5EF4-FFF2-40B4-BE49-F238E27FC236}">
                <a16:creationId xmlns:a16="http://schemas.microsoft.com/office/drawing/2014/main" id="{95630FF0-AC0E-4F79-8F64-9BF3342304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400" end="5762.46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8526" y="579378"/>
            <a:ext cx="346910" cy="346910"/>
          </a:xfrm>
          <a:prstGeom prst="rect">
            <a:avLst/>
          </a:prstGeom>
        </p:spPr>
      </p:pic>
      <p:pic>
        <p:nvPicPr>
          <p:cNvPr id="15" name="Track 035">
            <a:hlinkClick r:id="" action="ppaction://media"/>
            <a:extLst>
              <a:ext uri="{FF2B5EF4-FFF2-40B4-BE49-F238E27FC236}">
                <a16:creationId xmlns:a16="http://schemas.microsoft.com/office/drawing/2014/main" id="{8F6E6645-8781-4F5A-BC33-4FD33EE8A3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000" end="2899.46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3635" y="39395"/>
            <a:ext cx="346910" cy="34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5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1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4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Website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Fanpage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https://www.facebook.com/tienganhglobalsuccess.vn/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583757"/>
      </p:ext>
    </p:extLst>
  </p:cSld>
  <p:clrMapOvr>
    <a:masterClrMapping/>
  </p:clrMapOvr>
  <p:transition spd="med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94055" y="2280512"/>
            <a:ext cx="55314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rgbClr val="E1763B"/>
                </a:solidFill>
                <a:latin typeface="Comic Sans MS" panose="030F0702030302020204" pitchFamily="66" charset="0"/>
              </a:rPr>
              <a:t>Warm-up and Review </a:t>
            </a:r>
          </a:p>
        </p:txBody>
      </p:sp>
      <p:sp>
        <p:nvSpPr>
          <p:cNvPr id="2" name="Google Shape;69;p13">
            <a:extLst>
              <a:ext uri="{FF2B5EF4-FFF2-40B4-BE49-F238E27FC236}">
                <a16:creationId xmlns:a16="http://schemas.microsoft.com/office/drawing/2014/main" id="{D2BAAC13-EBB8-D47A-D544-DA42AE653A31}"/>
              </a:ext>
            </a:extLst>
          </p:cNvPr>
          <p:cNvSpPr txBox="1">
            <a:spLocks/>
          </p:cNvSpPr>
          <p:nvPr/>
        </p:nvSpPr>
        <p:spPr>
          <a:xfrm>
            <a:off x="2516711" y="1884212"/>
            <a:ext cx="6984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r>
              <a:rPr lang="pt-PT" sz="7200" b="1" kern="0" dirty="0">
                <a:solidFill>
                  <a:schemeClr val="bg1"/>
                </a:solidFill>
                <a:latin typeface="Congenial Black" panose="02000503040000020004" pitchFamily="2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487656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rgbClr val="FFC96C"/>
            </a:gs>
            <a:gs pos="10000">
              <a:srgbClr val="FFB962"/>
            </a:gs>
            <a:gs pos="87000">
              <a:srgbClr val="FFBB64"/>
            </a:gs>
            <a:gs pos="49000">
              <a:srgbClr val="BD5D45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ttps://i.pinimg.com/564x/89/26/ff/8926ffe363f97885f4b74ca64dfc08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.pinimg.com/564x/ca/b3/98/cab398e7387c854ea21d17d92ea0da93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615" y="3534110"/>
            <a:ext cx="1776771" cy="332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066244" y="1938269"/>
            <a:ext cx="6059511" cy="1004552"/>
            <a:chOff x="1184856" y="2305318"/>
            <a:chExt cx="6838682" cy="1004552"/>
          </a:xfrm>
        </p:grpSpPr>
        <p:sp>
          <p:nvSpPr>
            <p:cNvPr id="3" name="Rounded Rectangle 2"/>
            <p:cNvSpPr/>
            <p:nvPr/>
          </p:nvSpPr>
          <p:spPr>
            <a:xfrm>
              <a:off x="1184856" y="2305318"/>
              <a:ext cx="6838682" cy="1004552"/>
            </a:xfrm>
            <a:prstGeom prst="roundRect">
              <a:avLst/>
            </a:prstGeom>
            <a:gradFill flip="none" rotWithShape="1">
              <a:gsLst>
                <a:gs pos="64750">
                  <a:schemeClr val="bg1"/>
                </a:gs>
                <a:gs pos="63000">
                  <a:srgbClr val="DE8B54"/>
                </a:gs>
                <a:gs pos="32000">
                  <a:srgbClr val="FFB962"/>
                </a:gs>
                <a:gs pos="71000">
                  <a:srgbClr val="FFFFFF"/>
                </a:gs>
                <a:gs pos="96000">
                  <a:schemeClr val="bg1"/>
                </a:gs>
              </a:gsLst>
              <a:lin ang="5400000" scaled="0"/>
              <a:tileRect/>
            </a:gradFill>
            <a:ln>
              <a:noFill/>
            </a:ln>
            <a:scene3d>
              <a:camera prst="orthographicFront">
                <a:rot lat="0" lon="21299988" rev="0"/>
              </a:camera>
              <a:lightRig rig="flat" dir="t"/>
            </a:scene3d>
            <a:sp3d extrusionH="95250" prstMaterial="translucentPowder">
              <a:bevelB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332963" y="2561753"/>
              <a:ext cx="6542467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Bookman Old Style" panose="02050604050505020204" pitchFamily="18" charset="0"/>
                </a:rPr>
                <a:t>BEHIND THE BINOCULARS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233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ake Clipart-chocolate cake with white frosting and carme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821" y="1412969"/>
            <a:ext cx="3416543" cy="279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-2514600" y="1192489"/>
            <a:ext cx="11226377" cy="4034118"/>
            <a:chOff x="-1632534" y="1075397"/>
            <a:chExt cx="8490534" cy="3929975"/>
          </a:xfrm>
        </p:grpSpPr>
        <p:grpSp>
          <p:nvGrpSpPr>
            <p:cNvPr id="2" name="Group 1"/>
            <p:cNvGrpSpPr/>
            <p:nvPr/>
          </p:nvGrpSpPr>
          <p:grpSpPr>
            <a:xfrm>
              <a:off x="-1632534" y="1075397"/>
              <a:ext cx="6264450" cy="3929975"/>
              <a:chOff x="-91939" y="278500"/>
              <a:chExt cx="9406579" cy="5505039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-91939" y="278502"/>
                <a:ext cx="9406579" cy="5505037"/>
                <a:chOff x="-91939" y="278502"/>
                <a:chExt cx="9406579" cy="5505037"/>
              </a:xfrm>
            </p:grpSpPr>
            <p:sp>
              <p:nvSpPr>
                <p:cNvPr id="10" name="Freeform 9"/>
                <p:cNvSpPr/>
                <p:nvPr/>
              </p:nvSpPr>
              <p:spPr>
                <a:xfrm>
                  <a:off x="-91939" y="278504"/>
                  <a:ext cx="5154949" cy="5505035"/>
                </a:xfrm>
                <a:custGeom>
                  <a:avLst/>
                  <a:gdLst>
                    <a:gd name="connsiteX0" fmla="*/ 3618627 w 5154948"/>
                    <a:gd name="connsiteY0" fmla="*/ 1763085 h 7059455"/>
                    <a:gd name="connsiteX1" fmla="*/ 2085180 w 5154948"/>
                    <a:gd name="connsiteY1" fmla="*/ 3294544 h 7059455"/>
                    <a:gd name="connsiteX2" fmla="*/ 3618627 w 5154948"/>
                    <a:gd name="connsiteY2" fmla="*/ 4826003 h 7059455"/>
                    <a:gd name="connsiteX3" fmla="*/ 5152074 w 5154948"/>
                    <a:gd name="connsiteY3" fmla="*/ 3294544 h 7059455"/>
                    <a:gd name="connsiteX4" fmla="*/ 3618627 w 5154948"/>
                    <a:gd name="connsiteY4" fmla="*/ 1763085 h 7059455"/>
                    <a:gd name="connsiteX5" fmla="*/ 0 w 5154948"/>
                    <a:gd name="connsiteY5" fmla="*/ 0 h 7059455"/>
                    <a:gd name="connsiteX6" fmla="*/ 5154948 w 5154948"/>
                    <a:gd name="connsiteY6" fmla="*/ 0 h 7059455"/>
                    <a:gd name="connsiteX7" fmla="*/ 5154948 w 5154948"/>
                    <a:gd name="connsiteY7" fmla="*/ 7059455 h 7059455"/>
                    <a:gd name="connsiteX8" fmla="*/ 0 w 5154948"/>
                    <a:gd name="connsiteY8" fmla="*/ 7059455 h 7059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54948" h="7059455">
                      <a:moveTo>
                        <a:pt x="3618627" y="1763085"/>
                      </a:moveTo>
                      <a:cubicBezTo>
                        <a:pt x="2771728" y="1763085"/>
                        <a:pt x="2085180" y="2448743"/>
                        <a:pt x="2085180" y="3294544"/>
                      </a:cubicBezTo>
                      <a:cubicBezTo>
                        <a:pt x="2085180" y="4140345"/>
                        <a:pt x="2771728" y="4826003"/>
                        <a:pt x="3618627" y="4826003"/>
                      </a:cubicBezTo>
                      <a:cubicBezTo>
                        <a:pt x="4465526" y="4826003"/>
                        <a:pt x="5152074" y="4140345"/>
                        <a:pt x="5152074" y="3294544"/>
                      </a:cubicBezTo>
                      <a:cubicBezTo>
                        <a:pt x="5152074" y="2448743"/>
                        <a:pt x="4465526" y="1763085"/>
                        <a:pt x="3618627" y="1763085"/>
                      </a:cubicBezTo>
                      <a:close/>
                      <a:moveTo>
                        <a:pt x="0" y="0"/>
                      </a:moveTo>
                      <a:lnTo>
                        <a:pt x="5154948" y="0"/>
                      </a:lnTo>
                      <a:lnTo>
                        <a:pt x="5154948" y="7059455"/>
                      </a:lnTo>
                      <a:lnTo>
                        <a:pt x="0" y="705945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Freeform 10">
                  <a:hlinkClick r:id="" action="ppaction://noaction" highlightClick="1"/>
                </p:cNvPr>
                <p:cNvSpPr/>
                <p:nvPr/>
              </p:nvSpPr>
              <p:spPr>
                <a:xfrm>
                  <a:off x="4988098" y="278502"/>
                  <a:ext cx="4326542" cy="5505036"/>
                </a:xfrm>
                <a:custGeom>
                  <a:avLst/>
                  <a:gdLst>
                    <a:gd name="connsiteX0" fmla="*/ 2696486 w 4326540"/>
                    <a:gd name="connsiteY0" fmla="*/ 2022220 h 7059455"/>
                    <a:gd name="connsiteX1" fmla="*/ 1343434 w 4326540"/>
                    <a:gd name="connsiteY1" fmla="*/ 3380212 h 7059455"/>
                    <a:gd name="connsiteX2" fmla="*/ 2696486 w 4326540"/>
                    <a:gd name="connsiteY2" fmla="*/ 4738204 h 7059455"/>
                    <a:gd name="connsiteX3" fmla="*/ 4049538 w 4326540"/>
                    <a:gd name="connsiteY3" fmla="*/ 3380212 h 7059455"/>
                    <a:gd name="connsiteX4" fmla="*/ 2696486 w 4326540"/>
                    <a:gd name="connsiteY4" fmla="*/ 2022220 h 7059455"/>
                    <a:gd name="connsiteX5" fmla="*/ 0 w 4326540"/>
                    <a:gd name="connsiteY5" fmla="*/ 0 h 7059455"/>
                    <a:gd name="connsiteX6" fmla="*/ 4326540 w 4326540"/>
                    <a:gd name="connsiteY6" fmla="*/ 0 h 7059455"/>
                    <a:gd name="connsiteX7" fmla="*/ 4326540 w 4326540"/>
                    <a:gd name="connsiteY7" fmla="*/ 7059455 h 7059455"/>
                    <a:gd name="connsiteX8" fmla="*/ 0 w 4326540"/>
                    <a:gd name="connsiteY8" fmla="*/ 7059455 h 7059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326540" h="7059455">
                      <a:moveTo>
                        <a:pt x="2696486" y="2022220"/>
                      </a:moveTo>
                      <a:cubicBezTo>
                        <a:pt x="1949216" y="2022220"/>
                        <a:pt x="1343434" y="2630214"/>
                        <a:pt x="1343434" y="3380212"/>
                      </a:cubicBezTo>
                      <a:cubicBezTo>
                        <a:pt x="1343434" y="4130210"/>
                        <a:pt x="1949216" y="4738204"/>
                        <a:pt x="2696486" y="4738204"/>
                      </a:cubicBezTo>
                      <a:cubicBezTo>
                        <a:pt x="3443756" y="4738204"/>
                        <a:pt x="4049538" y="4130210"/>
                        <a:pt x="4049538" y="3380212"/>
                      </a:cubicBezTo>
                      <a:cubicBezTo>
                        <a:pt x="4049538" y="2630214"/>
                        <a:pt x="3443756" y="2022220"/>
                        <a:pt x="2696486" y="2022220"/>
                      </a:cubicBezTo>
                      <a:close/>
                      <a:moveTo>
                        <a:pt x="0" y="0"/>
                      </a:moveTo>
                      <a:lnTo>
                        <a:pt x="4326540" y="0"/>
                      </a:lnTo>
                      <a:lnTo>
                        <a:pt x="4326540" y="7059455"/>
                      </a:lnTo>
                      <a:lnTo>
                        <a:pt x="0" y="705945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" name="Group 3"/>
              <p:cNvGrpSpPr/>
              <p:nvPr/>
            </p:nvGrpSpPr>
            <p:grpSpPr>
              <a:xfrm>
                <a:off x="1992432" y="278500"/>
                <a:ext cx="7282693" cy="4076852"/>
                <a:chOff x="416269" y="-288487"/>
                <a:chExt cx="5959927" cy="3419475"/>
              </a:xfrm>
            </p:grpSpPr>
            <p:pic>
              <p:nvPicPr>
                <p:cNvPr id="5" name="Picture 4" descr="Binocular Field Glasses Flat Icon Stock Illustration - Download Image Now -  Icon, Binoculars, Surveillance - iStock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99173" b="98718"/>
                <a:stretch>
                  <a:fillRect/>
                </a:stretch>
              </p:blipFill>
              <p:spPr bwMode="auto">
                <a:xfrm>
                  <a:off x="1915158" y="-129577"/>
                  <a:ext cx="48218" cy="43824"/>
                </a:xfrm>
                <a:custGeom>
                  <a:avLst/>
                  <a:gdLst>
                    <a:gd name="connsiteX0" fmla="*/ 0 w 48218"/>
                    <a:gd name="connsiteY0" fmla="*/ 0 h 43824"/>
                    <a:gd name="connsiteX1" fmla="*/ 48218 w 48218"/>
                    <a:gd name="connsiteY1" fmla="*/ 0 h 43824"/>
                    <a:gd name="connsiteX2" fmla="*/ 0 w 48218"/>
                    <a:gd name="connsiteY2" fmla="*/ 43824 h 43824"/>
                    <a:gd name="connsiteX3" fmla="*/ 0 w 48218"/>
                    <a:gd name="connsiteY3" fmla="*/ 0 h 43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218" h="43824">
                      <a:moveTo>
                        <a:pt x="0" y="0"/>
                      </a:moveTo>
                      <a:lnTo>
                        <a:pt x="48218" y="0"/>
                      </a:lnTo>
                      <a:lnTo>
                        <a:pt x="0" y="438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6" name="Group 5"/>
                <p:cNvGrpSpPr/>
                <p:nvPr/>
              </p:nvGrpSpPr>
              <p:grpSpPr>
                <a:xfrm>
                  <a:off x="420628" y="675310"/>
                  <a:ext cx="5955568" cy="2410431"/>
                  <a:chOff x="420628" y="675310"/>
                  <a:chExt cx="5955568" cy="2410431"/>
                </a:xfrm>
              </p:grpSpPr>
              <p:sp>
                <p:nvSpPr>
                  <p:cNvPr id="8" name="Freeform 7"/>
                  <p:cNvSpPr/>
                  <p:nvPr/>
                </p:nvSpPr>
                <p:spPr>
                  <a:xfrm>
                    <a:off x="420628" y="675310"/>
                    <a:ext cx="2584175" cy="2332298"/>
                  </a:xfrm>
                  <a:custGeom>
                    <a:avLst/>
                    <a:gdLst>
                      <a:gd name="connsiteX0" fmla="*/ 1445681 w 2632747"/>
                      <a:gd name="connsiteY0" fmla="*/ 6576 h 2241776"/>
                      <a:gd name="connsiteX1" fmla="*/ 2632747 w 2632747"/>
                      <a:gd name="connsiteY1" fmla="*/ 1124176 h 2241776"/>
                      <a:gd name="connsiteX2" fmla="*/ 1445681 w 2632747"/>
                      <a:gd name="connsiteY2" fmla="*/ 2241776 h 2241776"/>
                      <a:gd name="connsiteX3" fmla="*/ 1324311 w 2632747"/>
                      <a:gd name="connsiteY3" fmla="*/ 2236006 h 2241776"/>
                      <a:gd name="connsiteX4" fmla="*/ 1285976 w 2632747"/>
                      <a:gd name="connsiteY4" fmla="*/ 2230498 h 2241776"/>
                      <a:gd name="connsiteX5" fmla="*/ 1308437 w 2632747"/>
                      <a:gd name="connsiteY5" fmla="*/ 2229430 h 2241776"/>
                      <a:gd name="connsiteX6" fmla="*/ 2374132 w 2632747"/>
                      <a:gd name="connsiteY6" fmla="*/ 1117600 h 2241776"/>
                      <a:gd name="connsiteX7" fmla="*/ 1426301 w 2632747"/>
                      <a:gd name="connsiteY7" fmla="*/ 22706 h 2241776"/>
                      <a:gd name="connsiteX8" fmla="*/ 1346771 w 2632747"/>
                      <a:gd name="connsiteY8" fmla="*/ 11278 h 2241776"/>
                      <a:gd name="connsiteX9" fmla="*/ 1187066 w 2632747"/>
                      <a:gd name="connsiteY9" fmla="*/ 0 h 2241776"/>
                      <a:gd name="connsiteX10" fmla="*/ 1308437 w 2632747"/>
                      <a:gd name="connsiteY10" fmla="*/ 5770 h 2241776"/>
                      <a:gd name="connsiteX11" fmla="*/ 1346771 w 2632747"/>
                      <a:gd name="connsiteY11" fmla="*/ 11278 h 2241776"/>
                      <a:gd name="connsiteX12" fmla="*/ 1324311 w 2632747"/>
                      <a:gd name="connsiteY12" fmla="*/ 12346 h 2241776"/>
                      <a:gd name="connsiteX13" fmla="*/ 258615 w 2632747"/>
                      <a:gd name="connsiteY13" fmla="*/ 1124176 h 2241776"/>
                      <a:gd name="connsiteX14" fmla="*/ 1206446 w 2632747"/>
                      <a:gd name="connsiteY14" fmla="*/ 2219070 h 2241776"/>
                      <a:gd name="connsiteX15" fmla="*/ 1285976 w 2632747"/>
                      <a:gd name="connsiteY15" fmla="*/ 2230498 h 2241776"/>
                      <a:gd name="connsiteX16" fmla="*/ 1187066 w 2632747"/>
                      <a:gd name="connsiteY16" fmla="*/ 2235200 h 2241776"/>
                      <a:gd name="connsiteX17" fmla="*/ 0 w 2632747"/>
                      <a:gd name="connsiteY17" fmla="*/ 1117600 h 2241776"/>
                      <a:gd name="connsiteX18" fmla="*/ 1187066 w 2632747"/>
                      <a:gd name="connsiteY18" fmla="*/ 0 h 22417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632747" h="2241776">
                        <a:moveTo>
                          <a:pt x="1445681" y="6576"/>
                        </a:moveTo>
                        <a:cubicBezTo>
                          <a:pt x="2101279" y="6576"/>
                          <a:pt x="2632747" y="506943"/>
                          <a:pt x="2632747" y="1124176"/>
                        </a:cubicBezTo>
                        <a:cubicBezTo>
                          <a:pt x="2632747" y="1741409"/>
                          <a:pt x="2101279" y="2241776"/>
                          <a:pt x="1445681" y="2241776"/>
                        </a:cubicBezTo>
                        <a:cubicBezTo>
                          <a:pt x="1404706" y="2241776"/>
                          <a:pt x="1364216" y="2239822"/>
                          <a:pt x="1324311" y="2236006"/>
                        </a:cubicBezTo>
                        <a:lnTo>
                          <a:pt x="1285976" y="2230498"/>
                        </a:lnTo>
                        <a:lnTo>
                          <a:pt x="1308437" y="2229430"/>
                        </a:lnTo>
                        <a:cubicBezTo>
                          <a:pt x="1907022" y="2172198"/>
                          <a:pt x="2374132" y="1696256"/>
                          <a:pt x="2374132" y="1117600"/>
                        </a:cubicBezTo>
                        <a:cubicBezTo>
                          <a:pt x="2374132" y="577521"/>
                          <a:pt x="1967227" y="126918"/>
                          <a:pt x="1426301" y="22706"/>
                        </a:cubicBezTo>
                        <a:lnTo>
                          <a:pt x="1346771" y="11278"/>
                        </a:lnTo>
                        <a:close/>
                        <a:moveTo>
                          <a:pt x="1187066" y="0"/>
                        </a:moveTo>
                        <a:cubicBezTo>
                          <a:pt x="1228041" y="0"/>
                          <a:pt x="1268531" y="1955"/>
                          <a:pt x="1308437" y="5770"/>
                        </a:cubicBezTo>
                        <a:lnTo>
                          <a:pt x="1346771" y="11278"/>
                        </a:lnTo>
                        <a:lnTo>
                          <a:pt x="1324311" y="12346"/>
                        </a:lnTo>
                        <a:cubicBezTo>
                          <a:pt x="725726" y="69578"/>
                          <a:pt x="258615" y="545520"/>
                          <a:pt x="258615" y="1124176"/>
                        </a:cubicBezTo>
                        <a:cubicBezTo>
                          <a:pt x="258615" y="1664255"/>
                          <a:pt x="665520" y="2114858"/>
                          <a:pt x="1206446" y="2219070"/>
                        </a:cubicBezTo>
                        <a:lnTo>
                          <a:pt x="1285976" y="2230498"/>
                        </a:lnTo>
                        <a:lnTo>
                          <a:pt x="1187066" y="2235200"/>
                        </a:lnTo>
                        <a:cubicBezTo>
                          <a:pt x="531468" y="2235200"/>
                          <a:pt x="0" y="1734833"/>
                          <a:pt x="0" y="1117600"/>
                        </a:cubicBezTo>
                        <a:cubicBezTo>
                          <a:pt x="0" y="500367"/>
                          <a:pt x="531468" y="0"/>
                          <a:pt x="1187066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" name="Freeform 8"/>
                  <p:cNvSpPr/>
                  <p:nvPr/>
                </p:nvSpPr>
                <p:spPr>
                  <a:xfrm>
                    <a:off x="3899212" y="753444"/>
                    <a:ext cx="2476984" cy="2332297"/>
                  </a:xfrm>
                  <a:custGeom>
                    <a:avLst/>
                    <a:gdLst>
                      <a:gd name="connsiteX0" fmla="*/ 1445681 w 2632747"/>
                      <a:gd name="connsiteY0" fmla="*/ 6576 h 2241776"/>
                      <a:gd name="connsiteX1" fmla="*/ 2632747 w 2632747"/>
                      <a:gd name="connsiteY1" fmla="*/ 1124176 h 2241776"/>
                      <a:gd name="connsiteX2" fmla="*/ 1445681 w 2632747"/>
                      <a:gd name="connsiteY2" fmla="*/ 2241776 h 2241776"/>
                      <a:gd name="connsiteX3" fmla="*/ 1324311 w 2632747"/>
                      <a:gd name="connsiteY3" fmla="*/ 2236006 h 2241776"/>
                      <a:gd name="connsiteX4" fmla="*/ 1285976 w 2632747"/>
                      <a:gd name="connsiteY4" fmla="*/ 2230498 h 2241776"/>
                      <a:gd name="connsiteX5" fmla="*/ 1308437 w 2632747"/>
                      <a:gd name="connsiteY5" fmla="*/ 2229430 h 2241776"/>
                      <a:gd name="connsiteX6" fmla="*/ 2374132 w 2632747"/>
                      <a:gd name="connsiteY6" fmla="*/ 1117600 h 2241776"/>
                      <a:gd name="connsiteX7" fmla="*/ 1426301 w 2632747"/>
                      <a:gd name="connsiteY7" fmla="*/ 22706 h 2241776"/>
                      <a:gd name="connsiteX8" fmla="*/ 1346771 w 2632747"/>
                      <a:gd name="connsiteY8" fmla="*/ 11278 h 2241776"/>
                      <a:gd name="connsiteX9" fmla="*/ 1187066 w 2632747"/>
                      <a:gd name="connsiteY9" fmla="*/ 0 h 2241776"/>
                      <a:gd name="connsiteX10" fmla="*/ 1308437 w 2632747"/>
                      <a:gd name="connsiteY10" fmla="*/ 5770 h 2241776"/>
                      <a:gd name="connsiteX11" fmla="*/ 1346771 w 2632747"/>
                      <a:gd name="connsiteY11" fmla="*/ 11278 h 2241776"/>
                      <a:gd name="connsiteX12" fmla="*/ 1324311 w 2632747"/>
                      <a:gd name="connsiteY12" fmla="*/ 12346 h 2241776"/>
                      <a:gd name="connsiteX13" fmla="*/ 258615 w 2632747"/>
                      <a:gd name="connsiteY13" fmla="*/ 1124176 h 2241776"/>
                      <a:gd name="connsiteX14" fmla="*/ 1206446 w 2632747"/>
                      <a:gd name="connsiteY14" fmla="*/ 2219070 h 2241776"/>
                      <a:gd name="connsiteX15" fmla="*/ 1285976 w 2632747"/>
                      <a:gd name="connsiteY15" fmla="*/ 2230498 h 2241776"/>
                      <a:gd name="connsiteX16" fmla="*/ 1187066 w 2632747"/>
                      <a:gd name="connsiteY16" fmla="*/ 2235200 h 2241776"/>
                      <a:gd name="connsiteX17" fmla="*/ 0 w 2632747"/>
                      <a:gd name="connsiteY17" fmla="*/ 1117600 h 2241776"/>
                      <a:gd name="connsiteX18" fmla="*/ 1187066 w 2632747"/>
                      <a:gd name="connsiteY18" fmla="*/ 0 h 22417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632747" h="2241776">
                        <a:moveTo>
                          <a:pt x="1445681" y="6576"/>
                        </a:moveTo>
                        <a:cubicBezTo>
                          <a:pt x="2101279" y="6576"/>
                          <a:pt x="2632747" y="506943"/>
                          <a:pt x="2632747" y="1124176"/>
                        </a:cubicBezTo>
                        <a:cubicBezTo>
                          <a:pt x="2632747" y="1741409"/>
                          <a:pt x="2101279" y="2241776"/>
                          <a:pt x="1445681" y="2241776"/>
                        </a:cubicBezTo>
                        <a:cubicBezTo>
                          <a:pt x="1404706" y="2241776"/>
                          <a:pt x="1364216" y="2239822"/>
                          <a:pt x="1324311" y="2236006"/>
                        </a:cubicBezTo>
                        <a:lnTo>
                          <a:pt x="1285976" y="2230498"/>
                        </a:lnTo>
                        <a:lnTo>
                          <a:pt x="1308437" y="2229430"/>
                        </a:lnTo>
                        <a:cubicBezTo>
                          <a:pt x="1907022" y="2172198"/>
                          <a:pt x="2374132" y="1696256"/>
                          <a:pt x="2374132" y="1117600"/>
                        </a:cubicBezTo>
                        <a:cubicBezTo>
                          <a:pt x="2374132" y="577521"/>
                          <a:pt x="1967227" y="126918"/>
                          <a:pt x="1426301" y="22706"/>
                        </a:cubicBezTo>
                        <a:lnTo>
                          <a:pt x="1346771" y="11278"/>
                        </a:lnTo>
                        <a:close/>
                        <a:moveTo>
                          <a:pt x="1187066" y="0"/>
                        </a:moveTo>
                        <a:cubicBezTo>
                          <a:pt x="1228041" y="0"/>
                          <a:pt x="1268531" y="1955"/>
                          <a:pt x="1308437" y="5770"/>
                        </a:cubicBezTo>
                        <a:lnTo>
                          <a:pt x="1346771" y="11278"/>
                        </a:lnTo>
                        <a:lnTo>
                          <a:pt x="1324311" y="12346"/>
                        </a:lnTo>
                        <a:cubicBezTo>
                          <a:pt x="725726" y="69578"/>
                          <a:pt x="258615" y="545520"/>
                          <a:pt x="258615" y="1124176"/>
                        </a:cubicBezTo>
                        <a:cubicBezTo>
                          <a:pt x="258615" y="1664255"/>
                          <a:pt x="665520" y="2114858"/>
                          <a:pt x="1206446" y="2219070"/>
                        </a:cubicBezTo>
                        <a:lnTo>
                          <a:pt x="1285976" y="2230498"/>
                        </a:lnTo>
                        <a:lnTo>
                          <a:pt x="1187066" y="2235200"/>
                        </a:lnTo>
                        <a:cubicBezTo>
                          <a:pt x="531468" y="2235200"/>
                          <a:pt x="0" y="1734833"/>
                          <a:pt x="0" y="1117600"/>
                        </a:cubicBezTo>
                        <a:cubicBezTo>
                          <a:pt x="0" y="500367"/>
                          <a:pt x="531468" y="0"/>
                          <a:pt x="1187066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7" name="Picture 12" descr="Binocular Field Glasses Flat Icon Stock Illustration - Download Image Now -  Icon, Binoculars, Surveillance - iStock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279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6269" y="-288487"/>
                  <a:ext cx="5829302" cy="34194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3" name="Action Button: Custom 12">
              <a:hlinkClick r:id="" action="ppaction://noaction" highlightClick="1"/>
            </p:cNvPr>
            <p:cNvSpPr/>
            <p:nvPr/>
          </p:nvSpPr>
          <p:spPr>
            <a:xfrm>
              <a:off x="4552541" y="1075398"/>
              <a:ext cx="2305459" cy="3929973"/>
            </a:xfrm>
            <a:prstGeom prst="actionButtonBlank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8" descr="Chef clipart png images | PNGWi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67">
                        <a14:foregroundMark x1="82500" y1="10284" x2="52500" y2="29433"/>
                        <a14:foregroundMark x1="57500" y1="9752" x2="93611" y2="30674"/>
                        <a14:foregroundMark x1="64167" y1="2837" x2="48056" y2="10461"/>
                        <a14:foregroundMark x1="10833" y1="25355" x2="9444" y2="50887"/>
                        <a14:foregroundMark x1="11389" y1="48227" x2="46944" y2="57447"/>
                        <a14:foregroundMark x1="56944" y1="30142" x2="61111" y2="35461"/>
                        <a14:foregroundMark x1="77222" y1="51241" x2="38333" y2="75000"/>
                        <a14:foregroundMark x1="64722" y1="80851" x2="26667" y2="81560"/>
                        <a14:foregroundMark x1="58611" y1="89007" x2="63889" y2="98050"/>
                        <a14:foregroundMark x1="35833" y1="88121" x2="28333" y2="97872"/>
                        <a14:foregroundMark x1="42222" y1="90780" x2="34167" y2="97872"/>
                        <a14:foregroundMark x1="21667" y1="94504" x2="27500" y2="94504"/>
                        <a14:backgroundMark x1="93611" y1="1241" x2="99722" y2="8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2754" y="4462334"/>
            <a:ext cx="1442417" cy="232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-80301" y="-1124979"/>
            <a:ext cx="12438148" cy="3142769"/>
            <a:chOff x="-107675" y="-990531"/>
            <a:chExt cx="9404163" cy="3215923"/>
          </a:xfrm>
        </p:grpSpPr>
        <p:pic>
          <p:nvPicPr>
            <p:cNvPr id="20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0992" y="602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7675" y="-4985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922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6076" y="-979885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5680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18" name="Picture 2" descr="https://i.pinimg.com/originals/d6/51/c6/d651c62693900bb7911a6ff5b1b04c11.gif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88" y="4903021"/>
            <a:ext cx="1259733" cy="193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393265" y="4542900"/>
            <a:ext cx="1569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5">
                    <a:lumMod val="75000"/>
                  </a:schemeClr>
                </a:solidFill>
              </a:rPr>
              <a:t>cake</a:t>
            </a:r>
          </a:p>
        </p:txBody>
      </p:sp>
      <p:pic>
        <p:nvPicPr>
          <p:cNvPr id="15" name="ca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36285" y="26815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65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07407E-6 C 4.44444E-6 -0.03495 0.06024 -0.06203 0.13368 -0.06203 C 0.20972 -0.06203 0.26996 -0.03495 0.26996 -4.07407E-6 C 0.26996 0.03496 0.33055 0.06204 0.40642 0.06204 C 0.48003 0.06204 0.54045 0.03496 0.54045 -4.07407E-6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1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ried Fish Dish 118423 Vector Art at Vecteez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12046" y="1531032"/>
            <a:ext cx="4146866" cy="297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667492" y="1509320"/>
            <a:ext cx="13592688" cy="4403330"/>
            <a:chOff x="-4249838" y="1413333"/>
            <a:chExt cx="10755858" cy="4072442"/>
          </a:xfrm>
        </p:grpSpPr>
        <p:grpSp>
          <p:nvGrpSpPr>
            <p:cNvPr id="14" name="Group 13"/>
            <p:cNvGrpSpPr/>
            <p:nvPr/>
          </p:nvGrpSpPr>
          <p:grpSpPr>
            <a:xfrm>
              <a:off x="-1955059" y="1413333"/>
              <a:ext cx="8461079" cy="4072442"/>
              <a:chOff x="-1531055" y="1060437"/>
              <a:chExt cx="8461079" cy="4072442"/>
            </a:xfrm>
          </p:grpSpPr>
          <p:sp>
            <p:nvSpPr>
              <p:cNvPr id="16" name="Action Button: Custom 15">
                <a:hlinkClick r:id="" action="ppaction://noaction" highlightClick="1"/>
              </p:cNvPr>
              <p:cNvSpPr/>
              <p:nvPr/>
            </p:nvSpPr>
            <p:spPr>
              <a:xfrm>
                <a:off x="4624565" y="1060437"/>
                <a:ext cx="2305459" cy="4066079"/>
              </a:xfrm>
              <a:prstGeom prst="actionButtonBlank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-1531055" y="1066800"/>
                <a:ext cx="6238249" cy="4066079"/>
                <a:chOff x="60440" y="266457"/>
                <a:chExt cx="9367237" cy="5695693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60440" y="266457"/>
                  <a:ext cx="9245767" cy="5695693"/>
                  <a:chOff x="60440" y="266457"/>
                  <a:chExt cx="9245767" cy="5695693"/>
                </a:xfrm>
              </p:grpSpPr>
              <p:sp>
                <p:nvSpPr>
                  <p:cNvPr id="24" name="Freeform 23"/>
                  <p:cNvSpPr/>
                  <p:nvPr/>
                </p:nvSpPr>
                <p:spPr>
                  <a:xfrm>
                    <a:off x="60440" y="278504"/>
                    <a:ext cx="5154949" cy="5683646"/>
                  </a:xfrm>
                  <a:custGeom>
                    <a:avLst/>
                    <a:gdLst>
                      <a:gd name="connsiteX0" fmla="*/ 3618627 w 5154948"/>
                      <a:gd name="connsiteY0" fmla="*/ 1763085 h 7059455"/>
                      <a:gd name="connsiteX1" fmla="*/ 2085180 w 5154948"/>
                      <a:gd name="connsiteY1" fmla="*/ 3294544 h 7059455"/>
                      <a:gd name="connsiteX2" fmla="*/ 3618627 w 5154948"/>
                      <a:gd name="connsiteY2" fmla="*/ 4826003 h 7059455"/>
                      <a:gd name="connsiteX3" fmla="*/ 5152074 w 5154948"/>
                      <a:gd name="connsiteY3" fmla="*/ 3294544 h 7059455"/>
                      <a:gd name="connsiteX4" fmla="*/ 3618627 w 5154948"/>
                      <a:gd name="connsiteY4" fmla="*/ 1763085 h 7059455"/>
                      <a:gd name="connsiteX5" fmla="*/ 0 w 5154948"/>
                      <a:gd name="connsiteY5" fmla="*/ 0 h 7059455"/>
                      <a:gd name="connsiteX6" fmla="*/ 5154948 w 5154948"/>
                      <a:gd name="connsiteY6" fmla="*/ 0 h 7059455"/>
                      <a:gd name="connsiteX7" fmla="*/ 5154948 w 5154948"/>
                      <a:gd name="connsiteY7" fmla="*/ 7059455 h 7059455"/>
                      <a:gd name="connsiteX8" fmla="*/ 0 w 5154948"/>
                      <a:gd name="connsiteY8" fmla="*/ 7059455 h 7059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154948" h="7059455">
                        <a:moveTo>
                          <a:pt x="3618627" y="1763085"/>
                        </a:moveTo>
                        <a:cubicBezTo>
                          <a:pt x="2771728" y="1763085"/>
                          <a:pt x="2085180" y="2448743"/>
                          <a:pt x="2085180" y="3294544"/>
                        </a:cubicBezTo>
                        <a:cubicBezTo>
                          <a:pt x="2085180" y="4140345"/>
                          <a:pt x="2771728" y="4826003"/>
                          <a:pt x="3618627" y="4826003"/>
                        </a:cubicBezTo>
                        <a:cubicBezTo>
                          <a:pt x="4465526" y="4826003"/>
                          <a:pt x="5152074" y="4140345"/>
                          <a:pt x="5152074" y="3294544"/>
                        </a:cubicBezTo>
                        <a:cubicBezTo>
                          <a:pt x="5152074" y="2448743"/>
                          <a:pt x="4465526" y="1763085"/>
                          <a:pt x="3618627" y="1763085"/>
                        </a:cubicBezTo>
                        <a:close/>
                        <a:moveTo>
                          <a:pt x="0" y="0"/>
                        </a:moveTo>
                        <a:lnTo>
                          <a:pt x="5154948" y="0"/>
                        </a:lnTo>
                        <a:lnTo>
                          <a:pt x="5154948" y="7059455"/>
                        </a:lnTo>
                        <a:lnTo>
                          <a:pt x="0" y="705945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Freeform 24">
                    <a:hlinkClick r:id="" action="ppaction://noaction" highlightClick="1"/>
                  </p:cNvPr>
                  <p:cNvSpPr/>
                  <p:nvPr/>
                </p:nvSpPr>
                <p:spPr>
                  <a:xfrm>
                    <a:off x="4988101" y="266457"/>
                    <a:ext cx="4318106" cy="5695693"/>
                  </a:xfrm>
                  <a:custGeom>
                    <a:avLst/>
                    <a:gdLst>
                      <a:gd name="connsiteX0" fmla="*/ 2696486 w 4326540"/>
                      <a:gd name="connsiteY0" fmla="*/ 2022220 h 7059455"/>
                      <a:gd name="connsiteX1" fmla="*/ 1343434 w 4326540"/>
                      <a:gd name="connsiteY1" fmla="*/ 3380212 h 7059455"/>
                      <a:gd name="connsiteX2" fmla="*/ 2696486 w 4326540"/>
                      <a:gd name="connsiteY2" fmla="*/ 4738204 h 7059455"/>
                      <a:gd name="connsiteX3" fmla="*/ 4049538 w 4326540"/>
                      <a:gd name="connsiteY3" fmla="*/ 3380212 h 7059455"/>
                      <a:gd name="connsiteX4" fmla="*/ 2696486 w 4326540"/>
                      <a:gd name="connsiteY4" fmla="*/ 2022220 h 7059455"/>
                      <a:gd name="connsiteX5" fmla="*/ 0 w 4326540"/>
                      <a:gd name="connsiteY5" fmla="*/ 0 h 7059455"/>
                      <a:gd name="connsiteX6" fmla="*/ 4326540 w 4326540"/>
                      <a:gd name="connsiteY6" fmla="*/ 0 h 7059455"/>
                      <a:gd name="connsiteX7" fmla="*/ 4326540 w 4326540"/>
                      <a:gd name="connsiteY7" fmla="*/ 7059455 h 7059455"/>
                      <a:gd name="connsiteX8" fmla="*/ 0 w 4326540"/>
                      <a:gd name="connsiteY8" fmla="*/ 7059455 h 7059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26540" h="7059455">
                        <a:moveTo>
                          <a:pt x="2696486" y="2022220"/>
                        </a:moveTo>
                        <a:cubicBezTo>
                          <a:pt x="1949216" y="2022220"/>
                          <a:pt x="1343434" y="2630214"/>
                          <a:pt x="1343434" y="3380212"/>
                        </a:cubicBezTo>
                        <a:cubicBezTo>
                          <a:pt x="1343434" y="4130210"/>
                          <a:pt x="1949216" y="4738204"/>
                          <a:pt x="2696486" y="4738204"/>
                        </a:cubicBezTo>
                        <a:cubicBezTo>
                          <a:pt x="3443756" y="4738204"/>
                          <a:pt x="4049538" y="4130210"/>
                          <a:pt x="4049538" y="3380212"/>
                        </a:cubicBezTo>
                        <a:cubicBezTo>
                          <a:pt x="4049538" y="2630214"/>
                          <a:pt x="3443756" y="2022220"/>
                          <a:pt x="2696486" y="2022220"/>
                        </a:cubicBezTo>
                        <a:close/>
                        <a:moveTo>
                          <a:pt x="0" y="0"/>
                        </a:moveTo>
                        <a:lnTo>
                          <a:pt x="4326540" y="0"/>
                        </a:lnTo>
                        <a:lnTo>
                          <a:pt x="4326540" y="7059455"/>
                        </a:lnTo>
                        <a:lnTo>
                          <a:pt x="0" y="705945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8" name="Group 17"/>
                <p:cNvGrpSpPr/>
                <p:nvPr/>
              </p:nvGrpSpPr>
              <p:grpSpPr>
                <a:xfrm>
                  <a:off x="2043868" y="406478"/>
                  <a:ext cx="7383809" cy="4076854"/>
                  <a:chOff x="458361" y="-181144"/>
                  <a:chExt cx="6042677" cy="3419476"/>
                </a:xfrm>
              </p:grpSpPr>
              <p:pic>
                <p:nvPicPr>
                  <p:cNvPr id="19" name="Picture 18" descr="Binocular Field Glasses Flat Icon Stock Illustration - Download Image Now -  Icon, Binoculars, Surveillance - iStock"/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99173" b="98718"/>
                  <a:stretch>
                    <a:fillRect/>
                  </a:stretch>
                </p:blipFill>
                <p:spPr bwMode="auto">
                  <a:xfrm>
                    <a:off x="1915158" y="-129577"/>
                    <a:ext cx="48218" cy="43824"/>
                  </a:xfrm>
                  <a:custGeom>
                    <a:avLst/>
                    <a:gdLst>
                      <a:gd name="connsiteX0" fmla="*/ 0 w 48218"/>
                      <a:gd name="connsiteY0" fmla="*/ 0 h 43824"/>
                      <a:gd name="connsiteX1" fmla="*/ 48218 w 48218"/>
                      <a:gd name="connsiteY1" fmla="*/ 0 h 43824"/>
                      <a:gd name="connsiteX2" fmla="*/ 0 w 48218"/>
                      <a:gd name="connsiteY2" fmla="*/ 43824 h 43824"/>
                      <a:gd name="connsiteX3" fmla="*/ 0 w 48218"/>
                      <a:gd name="connsiteY3" fmla="*/ 0 h 438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218" h="43824">
                        <a:moveTo>
                          <a:pt x="0" y="0"/>
                        </a:moveTo>
                        <a:lnTo>
                          <a:pt x="48218" y="0"/>
                        </a:lnTo>
                        <a:lnTo>
                          <a:pt x="0" y="438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20" name="Group 19"/>
                  <p:cNvGrpSpPr/>
                  <p:nvPr/>
                </p:nvGrpSpPr>
                <p:grpSpPr>
                  <a:xfrm>
                    <a:off x="503727" y="895682"/>
                    <a:ext cx="5997311" cy="2332297"/>
                    <a:chOff x="503727" y="895682"/>
                    <a:chExt cx="5997311" cy="2332297"/>
                  </a:xfrm>
                </p:grpSpPr>
                <p:sp>
                  <p:nvSpPr>
                    <p:cNvPr id="22" name="Freeform 21"/>
                    <p:cNvSpPr/>
                    <p:nvPr/>
                  </p:nvSpPr>
                  <p:spPr>
                    <a:xfrm>
                      <a:off x="503727" y="895682"/>
                      <a:ext cx="2630771" cy="2332297"/>
                    </a:xfrm>
                    <a:custGeom>
                      <a:avLst/>
                      <a:gdLst>
                        <a:gd name="connsiteX0" fmla="*/ 1445681 w 2632747"/>
                        <a:gd name="connsiteY0" fmla="*/ 6576 h 2241776"/>
                        <a:gd name="connsiteX1" fmla="*/ 2632747 w 2632747"/>
                        <a:gd name="connsiteY1" fmla="*/ 1124176 h 2241776"/>
                        <a:gd name="connsiteX2" fmla="*/ 1445681 w 2632747"/>
                        <a:gd name="connsiteY2" fmla="*/ 2241776 h 2241776"/>
                        <a:gd name="connsiteX3" fmla="*/ 1324311 w 2632747"/>
                        <a:gd name="connsiteY3" fmla="*/ 2236006 h 2241776"/>
                        <a:gd name="connsiteX4" fmla="*/ 1285976 w 2632747"/>
                        <a:gd name="connsiteY4" fmla="*/ 2230498 h 2241776"/>
                        <a:gd name="connsiteX5" fmla="*/ 1308437 w 2632747"/>
                        <a:gd name="connsiteY5" fmla="*/ 2229430 h 2241776"/>
                        <a:gd name="connsiteX6" fmla="*/ 2374132 w 2632747"/>
                        <a:gd name="connsiteY6" fmla="*/ 1117600 h 2241776"/>
                        <a:gd name="connsiteX7" fmla="*/ 1426301 w 2632747"/>
                        <a:gd name="connsiteY7" fmla="*/ 22706 h 2241776"/>
                        <a:gd name="connsiteX8" fmla="*/ 1346771 w 2632747"/>
                        <a:gd name="connsiteY8" fmla="*/ 11278 h 2241776"/>
                        <a:gd name="connsiteX9" fmla="*/ 1187066 w 2632747"/>
                        <a:gd name="connsiteY9" fmla="*/ 0 h 2241776"/>
                        <a:gd name="connsiteX10" fmla="*/ 1308437 w 2632747"/>
                        <a:gd name="connsiteY10" fmla="*/ 5770 h 2241776"/>
                        <a:gd name="connsiteX11" fmla="*/ 1346771 w 2632747"/>
                        <a:gd name="connsiteY11" fmla="*/ 11278 h 2241776"/>
                        <a:gd name="connsiteX12" fmla="*/ 1324311 w 2632747"/>
                        <a:gd name="connsiteY12" fmla="*/ 12346 h 2241776"/>
                        <a:gd name="connsiteX13" fmla="*/ 258615 w 2632747"/>
                        <a:gd name="connsiteY13" fmla="*/ 1124176 h 2241776"/>
                        <a:gd name="connsiteX14" fmla="*/ 1206446 w 2632747"/>
                        <a:gd name="connsiteY14" fmla="*/ 2219070 h 2241776"/>
                        <a:gd name="connsiteX15" fmla="*/ 1285976 w 2632747"/>
                        <a:gd name="connsiteY15" fmla="*/ 2230498 h 2241776"/>
                        <a:gd name="connsiteX16" fmla="*/ 1187066 w 2632747"/>
                        <a:gd name="connsiteY16" fmla="*/ 2235200 h 2241776"/>
                        <a:gd name="connsiteX17" fmla="*/ 0 w 2632747"/>
                        <a:gd name="connsiteY17" fmla="*/ 1117600 h 2241776"/>
                        <a:gd name="connsiteX18" fmla="*/ 1187066 w 2632747"/>
                        <a:gd name="connsiteY18" fmla="*/ 0 h 2241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632747" h="2241776">
                          <a:moveTo>
                            <a:pt x="1445681" y="6576"/>
                          </a:moveTo>
                          <a:cubicBezTo>
                            <a:pt x="2101279" y="6576"/>
                            <a:pt x="2632747" y="506943"/>
                            <a:pt x="2632747" y="1124176"/>
                          </a:cubicBezTo>
                          <a:cubicBezTo>
                            <a:pt x="2632747" y="1741409"/>
                            <a:pt x="2101279" y="2241776"/>
                            <a:pt x="1445681" y="2241776"/>
                          </a:cubicBezTo>
                          <a:cubicBezTo>
                            <a:pt x="1404706" y="2241776"/>
                            <a:pt x="1364216" y="2239822"/>
                            <a:pt x="1324311" y="2236006"/>
                          </a:cubicBezTo>
                          <a:lnTo>
                            <a:pt x="1285976" y="2230498"/>
                          </a:lnTo>
                          <a:lnTo>
                            <a:pt x="1308437" y="2229430"/>
                          </a:lnTo>
                          <a:cubicBezTo>
                            <a:pt x="1907022" y="2172198"/>
                            <a:pt x="2374132" y="1696256"/>
                            <a:pt x="2374132" y="1117600"/>
                          </a:cubicBezTo>
                          <a:cubicBezTo>
                            <a:pt x="2374132" y="577521"/>
                            <a:pt x="1967227" y="126918"/>
                            <a:pt x="1426301" y="22706"/>
                          </a:cubicBezTo>
                          <a:lnTo>
                            <a:pt x="1346771" y="11278"/>
                          </a:lnTo>
                          <a:close/>
                          <a:moveTo>
                            <a:pt x="1187066" y="0"/>
                          </a:moveTo>
                          <a:cubicBezTo>
                            <a:pt x="1228041" y="0"/>
                            <a:pt x="1268531" y="1955"/>
                            <a:pt x="1308437" y="5770"/>
                          </a:cubicBezTo>
                          <a:lnTo>
                            <a:pt x="1346771" y="11278"/>
                          </a:lnTo>
                          <a:lnTo>
                            <a:pt x="1324311" y="12346"/>
                          </a:lnTo>
                          <a:cubicBezTo>
                            <a:pt x="725726" y="69578"/>
                            <a:pt x="258615" y="545520"/>
                            <a:pt x="258615" y="1124176"/>
                          </a:cubicBezTo>
                          <a:cubicBezTo>
                            <a:pt x="258615" y="1664255"/>
                            <a:pt x="665520" y="2114858"/>
                            <a:pt x="1206446" y="2219070"/>
                          </a:cubicBezTo>
                          <a:lnTo>
                            <a:pt x="1285976" y="2230498"/>
                          </a:lnTo>
                          <a:lnTo>
                            <a:pt x="1187066" y="2235200"/>
                          </a:lnTo>
                          <a:cubicBezTo>
                            <a:pt x="531468" y="2235200"/>
                            <a:pt x="0" y="1734833"/>
                            <a:pt x="0" y="1117600"/>
                          </a:cubicBezTo>
                          <a:cubicBezTo>
                            <a:pt x="0" y="500367"/>
                            <a:pt x="531468" y="0"/>
                            <a:pt x="1187066" y="0"/>
                          </a:cubicBezTo>
                          <a:close/>
                        </a:path>
                      </a:pathLst>
                    </a:cu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" name="Freeform 22"/>
                    <p:cNvSpPr/>
                    <p:nvPr/>
                  </p:nvSpPr>
                  <p:spPr>
                    <a:xfrm>
                      <a:off x="3869019" y="945090"/>
                      <a:ext cx="2632019" cy="2192967"/>
                    </a:xfrm>
                    <a:custGeom>
                      <a:avLst/>
                      <a:gdLst>
                        <a:gd name="connsiteX0" fmla="*/ 1445681 w 2632747"/>
                        <a:gd name="connsiteY0" fmla="*/ 6576 h 2241776"/>
                        <a:gd name="connsiteX1" fmla="*/ 2632747 w 2632747"/>
                        <a:gd name="connsiteY1" fmla="*/ 1124176 h 2241776"/>
                        <a:gd name="connsiteX2" fmla="*/ 1445681 w 2632747"/>
                        <a:gd name="connsiteY2" fmla="*/ 2241776 h 2241776"/>
                        <a:gd name="connsiteX3" fmla="*/ 1324311 w 2632747"/>
                        <a:gd name="connsiteY3" fmla="*/ 2236006 h 2241776"/>
                        <a:gd name="connsiteX4" fmla="*/ 1285976 w 2632747"/>
                        <a:gd name="connsiteY4" fmla="*/ 2230498 h 2241776"/>
                        <a:gd name="connsiteX5" fmla="*/ 1308437 w 2632747"/>
                        <a:gd name="connsiteY5" fmla="*/ 2229430 h 2241776"/>
                        <a:gd name="connsiteX6" fmla="*/ 2374132 w 2632747"/>
                        <a:gd name="connsiteY6" fmla="*/ 1117600 h 2241776"/>
                        <a:gd name="connsiteX7" fmla="*/ 1426301 w 2632747"/>
                        <a:gd name="connsiteY7" fmla="*/ 22706 h 2241776"/>
                        <a:gd name="connsiteX8" fmla="*/ 1346771 w 2632747"/>
                        <a:gd name="connsiteY8" fmla="*/ 11278 h 2241776"/>
                        <a:gd name="connsiteX9" fmla="*/ 1187066 w 2632747"/>
                        <a:gd name="connsiteY9" fmla="*/ 0 h 2241776"/>
                        <a:gd name="connsiteX10" fmla="*/ 1308437 w 2632747"/>
                        <a:gd name="connsiteY10" fmla="*/ 5770 h 2241776"/>
                        <a:gd name="connsiteX11" fmla="*/ 1346771 w 2632747"/>
                        <a:gd name="connsiteY11" fmla="*/ 11278 h 2241776"/>
                        <a:gd name="connsiteX12" fmla="*/ 1324311 w 2632747"/>
                        <a:gd name="connsiteY12" fmla="*/ 12346 h 2241776"/>
                        <a:gd name="connsiteX13" fmla="*/ 258615 w 2632747"/>
                        <a:gd name="connsiteY13" fmla="*/ 1124176 h 2241776"/>
                        <a:gd name="connsiteX14" fmla="*/ 1206446 w 2632747"/>
                        <a:gd name="connsiteY14" fmla="*/ 2219070 h 2241776"/>
                        <a:gd name="connsiteX15" fmla="*/ 1285976 w 2632747"/>
                        <a:gd name="connsiteY15" fmla="*/ 2230498 h 2241776"/>
                        <a:gd name="connsiteX16" fmla="*/ 1187066 w 2632747"/>
                        <a:gd name="connsiteY16" fmla="*/ 2235200 h 2241776"/>
                        <a:gd name="connsiteX17" fmla="*/ 0 w 2632747"/>
                        <a:gd name="connsiteY17" fmla="*/ 1117600 h 2241776"/>
                        <a:gd name="connsiteX18" fmla="*/ 1187066 w 2632747"/>
                        <a:gd name="connsiteY18" fmla="*/ 0 h 2241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632747" h="2241776">
                          <a:moveTo>
                            <a:pt x="1445681" y="6576"/>
                          </a:moveTo>
                          <a:cubicBezTo>
                            <a:pt x="2101279" y="6576"/>
                            <a:pt x="2632747" y="506943"/>
                            <a:pt x="2632747" y="1124176"/>
                          </a:cubicBezTo>
                          <a:cubicBezTo>
                            <a:pt x="2632747" y="1741409"/>
                            <a:pt x="2101279" y="2241776"/>
                            <a:pt x="1445681" y="2241776"/>
                          </a:cubicBezTo>
                          <a:cubicBezTo>
                            <a:pt x="1404706" y="2241776"/>
                            <a:pt x="1364216" y="2239822"/>
                            <a:pt x="1324311" y="2236006"/>
                          </a:cubicBezTo>
                          <a:lnTo>
                            <a:pt x="1285976" y="2230498"/>
                          </a:lnTo>
                          <a:lnTo>
                            <a:pt x="1308437" y="2229430"/>
                          </a:lnTo>
                          <a:cubicBezTo>
                            <a:pt x="1907022" y="2172198"/>
                            <a:pt x="2374132" y="1696256"/>
                            <a:pt x="2374132" y="1117600"/>
                          </a:cubicBezTo>
                          <a:cubicBezTo>
                            <a:pt x="2374132" y="577521"/>
                            <a:pt x="1967227" y="126918"/>
                            <a:pt x="1426301" y="22706"/>
                          </a:cubicBezTo>
                          <a:lnTo>
                            <a:pt x="1346771" y="11278"/>
                          </a:lnTo>
                          <a:close/>
                          <a:moveTo>
                            <a:pt x="1187066" y="0"/>
                          </a:moveTo>
                          <a:cubicBezTo>
                            <a:pt x="1228041" y="0"/>
                            <a:pt x="1268531" y="1955"/>
                            <a:pt x="1308437" y="5770"/>
                          </a:cubicBezTo>
                          <a:lnTo>
                            <a:pt x="1346771" y="11278"/>
                          </a:lnTo>
                          <a:lnTo>
                            <a:pt x="1324311" y="12346"/>
                          </a:lnTo>
                          <a:cubicBezTo>
                            <a:pt x="725726" y="69578"/>
                            <a:pt x="258615" y="545520"/>
                            <a:pt x="258615" y="1124176"/>
                          </a:cubicBezTo>
                          <a:cubicBezTo>
                            <a:pt x="258615" y="1664255"/>
                            <a:pt x="665520" y="2114858"/>
                            <a:pt x="1206446" y="2219070"/>
                          </a:cubicBezTo>
                          <a:lnTo>
                            <a:pt x="1285976" y="2230498"/>
                          </a:lnTo>
                          <a:lnTo>
                            <a:pt x="1187066" y="2235200"/>
                          </a:lnTo>
                          <a:cubicBezTo>
                            <a:pt x="531468" y="2235200"/>
                            <a:pt x="0" y="1734833"/>
                            <a:pt x="0" y="1117600"/>
                          </a:cubicBezTo>
                          <a:cubicBezTo>
                            <a:pt x="0" y="500367"/>
                            <a:pt x="531468" y="0"/>
                            <a:pt x="1187066" y="0"/>
                          </a:cubicBezTo>
                          <a:close/>
                        </a:path>
                      </a:pathLst>
                    </a:cu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pic>
                <p:nvPicPr>
                  <p:cNvPr id="21" name="Picture 12" descr="Binocular Field Glasses Flat Icon Stock Illustration - Download Image Now -  Icon, Binoculars, Surveillance - iStock"/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279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58361" y="-181144"/>
                    <a:ext cx="5997312" cy="341947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</p:grpSp>
        <p:sp>
          <p:nvSpPr>
            <p:cNvPr id="12" name="Action Button: Custom 11">
              <a:hlinkClick r:id="" action="ppaction://noaction" highlightClick="1"/>
            </p:cNvPr>
            <p:cNvSpPr/>
            <p:nvPr/>
          </p:nvSpPr>
          <p:spPr>
            <a:xfrm>
              <a:off x="-4249838" y="1419696"/>
              <a:ext cx="2819400" cy="4066079"/>
            </a:xfrm>
            <a:prstGeom prst="actionButtonBlank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8" descr="Chef clipart png images | PNGWi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67">
                        <a14:foregroundMark x1="82500" y1="10284" x2="52500" y2="29433"/>
                        <a14:foregroundMark x1="57500" y1="9752" x2="93611" y2="30674"/>
                        <a14:foregroundMark x1="64167" y1="2837" x2="48056" y2="10461"/>
                        <a14:foregroundMark x1="10833" y1="25355" x2="9444" y2="50887"/>
                        <a14:foregroundMark x1="11389" y1="48227" x2="46944" y2="57447"/>
                        <a14:foregroundMark x1="56944" y1="30142" x2="61111" y2="35461"/>
                        <a14:foregroundMark x1="77222" y1="51241" x2="38333" y2="75000"/>
                        <a14:foregroundMark x1="64722" y1="80851" x2="26667" y2="81560"/>
                        <a14:foregroundMark x1="58611" y1="89007" x2="63889" y2="98050"/>
                        <a14:foregroundMark x1="35833" y1="88121" x2="28333" y2="97872"/>
                        <a14:foregroundMark x1="42222" y1="90780" x2="34167" y2="97872"/>
                        <a14:foregroundMark x1="21667" y1="94504" x2="27500" y2="94504"/>
                        <a14:backgroundMark x1="93611" y1="1241" x2="99722" y2="8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985" y="4872097"/>
            <a:ext cx="1325158" cy="197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0" y="-990531"/>
            <a:ext cx="12319000" cy="3215923"/>
            <a:chOff x="-107675" y="-990531"/>
            <a:chExt cx="9404163" cy="3215923"/>
          </a:xfrm>
        </p:grpSpPr>
        <p:pic>
          <p:nvPicPr>
            <p:cNvPr id="27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0992" y="602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7675" y="-4985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922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6076" y="-979885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5680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2" descr="https://i.pinimg.com/originals/97/41/67/974167649e4439a8f96c18d3732966b3.gif"/>
          <p:cNvPicPr>
            <a:picLocks noChangeAspect="1" noChangeArrowheads="1" noCrop="1"/>
          </p:cNvPicPr>
          <p:nvPr/>
        </p:nvPicPr>
        <p:blipFill>
          <a:blip r:embed="rId1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748" y="5216979"/>
            <a:ext cx="1598449" cy="164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5230502" y="4780464"/>
            <a:ext cx="14512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fish</a:t>
            </a:r>
          </a:p>
        </p:txBody>
      </p:sp>
      <p:pic>
        <p:nvPicPr>
          <p:cNvPr id="3" name="fis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65653" y="3827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9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83 2.96296E-6 C -0.59583 -0.03496 -0.53038 -0.06204 -0.44931 -0.06204 C -0.3658 -0.06204 -0.29896 -0.03496 -0.29896 2.96296E-6 C -0.29896 0.03495 -0.23229 0.06203 -0.14896 0.06203 C -0.06788 0.06203 -0.00017 0.03495 -0.00017 2.96296E-6 " pathEditMode="relative" rAng="0" ptsTypes="AAAAA">
                                      <p:cBhvr>
                                        <p:cTn id="6" dur="5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7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Turkey Sunday Roast Roast Chicken Roasting PNG, Clipart, Clipart, Cooking,  Cuisine, Diner, Dish Free PNG Download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86" b="97905" l="687" r="98352">
                        <a14:foregroundMark x1="6044" y1="56000" x2="14560" y2="68952"/>
                        <a14:foregroundMark x1="6868" y1="64381" x2="16484" y2="75048"/>
                        <a14:foregroundMark x1="9890" y1="48762" x2="3297" y2="66667"/>
                        <a14:foregroundMark x1="6868" y1="70476" x2="16209" y2="83429"/>
                        <a14:foregroundMark x1="18407" y1="84190" x2="39286" y2="89524"/>
                        <a14:foregroundMark x1="16758" y1="76190" x2="28571" y2="81524"/>
                        <a14:foregroundMark x1="39286" y1="86857" x2="72527" y2="90667"/>
                        <a14:foregroundMark x1="92857" y1="63619" x2="67033" y2="89524"/>
                        <a14:foregroundMark x1="90110" y1="49143" x2="95604" y2="67429"/>
                        <a14:foregroundMark x1="89560" y1="70476" x2="78846" y2="85333"/>
                        <a14:foregroundMark x1="84615" y1="41143" x2="90934" y2="48762"/>
                        <a14:foregroundMark x1="75824" y1="84571" x2="92308" y2="7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514" y="1537277"/>
            <a:ext cx="4435475" cy="319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-3140332" y="904874"/>
            <a:ext cx="11749799" cy="5048251"/>
            <a:chOff x="-4249838" y="1419696"/>
            <a:chExt cx="10727904" cy="5048251"/>
          </a:xfrm>
        </p:grpSpPr>
        <p:grpSp>
          <p:nvGrpSpPr>
            <p:cNvPr id="14" name="Group 13"/>
            <p:cNvGrpSpPr/>
            <p:nvPr/>
          </p:nvGrpSpPr>
          <p:grpSpPr>
            <a:xfrm>
              <a:off x="-1955059" y="1419696"/>
              <a:ext cx="8433125" cy="5048251"/>
              <a:chOff x="-1531055" y="1066800"/>
              <a:chExt cx="8433125" cy="5048251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-1531055" y="1066800"/>
                <a:ext cx="6162971" cy="5048251"/>
                <a:chOff x="60440" y="266457"/>
                <a:chExt cx="9254200" cy="7071502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60440" y="266457"/>
                  <a:ext cx="9254200" cy="7071502"/>
                  <a:chOff x="60440" y="266457"/>
                  <a:chExt cx="9254200" cy="7071502"/>
                </a:xfrm>
              </p:grpSpPr>
              <p:sp>
                <p:nvSpPr>
                  <p:cNvPr id="24" name="Freeform 23"/>
                  <p:cNvSpPr/>
                  <p:nvPr/>
                </p:nvSpPr>
                <p:spPr>
                  <a:xfrm>
                    <a:off x="60440" y="278504"/>
                    <a:ext cx="5154948" cy="7059455"/>
                  </a:xfrm>
                  <a:custGeom>
                    <a:avLst/>
                    <a:gdLst>
                      <a:gd name="connsiteX0" fmla="*/ 3618627 w 5154948"/>
                      <a:gd name="connsiteY0" fmla="*/ 1763085 h 7059455"/>
                      <a:gd name="connsiteX1" fmla="*/ 2085180 w 5154948"/>
                      <a:gd name="connsiteY1" fmla="*/ 3294544 h 7059455"/>
                      <a:gd name="connsiteX2" fmla="*/ 3618627 w 5154948"/>
                      <a:gd name="connsiteY2" fmla="*/ 4826003 h 7059455"/>
                      <a:gd name="connsiteX3" fmla="*/ 5152074 w 5154948"/>
                      <a:gd name="connsiteY3" fmla="*/ 3294544 h 7059455"/>
                      <a:gd name="connsiteX4" fmla="*/ 3618627 w 5154948"/>
                      <a:gd name="connsiteY4" fmla="*/ 1763085 h 7059455"/>
                      <a:gd name="connsiteX5" fmla="*/ 0 w 5154948"/>
                      <a:gd name="connsiteY5" fmla="*/ 0 h 7059455"/>
                      <a:gd name="connsiteX6" fmla="*/ 5154948 w 5154948"/>
                      <a:gd name="connsiteY6" fmla="*/ 0 h 7059455"/>
                      <a:gd name="connsiteX7" fmla="*/ 5154948 w 5154948"/>
                      <a:gd name="connsiteY7" fmla="*/ 7059455 h 7059455"/>
                      <a:gd name="connsiteX8" fmla="*/ 0 w 5154948"/>
                      <a:gd name="connsiteY8" fmla="*/ 7059455 h 7059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154948" h="7059455">
                        <a:moveTo>
                          <a:pt x="3618627" y="1763085"/>
                        </a:moveTo>
                        <a:cubicBezTo>
                          <a:pt x="2771728" y="1763085"/>
                          <a:pt x="2085180" y="2448743"/>
                          <a:pt x="2085180" y="3294544"/>
                        </a:cubicBezTo>
                        <a:cubicBezTo>
                          <a:pt x="2085180" y="4140345"/>
                          <a:pt x="2771728" y="4826003"/>
                          <a:pt x="3618627" y="4826003"/>
                        </a:cubicBezTo>
                        <a:cubicBezTo>
                          <a:pt x="4465526" y="4826003"/>
                          <a:pt x="5152074" y="4140345"/>
                          <a:pt x="5152074" y="3294544"/>
                        </a:cubicBezTo>
                        <a:cubicBezTo>
                          <a:pt x="5152074" y="2448743"/>
                          <a:pt x="4465526" y="1763085"/>
                          <a:pt x="3618627" y="1763085"/>
                        </a:cubicBezTo>
                        <a:close/>
                        <a:moveTo>
                          <a:pt x="0" y="0"/>
                        </a:moveTo>
                        <a:lnTo>
                          <a:pt x="5154948" y="0"/>
                        </a:lnTo>
                        <a:lnTo>
                          <a:pt x="5154948" y="7059455"/>
                        </a:lnTo>
                        <a:lnTo>
                          <a:pt x="0" y="705945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Freeform 24">
                    <a:hlinkClick r:id="" action="ppaction://noaction" highlightClick="1"/>
                  </p:cNvPr>
                  <p:cNvSpPr/>
                  <p:nvPr/>
                </p:nvSpPr>
                <p:spPr>
                  <a:xfrm>
                    <a:off x="4988099" y="266457"/>
                    <a:ext cx="4326541" cy="7071502"/>
                  </a:xfrm>
                  <a:custGeom>
                    <a:avLst/>
                    <a:gdLst>
                      <a:gd name="connsiteX0" fmla="*/ 2696486 w 4326540"/>
                      <a:gd name="connsiteY0" fmla="*/ 2022220 h 7059455"/>
                      <a:gd name="connsiteX1" fmla="*/ 1343434 w 4326540"/>
                      <a:gd name="connsiteY1" fmla="*/ 3380212 h 7059455"/>
                      <a:gd name="connsiteX2" fmla="*/ 2696486 w 4326540"/>
                      <a:gd name="connsiteY2" fmla="*/ 4738204 h 7059455"/>
                      <a:gd name="connsiteX3" fmla="*/ 4049538 w 4326540"/>
                      <a:gd name="connsiteY3" fmla="*/ 3380212 h 7059455"/>
                      <a:gd name="connsiteX4" fmla="*/ 2696486 w 4326540"/>
                      <a:gd name="connsiteY4" fmla="*/ 2022220 h 7059455"/>
                      <a:gd name="connsiteX5" fmla="*/ 0 w 4326540"/>
                      <a:gd name="connsiteY5" fmla="*/ 0 h 7059455"/>
                      <a:gd name="connsiteX6" fmla="*/ 4326540 w 4326540"/>
                      <a:gd name="connsiteY6" fmla="*/ 0 h 7059455"/>
                      <a:gd name="connsiteX7" fmla="*/ 4326540 w 4326540"/>
                      <a:gd name="connsiteY7" fmla="*/ 7059455 h 7059455"/>
                      <a:gd name="connsiteX8" fmla="*/ 0 w 4326540"/>
                      <a:gd name="connsiteY8" fmla="*/ 7059455 h 7059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26540" h="7059455">
                        <a:moveTo>
                          <a:pt x="2696486" y="2022220"/>
                        </a:moveTo>
                        <a:cubicBezTo>
                          <a:pt x="1949216" y="2022220"/>
                          <a:pt x="1343434" y="2630214"/>
                          <a:pt x="1343434" y="3380212"/>
                        </a:cubicBezTo>
                        <a:cubicBezTo>
                          <a:pt x="1343434" y="4130210"/>
                          <a:pt x="1949216" y="4738204"/>
                          <a:pt x="2696486" y="4738204"/>
                        </a:cubicBezTo>
                        <a:cubicBezTo>
                          <a:pt x="3443756" y="4738204"/>
                          <a:pt x="4049538" y="4130210"/>
                          <a:pt x="4049538" y="3380212"/>
                        </a:cubicBezTo>
                        <a:cubicBezTo>
                          <a:pt x="4049538" y="2630214"/>
                          <a:pt x="3443756" y="2022220"/>
                          <a:pt x="2696486" y="2022220"/>
                        </a:cubicBezTo>
                        <a:close/>
                        <a:moveTo>
                          <a:pt x="0" y="0"/>
                        </a:moveTo>
                        <a:lnTo>
                          <a:pt x="4326540" y="0"/>
                        </a:lnTo>
                        <a:lnTo>
                          <a:pt x="4326540" y="7059455"/>
                        </a:lnTo>
                        <a:lnTo>
                          <a:pt x="0" y="705945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8" name="Group 17"/>
                <p:cNvGrpSpPr/>
                <p:nvPr/>
              </p:nvGrpSpPr>
              <p:grpSpPr>
                <a:xfrm>
                  <a:off x="2072377" y="467959"/>
                  <a:ext cx="7123075" cy="4650933"/>
                  <a:chOff x="481694" y="-129577"/>
                  <a:chExt cx="5829300" cy="3900988"/>
                </a:xfrm>
              </p:grpSpPr>
              <p:pic>
                <p:nvPicPr>
                  <p:cNvPr id="19" name="Picture 18" descr="Binocular Field Glasses Flat Icon Stock Illustration - Download Image Now -  Icon, Binoculars, Surveillance - iStock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99173" b="98718"/>
                  <a:stretch>
                    <a:fillRect/>
                  </a:stretch>
                </p:blipFill>
                <p:spPr bwMode="auto">
                  <a:xfrm>
                    <a:off x="1915158" y="-129577"/>
                    <a:ext cx="48218" cy="43824"/>
                  </a:xfrm>
                  <a:custGeom>
                    <a:avLst/>
                    <a:gdLst>
                      <a:gd name="connsiteX0" fmla="*/ 0 w 48218"/>
                      <a:gd name="connsiteY0" fmla="*/ 0 h 43824"/>
                      <a:gd name="connsiteX1" fmla="*/ 48218 w 48218"/>
                      <a:gd name="connsiteY1" fmla="*/ 0 h 43824"/>
                      <a:gd name="connsiteX2" fmla="*/ 0 w 48218"/>
                      <a:gd name="connsiteY2" fmla="*/ 43824 h 43824"/>
                      <a:gd name="connsiteX3" fmla="*/ 0 w 48218"/>
                      <a:gd name="connsiteY3" fmla="*/ 0 h 438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218" h="43824">
                        <a:moveTo>
                          <a:pt x="0" y="0"/>
                        </a:moveTo>
                        <a:lnTo>
                          <a:pt x="48218" y="0"/>
                        </a:lnTo>
                        <a:lnTo>
                          <a:pt x="0" y="438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20" name="Group 19"/>
                  <p:cNvGrpSpPr/>
                  <p:nvPr/>
                </p:nvGrpSpPr>
                <p:grpSpPr>
                  <a:xfrm>
                    <a:off x="481694" y="1353405"/>
                    <a:ext cx="5786873" cy="2332298"/>
                    <a:chOff x="481694" y="1353405"/>
                    <a:chExt cx="5786873" cy="2332298"/>
                  </a:xfrm>
                </p:grpSpPr>
                <p:sp>
                  <p:nvSpPr>
                    <p:cNvPr id="22" name="Freeform 21"/>
                    <p:cNvSpPr/>
                    <p:nvPr/>
                  </p:nvSpPr>
                  <p:spPr>
                    <a:xfrm>
                      <a:off x="481694" y="1353405"/>
                      <a:ext cx="2584175" cy="2332298"/>
                    </a:xfrm>
                    <a:custGeom>
                      <a:avLst/>
                      <a:gdLst>
                        <a:gd name="connsiteX0" fmla="*/ 1445681 w 2632747"/>
                        <a:gd name="connsiteY0" fmla="*/ 6576 h 2241776"/>
                        <a:gd name="connsiteX1" fmla="*/ 2632747 w 2632747"/>
                        <a:gd name="connsiteY1" fmla="*/ 1124176 h 2241776"/>
                        <a:gd name="connsiteX2" fmla="*/ 1445681 w 2632747"/>
                        <a:gd name="connsiteY2" fmla="*/ 2241776 h 2241776"/>
                        <a:gd name="connsiteX3" fmla="*/ 1324311 w 2632747"/>
                        <a:gd name="connsiteY3" fmla="*/ 2236006 h 2241776"/>
                        <a:gd name="connsiteX4" fmla="*/ 1285976 w 2632747"/>
                        <a:gd name="connsiteY4" fmla="*/ 2230498 h 2241776"/>
                        <a:gd name="connsiteX5" fmla="*/ 1308437 w 2632747"/>
                        <a:gd name="connsiteY5" fmla="*/ 2229430 h 2241776"/>
                        <a:gd name="connsiteX6" fmla="*/ 2374132 w 2632747"/>
                        <a:gd name="connsiteY6" fmla="*/ 1117600 h 2241776"/>
                        <a:gd name="connsiteX7" fmla="*/ 1426301 w 2632747"/>
                        <a:gd name="connsiteY7" fmla="*/ 22706 h 2241776"/>
                        <a:gd name="connsiteX8" fmla="*/ 1346771 w 2632747"/>
                        <a:gd name="connsiteY8" fmla="*/ 11278 h 2241776"/>
                        <a:gd name="connsiteX9" fmla="*/ 1187066 w 2632747"/>
                        <a:gd name="connsiteY9" fmla="*/ 0 h 2241776"/>
                        <a:gd name="connsiteX10" fmla="*/ 1308437 w 2632747"/>
                        <a:gd name="connsiteY10" fmla="*/ 5770 h 2241776"/>
                        <a:gd name="connsiteX11" fmla="*/ 1346771 w 2632747"/>
                        <a:gd name="connsiteY11" fmla="*/ 11278 h 2241776"/>
                        <a:gd name="connsiteX12" fmla="*/ 1324311 w 2632747"/>
                        <a:gd name="connsiteY12" fmla="*/ 12346 h 2241776"/>
                        <a:gd name="connsiteX13" fmla="*/ 258615 w 2632747"/>
                        <a:gd name="connsiteY13" fmla="*/ 1124176 h 2241776"/>
                        <a:gd name="connsiteX14" fmla="*/ 1206446 w 2632747"/>
                        <a:gd name="connsiteY14" fmla="*/ 2219070 h 2241776"/>
                        <a:gd name="connsiteX15" fmla="*/ 1285976 w 2632747"/>
                        <a:gd name="connsiteY15" fmla="*/ 2230498 h 2241776"/>
                        <a:gd name="connsiteX16" fmla="*/ 1187066 w 2632747"/>
                        <a:gd name="connsiteY16" fmla="*/ 2235200 h 2241776"/>
                        <a:gd name="connsiteX17" fmla="*/ 0 w 2632747"/>
                        <a:gd name="connsiteY17" fmla="*/ 1117600 h 2241776"/>
                        <a:gd name="connsiteX18" fmla="*/ 1187066 w 2632747"/>
                        <a:gd name="connsiteY18" fmla="*/ 0 h 2241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632747" h="2241776">
                          <a:moveTo>
                            <a:pt x="1445681" y="6576"/>
                          </a:moveTo>
                          <a:cubicBezTo>
                            <a:pt x="2101279" y="6576"/>
                            <a:pt x="2632747" y="506943"/>
                            <a:pt x="2632747" y="1124176"/>
                          </a:cubicBezTo>
                          <a:cubicBezTo>
                            <a:pt x="2632747" y="1741409"/>
                            <a:pt x="2101279" y="2241776"/>
                            <a:pt x="1445681" y="2241776"/>
                          </a:cubicBezTo>
                          <a:cubicBezTo>
                            <a:pt x="1404706" y="2241776"/>
                            <a:pt x="1364216" y="2239822"/>
                            <a:pt x="1324311" y="2236006"/>
                          </a:cubicBezTo>
                          <a:lnTo>
                            <a:pt x="1285976" y="2230498"/>
                          </a:lnTo>
                          <a:lnTo>
                            <a:pt x="1308437" y="2229430"/>
                          </a:lnTo>
                          <a:cubicBezTo>
                            <a:pt x="1907022" y="2172198"/>
                            <a:pt x="2374132" y="1696256"/>
                            <a:pt x="2374132" y="1117600"/>
                          </a:cubicBezTo>
                          <a:cubicBezTo>
                            <a:pt x="2374132" y="577521"/>
                            <a:pt x="1967227" y="126918"/>
                            <a:pt x="1426301" y="22706"/>
                          </a:cubicBezTo>
                          <a:lnTo>
                            <a:pt x="1346771" y="11278"/>
                          </a:lnTo>
                          <a:close/>
                          <a:moveTo>
                            <a:pt x="1187066" y="0"/>
                          </a:moveTo>
                          <a:cubicBezTo>
                            <a:pt x="1228041" y="0"/>
                            <a:pt x="1268531" y="1955"/>
                            <a:pt x="1308437" y="5770"/>
                          </a:cubicBezTo>
                          <a:lnTo>
                            <a:pt x="1346771" y="11278"/>
                          </a:lnTo>
                          <a:lnTo>
                            <a:pt x="1324311" y="12346"/>
                          </a:lnTo>
                          <a:cubicBezTo>
                            <a:pt x="725726" y="69578"/>
                            <a:pt x="258615" y="545520"/>
                            <a:pt x="258615" y="1124176"/>
                          </a:cubicBezTo>
                          <a:cubicBezTo>
                            <a:pt x="258615" y="1664255"/>
                            <a:pt x="665520" y="2114858"/>
                            <a:pt x="1206446" y="2219070"/>
                          </a:cubicBezTo>
                          <a:lnTo>
                            <a:pt x="1285976" y="2230498"/>
                          </a:lnTo>
                          <a:lnTo>
                            <a:pt x="1187066" y="2235200"/>
                          </a:lnTo>
                          <a:cubicBezTo>
                            <a:pt x="531468" y="2235200"/>
                            <a:pt x="0" y="1734833"/>
                            <a:pt x="0" y="1117600"/>
                          </a:cubicBezTo>
                          <a:cubicBezTo>
                            <a:pt x="0" y="500367"/>
                            <a:pt x="531468" y="0"/>
                            <a:pt x="1187066" y="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" name="Freeform 22"/>
                    <p:cNvSpPr/>
                    <p:nvPr/>
                  </p:nvSpPr>
                  <p:spPr>
                    <a:xfrm>
                      <a:off x="3791583" y="1353405"/>
                      <a:ext cx="2476984" cy="2332298"/>
                    </a:xfrm>
                    <a:custGeom>
                      <a:avLst/>
                      <a:gdLst>
                        <a:gd name="connsiteX0" fmla="*/ 1445681 w 2632747"/>
                        <a:gd name="connsiteY0" fmla="*/ 6576 h 2241776"/>
                        <a:gd name="connsiteX1" fmla="*/ 2632747 w 2632747"/>
                        <a:gd name="connsiteY1" fmla="*/ 1124176 h 2241776"/>
                        <a:gd name="connsiteX2" fmla="*/ 1445681 w 2632747"/>
                        <a:gd name="connsiteY2" fmla="*/ 2241776 h 2241776"/>
                        <a:gd name="connsiteX3" fmla="*/ 1324311 w 2632747"/>
                        <a:gd name="connsiteY3" fmla="*/ 2236006 h 2241776"/>
                        <a:gd name="connsiteX4" fmla="*/ 1285976 w 2632747"/>
                        <a:gd name="connsiteY4" fmla="*/ 2230498 h 2241776"/>
                        <a:gd name="connsiteX5" fmla="*/ 1308437 w 2632747"/>
                        <a:gd name="connsiteY5" fmla="*/ 2229430 h 2241776"/>
                        <a:gd name="connsiteX6" fmla="*/ 2374132 w 2632747"/>
                        <a:gd name="connsiteY6" fmla="*/ 1117600 h 2241776"/>
                        <a:gd name="connsiteX7" fmla="*/ 1426301 w 2632747"/>
                        <a:gd name="connsiteY7" fmla="*/ 22706 h 2241776"/>
                        <a:gd name="connsiteX8" fmla="*/ 1346771 w 2632747"/>
                        <a:gd name="connsiteY8" fmla="*/ 11278 h 2241776"/>
                        <a:gd name="connsiteX9" fmla="*/ 1187066 w 2632747"/>
                        <a:gd name="connsiteY9" fmla="*/ 0 h 2241776"/>
                        <a:gd name="connsiteX10" fmla="*/ 1308437 w 2632747"/>
                        <a:gd name="connsiteY10" fmla="*/ 5770 h 2241776"/>
                        <a:gd name="connsiteX11" fmla="*/ 1346771 w 2632747"/>
                        <a:gd name="connsiteY11" fmla="*/ 11278 h 2241776"/>
                        <a:gd name="connsiteX12" fmla="*/ 1324311 w 2632747"/>
                        <a:gd name="connsiteY12" fmla="*/ 12346 h 2241776"/>
                        <a:gd name="connsiteX13" fmla="*/ 258615 w 2632747"/>
                        <a:gd name="connsiteY13" fmla="*/ 1124176 h 2241776"/>
                        <a:gd name="connsiteX14" fmla="*/ 1206446 w 2632747"/>
                        <a:gd name="connsiteY14" fmla="*/ 2219070 h 2241776"/>
                        <a:gd name="connsiteX15" fmla="*/ 1285976 w 2632747"/>
                        <a:gd name="connsiteY15" fmla="*/ 2230498 h 2241776"/>
                        <a:gd name="connsiteX16" fmla="*/ 1187066 w 2632747"/>
                        <a:gd name="connsiteY16" fmla="*/ 2235200 h 2241776"/>
                        <a:gd name="connsiteX17" fmla="*/ 0 w 2632747"/>
                        <a:gd name="connsiteY17" fmla="*/ 1117600 h 2241776"/>
                        <a:gd name="connsiteX18" fmla="*/ 1187066 w 2632747"/>
                        <a:gd name="connsiteY18" fmla="*/ 0 h 2241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632747" h="2241776">
                          <a:moveTo>
                            <a:pt x="1445681" y="6576"/>
                          </a:moveTo>
                          <a:cubicBezTo>
                            <a:pt x="2101279" y="6576"/>
                            <a:pt x="2632747" y="506943"/>
                            <a:pt x="2632747" y="1124176"/>
                          </a:cubicBezTo>
                          <a:cubicBezTo>
                            <a:pt x="2632747" y="1741409"/>
                            <a:pt x="2101279" y="2241776"/>
                            <a:pt x="1445681" y="2241776"/>
                          </a:cubicBezTo>
                          <a:cubicBezTo>
                            <a:pt x="1404706" y="2241776"/>
                            <a:pt x="1364216" y="2239822"/>
                            <a:pt x="1324311" y="2236006"/>
                          </a:cubicBezTo>
                          <a:lnTo>
                            <a:pt x="1285976" y="2230498"/>
                          </a:lnTo>
                          <a:lnTo>
                            <a:pt x="1308437" y="2229430"/>
                          </a:lnTo>
                          <a:cubicBezTo>
                            <a:pt x="1907022" y="2172198"/>
                            <a:pt x="2374132" y="1696256"/>
                            <a:pt x="2374132" y="1117600"/>
                          </a:cubicBezTo>
                          <a:cubicBezTo>
                            <a:pt x="2374132" y="577521"/>
                            <a:pt x="1967227" y="126918"/>
                            <a:pt x="1426301" y="22706"/>
                          </a:cubicBezTo>
                          <a:lnTo>
                            <a:pt x="1346771" y="11278"/>
                          </a:lnTo>
                          <a:close/>
                          <a:moveTo>
                            <a:pt x="1187066" y="0"/>
                          </a:moveTo>
                          <a:cubicBezTo>
                            <a:pt x="1228041" y="0"/>
                            <a:pt x="1268531" y="1955"/>
                            <a:pt x="1308437" y="5770"/>
                          </a:cubicBezTo>
                          <a:lnTo>
                            <a:pt x="1346771" y="11278"/>
                          </a:lnTo>
                          <a:lnTo>
                            <a:pt x="1324311" y="12346"/>
                          </a:lnTo>
                          <a:cubicBezTo>
                            <a:pt x="725726" y="69578"/>
                            <a:pt x="258615" y="545520"/>
                            <a:pt x="258615" y="1124176"/>
                          </a:cubicBezTo>
                          <a:cubicBezTo>
                            <a:pt x="258615" y="1664255"/>
                            <a:pt x="665520" y="2114858"/>
                            <a:pt x="1206446" y="2219070"/>
                          </a:cubicBezTo>
                          <a:lnTo>
                            <a:pt x="1285976" y="2230498"/>
                          </a:lnTo>
                          <a:lnTo>
                            <a:pt x="1187066" y="2235200"/>
                          </a:lnTo>
                          <a:cubicBezTo>
                            <a:pt x="531468" y="2235200"/>
                            <a:pt x="0" y="1734833"/>
                            <a:pt x="0" y="1117600"/>
                          </a:cubicBezTo>
                          <a:cubicBezTo>
                            <a:pt x="0" y="500367"/>
                            <a:pt x="531468" y="0"/>
                            <a:pt x="1187066" y="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pic>
                <p:nvPicPr>
                  <p:cNvPr id="21" name="Picture 12" descr="Binocular Field Glasses Flat Icon Stock Illustration - Download Image Now -  Icon, Binoculars, Surveillance - iStock"/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279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81694" y="351936"/>
                    <a:ext cx="5829300" cy="3419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16" name="Action Button: Custom 15">
                <a:hlinkClick r:id="" action="ppaction://noaction" highlightClick="1"/>
              </p:cNvPr>
              <p:cNvSpPr/>
              <p:nvPr/>
            </p:nvSpPr>
            <p:spPr>
              <a:xfrm>
                <a:off x="4596611" y="1066800"/>
                <a:ext cx="2305459" cy="5048251"/>
              </a:xfrm>
              <a:prstGeom prst="actionButtonBlank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Action Button: Custom 11">
              <a:hlinkClick r:id="" action="ppaction://noaction" highlightClick="1"/>
            </p:cNvPr>
            <p:cNvSpPr/>
            <p:nvPr/>
          </p:nvSpPr>
          <p:spPr>
            <a:xfrm>
              <a:off x="-4249838" y="1419696"/>
              <a:ext cx="2819400" cy="5048251"/>
            </a:xfrm>
            <a:prstGeom prst="actionButtonBlank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8" descr="Chef clipart png images | PNGWi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67">
                        <a14:foregroundMark x1="82500" y1="10284" x2="52500" y2="29433"/>
                        <a14:foregroundMark x1="57500" y1="9752" x2="93611" y2="30674"/>
                        <a14:foregroundMark x1="64167" y1="2837" x2="48056" y2="10461"/>
                        <a14:foregroundMark x1="10833" y1="25355" x2="9444" y2="50887"/>
                        <a14:foregroundMark x1="11389" y1="48227" x2="46944" y2="57447"/>
                        <a14:foregroundMark x1="56944" y1="30142" x2="61111" y2="35461"/>
                        <a14:foregroundMark x1="77222" y1="51241" x2="38333" y2="75000"/>
                        <a14:foregroundMark x1="64722" y1="80851" x2="26667" y2="81560"/>
                        <a14:foregroundMark x1="58611" y1="89007" x2="63889" y2="98050"/>
                        <a14:foregroundMark x1="35833" y1="88121" x2="28333" y2="97872"/>
                        <a14:foregroundMark x1="42222" y1="90780" x2="34167" y2="97872"/>
                        <a14:foregroundMark x1="21667" y1="94504" x2="27500" y2="94504"/>
                        <a14:backgroundMark x1="93611" y1="1241" x2="99722" y2="8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446" y="4840603"/>
            <a:ext cx="1325158" cy="197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1416326" y="-990531"/>
            <a:ext cx="9404163" cy="3215923"/>
            <a:chOff x="-107675" y="-990531"/>
            <a:chExt cx="9404163" cy="3215923"/>
          </a:xfrm>
        </p:grpSpPr>
        <p:pic>
          <p:nvPicPr>
            <p:cNvPr id="27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0992" y="602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7675" y="-4985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922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6076" y="-979885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5680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0" name="Picture 2" descr="https://i.pinimg.com/originals/c1/89/a0/c189a0edfc6ef6f1abb447dd5bb5d1af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667" y="5291553"/>
            <a:ext cx="2063333" cy="159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47648" y="176790"/>
            <a:ext cx="609600" cy="6096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804205" y="5028552"/>
            <a:ext cx="26954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chicken</a:t>
            </a:r>
          </a:p>
        </p:txBody>
      </p:sp>
    </p:spTree>
    <p:extLst>
      <p:ext uri="{BB962C8B-B14F-4D97-AF65-F5344CB8AC3E}">
        <p14:creationId xmlns:p14="http://schemas.microsoft.com/office/powerpoint/2010/main" val="236523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C 2.77778E-6 -0.03495 0.06319 -0.06204 0.14045 -0.06204 C 0.22031 -0.06204 0.28403 -0.03495 0.28403 -3.7037E-7 C 0.28403 0.03495 0.34774 0.06204 0.42743 0.06204 C 0.50468 0.06204 0.56909 0.03495 0.56909 -3.7037E-7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5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otato Chips PNG, Vector, PSD, and Clipart With Transparent - Clip Art  Library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2" b="95038" l="1042" r="95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198" y="1322545"/>
            <a:ext cx="2605444" cy="355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-2471369" y="818249"/>
            <a:ext cx="10687050" cy="5048251"/>
            <a:chOff x="-4249838" y="1419696"/>
            <a:chExt cx="10727904" cy="5048251"/>
          </a:xfrm>
        </p:grpSpPr>
        <p:grpSp>
          <p:nvGrpSpPr>
            <p:cNvPr id="14" name="Group 13"/>
            <p:cNvGrpSpPr/>
            <p:nvPr/>
          </p:nvGrpSpPr>
          <p:grpSpPr>
            <a:xfrm>
              <a:off x="-1955059" y="1419696"/>
              <a:ext cx="8433125" cy="5048251"/>
              <a:chOff x="-1531055" y="1066800"/>
              <a:chExt cx="8433125" cy="5048251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-1531055" y="1066800"/>
                <a:ext cx="6162971" cy="5048251"/>
                <a:chOff x="60440" y="266457"/>
                <a:chExt cx="9254200" cy="7071502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60440" y="266457"/>
                  <a:ext cx="9254200" cy="7071502"/>
                  <a:chOff x="60440" y="266457"/>
                  <a:chExt cx="9254200" cy="7071502"/>
                </a:xfrm>
              </p:grpSpPr>
              <p:sp>
                <p:nvSpPr>
                  <p:cNvPr id="24" name="Freeform 23"/>
                  <p:cNvSpPr/>
                  <p:nvPr/>
                </p:nvSpPr>
                <p:spPr>
                  <a:xfrm>
                    <a:off x="60440" y="278504"/>
                    <a:ext cx="5154948" cy="7059455"/>
                  </a:xfrm>
                  <a:custGeom>
                    <a:avLst/>
                    <a:gdLst>
                      <a:gd name="connsiteX0" fmla="*/ 3618627 w 5154948"/>
                      <a:gd name="connsiteY0" fmla="*/ 1763085 h 7059455"/>
                      <a:gd name="connsiteX1" fmla="*/ 2085180 w 5154948"/>
                      <a:gd name="connsiteY1" fmla="*/ 3294544 h 7059455"/>
                      <a:gd name="connsiteX2" fmla="*/ 3618627 w 5154948"/>
                      <a:gd name="connsiteY2" fmla="*/ 4826003 h 7059455"/>
                      <a:gd name="connsiteX3" fmla="*/ 5152074 w 5154948"/>
                      <a:gd name="connsiteY3" fmla="*/ 3294544 h 7059455"/>
                      <a:gd name="connsiteX4" fmla="*/ 3618627 w 5154948"/>
                      <a:gd name="connsiteY4" fmla="*/ 1763085 h 7059455"/>
                      <a:gd name="connsiteX5" fmla="*/ 0 w 5154948"/>
                      <a:gd name="connsiteY5" fmla="*/ 0 h 7059455"/>
                      <a:gd name="connsiteX6" fmla="*/ 5154948 w 5154948"/>
                      <a:gd name="connsiteY6" fmla="*/ 0 h 7059455"/>
                      <a:gd name="connsiteX7" fmla="*/ 5154948 w 5154948"/>
                      <a:gd name="connsiteY7" fmla="*/ 7059455 h 7059455"/>
                      <a:gd name="connsiteX8" fmla="*/ 0 w 5154948"/>
                      <a:gd name="connsiteY8" fmla="*/ 7059455 h 7059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154948" h="7059455">
                        <a:moveTo>
                          <a:pt x="3618627" y="1763085"/>
                        </a:moveTo>
                        <a:cubicBezTo>
                          <a:pt x="2771728" y="1763085"/>
                          <a:pt x="2085180" y="2448743"/>
                          <a:pt x="2085180" y="3294544"/>
                        </a:cubicBezTo>
                        <a:cubicBezTo>
                          <a:pt x="2085180" y="4140345"/>
                          <a:pt x="2771728" y="4826003"/>
                          <a:pt x="3618627" y="4826003"/>
                        </a:cubicBezTo>
                        <a:cubicBezTo>
                          <a:pt x="4465526" y="4826003"/>
                          <a:pt x="5152074" y="4140345"/>
                          <a:pt x="5152074" y="3294544"/>
                        </a:cubicBezTo>
                        <a:cubicBezTo>
                          <a:pt x="5152074" y="2448743"/>
                          <a:pt x="4465526" y="1763085"/>
                          <a:pt x="3618627" y="1763085"/>
                        </a:cubicBezTo>
                        <a:close/>
                        <a:moveTo>
                          <a:pt x="0" y="0"/>
                        </a:moveTo>
                        <a:lnTo>
                          <a:pt x="5154948" y="0"/>
                        </a:lnTo>
                        <a:lnTo>
                          <a:pt x="5154948" y="7059455"/>
                        </a:lnTo>
                        <a:lnTo>
                          <a:pt x="0" y="705945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Freeform 24">
                    <a:hlinkClick r:id="" action="ppaction://noaction" highlightClick="1"/>
                  </p:cNvPr>
                  <p:cNvSpPr/>
                  <p:nvPr/>
                </p:nvSpPr>
                <p:spPr>
                  <a:xfrm>
                    <a:off x="4988099" y="266457"/>
                    <a:ext cx="4326541" cy="7071502"/>
                  </a:xfrm>
                  <a:custGeom>
                    <a:avLst/>
                    <a:gdLst>
                      <a:gd name="connsiteX0" fmla="*/ 2696486 w 4326540"/>
                      <a:gd name="connsiteY0" fmla="*/ 2022220 h 7059455"/>
                      <a:gd name="connsiteX1" fmla="*/ 1343434 w 4326540"/>
                      <a:gd name="connsiteY1" fmla="*/ 3380212 h 7059455"/>
                      <a:gd name="connsiteX2" fmla="*/ 2696486 w 4326540"/>
                      <a:gd name="connsiteY2" fmla="*/ 4738204 h 7059455"/>
                      <a:gd name="connsiteX3" fmla="*/ 4049538 w 4326540"/>
                      <a:gd name="connsiteY3" fmla="*/ 3380212 h 7059455"/>
                      <a:gd name="connsiteX4" fmla="*/ 2696486 w 4326540"/>
                      <a:gd name="connsiteY4" fmla="*/ 2022220 h 7059455"/>
                      <a:gd name="connsiteX5" fmla="*/ 0 w 4326540"/>
                      <a:gd name="connsiteY5" fmla="*/ 0 h 7059455"/>
                      <a:gd name="connsiteX6" fmla="*/ 4326540 w 4326540"/>
                      <a:gd name="connsiteY6" fmla="*/ 0 h 7059455"/>
                      <a:gd name="connsiteX7" fmla="*/ 4326540 w 4326540"/>
                      <a:gd name="connsiteY7" fmla="*/ 7059455 h 7059455"/>
                      <a:gd name="connsiteX8" fmla="*/ 0 w 4326540"/>
                      <a:gd name="connsiteY8" fmla="*/ 7059455 h 7059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26540" h="7059455">
                        <a:moveTo>
                          <a:pt x="2696486" y="2022220"/>
                        </a:moveTo>
                        <a:cubicBezTo>
                          <a:pt x="1949216" y="2022220"/>
                          <a:pt x="1343434" y="2630214"/>
                          <a:pt x="1343434" y="3380212"/>
                        </a:cubicBezTo>
                        <a:cubicBezTo>
                          <a:pt x="1343434" y="4130210"/>
                          <a:pt x="1949216" y="4738204"/>
                          <a:pt x="2696486" y="4738204"/>
                        </a:cubicBezTo>
                        <a:cubicBezTo>
                          <a:pt x="3443756" y="4738204"/>
                          <a:pt x="4049538" y="4130210"/>
                          <a:pt x="4049538" y="3380212"/>
                        </a:cubicBezTo>
                        <a:cubicBezTo>
                          <a:pt x="4049538" y="2630214"/>
                          <a:pt x="3443756" y="2022220"/>
                          <a:pt x="2696486" y="2022220"/>
                        </a:cubicBezTo>
                        <a:close/>
                        <a:moveTo>
                          <a:pt x="0" y="0"/>
                        </a:moveTo>
                        <a:lnTo>
                          <a:pt x="4326540" y="0"/>
                        </a:lnTo>
                        <a:lnTo>
                          <a:pt x="4326540" y="7059455"/>
                        </a:lnTo>
                        <a:lnTo>
                          <a:pt x="0" y="705945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8" name="Group 17"/>
                <p:cNvGrpSpPr/>
                <p:nvPr/>
              </p:nvGrpSpPr>
              <p:grpSpPr>
                <a:xfrm>
                  <a:off x="2072377" y="467959"/>
                  <a:ext cx="7123075" cy="4650933"/>
                  <a:chOff x="481694" y="-129577"/>
                  <a:chExt cx="5829300" cy="3900988"/>
                </a:xfrm>
              </p:grpSpPr>
              <p:pic>
                <p:nvPicPr>
                  <p:cNvPr id="19" name="Picture 18" descr="Binocular Field Glasses Flat Icon Stock Illustration - Download Image Now -  Icon, Binoculars, Surveillance - iStock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99173" b="98718"/>
                  <a:stretch>
                    <a:fillRect/>
                  </a:stretch>
                </p:blipFill>
                <p:spPr bwMode="auto">
                  <a:xfrm>
                    <a:off x="1915158" y="-129577"/>
                    <a:ext cx="48218" cy="43824"/>
                  </a:xfrm>
                  <a:custGeom>
                    <a:avLst/>
                    <a:gdLst>
                      <a:gd name="connsiteX0" fmla="*/ 0 w 48218"/>
                      <a:gd name="connsiteY0" fmla="*/ 0 h 43824"/>
                      <a:gd name="connsiteX1" fmla="*/ 48218 w 48218"/>
                      <a:gd name="connsiteY1" fmla="*/ 0 h 43824"/>
                      <a:gd name="connsiteX2" fmla="*/ 0 w 48218"/>
                      <a:gd name="connsiteY2" fmla="*/ 43824 h 43824"/>
                      <a:gd name="connsiteX3" fmla="*/ 0 w 48218"/>
                      <a:gd name="connsiteY3" fmla="*/ 0 h 438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218" h="43824">
                        <a:moveTo>
                          <a:pt x="0" y="0"/>
                        </a:moveTo>
                        <a:lnTo>
                          <a:pt x="48218" y="0"/>
                        </a:lnTo>
                        <a:lnTo>
                          <a:pt x="0" y="438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20" name="Group 19"/>
                  <p:cNvGrpSpPr/>
                  <p:nvPr/>
                </p:nvGrpSpPr>
                <p:grpSpPr>
                  <a:xfrm>
                    <a:off x="481694" y="1353405"/>
                    <a:ext cx="5786873" cy="2332298"/>
                    <a:chOff x="481694" y="1353405"/>
                    <a:chExt cx="5786873" cy="2332298"/>
                  </a:xfrm>
                </p:grpSpPr>
                <p:sp>
                  <p:nvSpPr>
                    <p:cNvPr id="22" name="Freeform 21"/>
                    <p:cNvSpPr/>
                    <p:nvPr/>
                  </p:nvSpPr>
                  <p:spPr>
                    <a:xfrm>
                      <a:off x="481694" y="1353405"/>
                      <a:ext cx="2584175" cy="2332298"/>
                    </a:xfrm>
                    <a:custGeom>
                      <a:avLst/>
                      <a:gdLst>
                        <a:gd name="connsiteX0" fmla="*/ 1445681 w 2632747"/>
                        <a:gd name="connsiteY0" fmla="*/ 6576 h 2241776"/>
                        <a:gd name="connsiteX1" fmla="*/ 2632747 w 2632747"/>
                        <a:gd name="connsiteY1" fmla="*/ 1124176 h 2241776"/>
                        <a:gd name="connsiteX2" fmla="*/ 1445681 w 2632747"/>
                        <a:gd name="connsiteY2" fmla="*/ 2241776 h 2241776"/>
                        <a:gd name="connsiteX3" fmla="*/ 1324311 w 2632747"/>
                        <a:gd name="connsiteY3" fmla="*/ 2236006 h 2241776"/>
                        <a:gd name="connsiteX4" fmla="*/ 1285976 w 2632747"/>
                        <a:gd name="connsiteY4" fmla="*/ 2230498 h 2241776"/>
                        <a:gd name="connsiteX5" fmla="*/ 1308437 w 2632747"/>
                        <a:gd name="connsiteY5" fmla="*/ 2229430 h 2241776"/>
                        <a:gd name="connsiteX6" fmla="*/ 2374132 w 2632747"/>
                        <a:gd name="connsiteY6" fmla="*/ 1117600 h 2241776"/>
                        <a:gd name="connsiteX7" fmla="*/ 1426301 w 2632747"/>
                        <a:gd name="connsiteY7" fmla="*/ 22706 h 2241776"/>
                        <a:gd name="connsiteX8" fmla="*/ 1346771 w 2632747"/>
                        <a:gd name="connsiteY8" fmla="*/ 11278 h 2241776"/>
                        <a:gd name="connsiteX9" fmla="*/ 1187066 w 2632747"/>
                        <a:gd name="connsiteY9" fmla="*/ 0 h 2241776"/>
                        <a:gd name="connsiteX10" fmla="*/ 1308437 w 2632747"/>
                        <a:gd name="connsiteY10" fmla="*/ 5770 h 2241776"/>
                        <a:gd name="connsiteX11" fmla="*/ 1346771 w 2632747"/>
                        <a:gd name="connsiteY11" fmla="*/ 11278 h 2241776"/>
                        <a:gd name="connsiteX12" fmla="*/ 1324311 w 2632747"/>
                        <a:gd name="connsiteY12" fmla="*/ 12346 h 2241776"/>
                        <a:gd name="connsiteX13" fmla="*/ 258615 w 2632747"/>
                        <a:gd name="connsiteY13" fmla="*/ 1124176 h 2241776"/>
                        <a:gd name="connsiteX14" fmla="*/ 1206446 w 2632747"/>
                        <a:gd name="connsiteY14" fmla="*/ 2219070 h 2241776"/>
                        <a:gd name="connsiteX15" fmla="*/ 1285976 w 2632747"/>
                        <a:gd name="connsiteY15" fmla="*/ 2230498 h 2241776"/>
                        <a:gd name="connsiteX16" fmla="*/ 1187066 w 2632747"/>
                        <a:gd name="connsiteY16" fmla="*/ 2235200 h 2241776"/>
                        <a:gd name="connsiteX17" fmla="*/ 0 w 2632747"/>
                        <a:gd name="connsiteY17" fmla="*/ 1117600 h 2241776"/>
                        <a:gd name="connsiteX18" fmla="*/ 1187066 w 2632747"/>
                        <a:gd name="connsiteY18" fmla="*/ 0 h 2241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632747" h="2241776">
                          <a:moveTo>
                            <a:pt x="1445681" y="6576"/>
                          </a:moveTo>
                          <a:cubicBezTo>
                            <a:pt x="2101279" y="6576"/>
                            <a:pt x="2632747" y="506943"/>
                            <a:pt x="2632747" y="1124176"/>
                          </a:cubicBezTo>
                          <a:cubicBezTo>
                            <a:pt x="2632747" y="1741409"/>
                            <a:pt x="2101279" y="2241776"/>
                            <a:pt x="1445681" y="2241776"/>
                          </a:cubicBezTo>
                          <a:cubicBezTo>
                            <a:pt x="1404706" y="2241776"/>
                            <a:pt x="1364216" y="2239822"/>
                            <a:pt x="1324311" y="2236006"/>
                          </a:cubicBezTo>
                          <a:lnTo>
                            <a:pt x="1285976" y="2230498"/>
                          </a:lnTo>
                          <a:lnTo>
                            <a:pt x="1308437" y="2229430"/>
                          </a:lnTo>
                          <a:cubicBezTo>
                            <a:pt x="1907022" y="2172198"/>
                            <a:pt x="2374132" y="1696256"/>
                            <a:pt x="2374132" y="1117600"/>
                          </a:cubicBezTo>
                          <a:cubicBezTo>
                            <a:pt x="2374132" y="577521"/>
                            <a:pt x="1967227" y="126918"/>
                            <a:pt x="1426301" y="22706"/>
                          </a:cubicBezTo>
                          <a:lnTo>
                            <a:pt x="1346771" y="11278"/>
                          </a:lnTo>
                          <a:close/>
                          <a:moveTo>
                            <a:pt x="1187066" y="0"/>
                          </a:moveTo>
                          <a:cubicBezTo>
                            <a:pt x="1228041" y="0"/>
                            <a:pt x="1268531" y="1955"/>
                            <a:pt x="1308437" y="5770"/>
                          </a:cubicBezTo>
                          <a:lnTo>
                            <a:pt x="1346771" y="11278"/>
                          </a:lnTo>
                          <a:lnTo>
                            <a:pt x="1324311" y="12346"/>
                          </a:lnTo>
                          <a:cubicBezTo>
                            <a:pt x="725726" y="69578"/>
                            <a:pt x="258615" y="545520"/>
                            <a:pt x="258615" y="1124176"/>
                          </a:cubicBezTo>
                          <a:cubicBezTo>
                            <a:pt x="258615" y="1664255"/>
                            <a:pt x="665520" y="2114858"/>
                            <a:pt x="1206446" y="2219070"/>
                          </a:cubicBezTo>
                          <a:lnTo>
                            <a:pt x="1285976" y="2230498"/>
                          </a:lnTo>
                          <a:lnTo>
                            <a:pt x="1187066" y="2235200"/>
                          </a:lnTo>
                          <a:cubicBezTo>
                            <a:pt x="531468" y="2235200"/>
                            <a:pt x="0" y="1734833"/>
                            <a:pt x="0" y="1117600"/>
                          </a:cubicBezTo>
                          <a:cubicBezTo>
                            <a:pt x="0" y="500367"/>
                            <a:pt x="531468" y="0"/>
                            <a:pt x="1187066" y="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" name="Freeform 22"/>
                    <p:cNvSpPr/>
                    <p:nvPr/>
                  </p:nvSpPr>
                  <p:spPr>
                    <a:xfrm>
                      <a:off x="3791583" y="1353405"/>
                      <a:ext cx="2476984" cy="2332298"/>
                    </a:xfrm>
                    <a:custGeom>
                      <a:avLst/>
                      <a:gdLst>
                        <a:gd name="connsiteX0" fmla="*/ 1445681 w 2632747"/>
                        <a:gd name="connsiteY0" fmla="*/ 6576 h 2241776"/>
                        <a:gd name="connsiteX1" fmla="*/ 2632747 w 2632747"/>
                        <a:gd name="connsiteY1" fmla="*/ 1124176 h 2241776"/>
                        <a:gd name="connsiteX2" fmla="*/ 1445681 w 2632747"/>
                        <a:gd name="connsiteY2" fmla="*/ 2241776 h 2241776"/>
                        <a:gd name="connsiteX3" fmla="*/ 1324311 w 2632747"/>
                        <a:gd name="connsiteY3" fmla="*/ 2236006 h 2241776"/>
                        <a:gd name="connsiteX4" fmla="*/ 1285976 w 2632747"/>
                        <a:gd name="connsiteY4" fmla="*/ 2230498 h 2241776"/>
                        <a:gd name="connsiteX5" fmla="*/ 1308437 w 2632747"/>
                        <a:gd name="connsiteY5" fmla="*/ 2229430 h 2241776"/>
                        <a:gd name="connsiteX6" fmla="*/ 2374132 w 2632747"/>
                        <a:gd name="connsiteY6" fmla="*/ 1117600 h 2241776"/>
                        <a:gd name="connsiteX7" fmla="*/ 1426301 w 2632747"/>
                        <a:gd name="connsiteY7" fmla="*/ 22706 h 2241776"/>
                        <a:gd name="connsiteX8" fmla="*/ 1346771 w 2632747"/>
                        <a:gd name="connsiteY8" fmla="*/ 11278 h 2241776"/>
                        <a:gd name="connsiteX9" fmla="*/ 1187066 w 2632747"/>
                        <a:gd name="connsiteY9" fmla="*/ 0 h 2241776"/>
                        <a:gd name="connsiteX10" fmla="*/ 1308437 w 2632747"/>
                        <a:gd name="connsiteY10" fmla="*/ 5770 h 2241776"/>
                        <a:gd name="connsiteX11" fmla="*/ 1346771 w 2632747"/>
                        <a:gd name="connsiteY11" fmla="*/ 11278 h 2241776"/>
                        <a:gd name="connsiteX12" fmla="*/ 1324311 w 2632747"/>
                        <a:gd name="connsiteY12" fmla="*/ 12346 h 2241776"/>
                        <a:gd name="connsiteX13" fmla="*/ 258615 w 2632747"/>
                        <a:gd name="connsiteY13" fmla="*/ 1124176 h 2241776"/>
                        <a:gd name="connsiteX14" fmla="*/ 1206446 w 2632747"/>
                        <a:gd name="connsiteY14" fmla="*/ 2219070 h 2241776"/>
                        <a:gd name="connsiteX15" fmla="*/ 1285976 w 2632747"/>
                        <a:gd name="connsiteY15" fmla="*/ 2230498 h 2241776"/>
                        <a:gd name="connsiteX16" fmla="*/ 1187066 w 2632747"/>
                        <a:gd name="connsiteY16" fmla="*/ 2235200 h 2241776"/>
                        <a:gd name="connsiteX17" fmla="*/ 0 w 2632747"/>
                        <a:gd name="connsiteY17" fmla="*/ 1117600 h 2241776"/>
                        <a:gd name="connsiteX18" fmla="*/ 1187066 w 2632747"/>
                        <a:gd name="connsiteY18" fmla="*/ 0 h 2241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632747" h="2241776">
                          <a:moveTo>
                            <a:pt x="1445681" y="6576"/>
                          </a:moveTo>
                          <a:cubicBezTo>
                            <a:pt x="2101279" y="6576"/>
                            <a:pt x="2632747" y="506943"/>
                            <a:pt x="2632747" y="1124176"/>
                          </a:cubicBezTo>
                          <a:cubicBezTo>
                            <a:pt x="2632747" y="1741409"/>
                            <a:pt x="2101279" y="2241776"/>
                            <a:pt x="1445681" y="2241776"/>
                          </a:cubicBezTo>
                          <a:cubicBezTo>
                            <a:pt x="1404706" y="2241776"/>
                            <a:pt x="1364216" y="2239822"/>
                            <a:pt x="1324311" y="2236006"/>
                          </a:cubicBezTo>
                          <a:lnTo>
                            <a:pt x="1285976" y="2230498"/>
                          </a:lnTo>
                          <a:lnTo>
                            <a:pt x="1308437" y="2229430"/>
                          </a:lnTo>
                          <a:cubicBezTo>
                            <a:pt x="1907022" y="2172198"/>
                            <a:pt x="2374132" y="1696256"/>
                            <a:pt x="2374132" y="1117600"/>
                          </a:cubicBezTo>
                          <a:cubicBezTo>
                            <a:pt x="2374132" y="577521"/>
                            <a:pt x="1967227" y="126918"/>
                            <a:pt x="1426301" y="22706"/>
                          </a:cubicBezTo>
                          <a:lnTo>
                            <a:pt x="1346771" y="11278"/>
                          </a:lnTo>
                          <a:close/>
                          <a:moveTo>
                            <a:pt x="1187066" y="0"/>
                          </a:moveTo>
                          <a:cubicBezTo>
                            <a:pt x="1228041" y="0"/>
                            <a:pt x="1268531" y="1955"/>
                            <a:pt x="1308437" y="5770"/>
                          </a:cubicBezTo>
                          <a:lnTo>
                            <a:pt x="1346771" y="11278"/>
                          </a:lnTo>
                          <a:lnTo>
                            <a:pt x="1324311" y="12346"/>
                          </a:lnTo>
                          <a:cubicBezTo>
                            <a:pt x="725726" y="69578"/>
                            <a:pt x="258615" y="545520"/>
                            <a:pt x="258615" y="1124176"/>
                          </a:cubicBezTo>
                          <a:cubicBezTo>
                            <a:pt x="258615" y="1664255"/>
                            <a:pt x="665520" y="2114858"/>
                            <a:pt x="1206446" y="2219070"/>
                          </a:cubicBezTo>
                          <a:lnTo>
                            <a:pt x="1285976" y="2230498"/>
                          </a:lnTo>
                          <a:lnTo>
                            <a:pt x="1187066" y="2235200"/>
                          </a:lnTo>
                          <a:cubicBezTo>
                            <a:pt x="531468" y="2235200"/>
                            <a:pt x="0" y="1734833"/>
                            <a:pt x="0" y="1117600"/>
                          </a:cubicBezTo>
                          <a:cubicBezTo>
                            <a:pt x="0" y="500367"/>
                            <a:pt x="531468" y="0"/>
                            <a:pt x="1187066" y="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pic>
                <p:nvPicPr>
                  <p:cNvPr id="21" name="Picture 12" descr="Binocular Field Glasses Flat Icon Stock Illustration - Download Image Now -  Icon, Binoculars, Surveillance - iStock"/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279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81694" y="351936"/>
                    <a:ext cx="5829300" cy="3419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16" name="Action Button: Custom 15">
                <a:hlinkClick r:id="" action="ppaction://noaction" highlightClick="1"/>
              </p:cNvPr>
              <p:cNvSpPr/>
              <p:nvPr/>
            </p:nvSpPr>
            <p:spPr>
              <a:xfrm>
                <a:off x="4596611" y="1075400"/>
                <a:ext cx="2305459" cy="5039651"/>
              </a:xfrm>
              <a:prstGeom prst="actionButtonBlank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Action Button: Custom 11">
              <a:hlinkClick r:id="" action="ppaction://noaction" highlightClick="1"/>
            </p:cNvPr>
            <p:cNvSpPr/>
            <p:nvPr/>
          </p:nvSpPr>
          <p:spPr>
            <a:xfrm>
              <a:off x="-4249838" y="1419696"/>
              <a:ext cx="2819400" cy="5048251"/>
            </a:xfrm>
            <a:prstGeom prst="actionButtonBlank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8" descr="Chef clipart png images | PNGWi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67">
                        <a14:foregroundMark x1="82500" y1="10284" x2="52500" y2="29433"/>
                        <a14:foregroundMark x1="57500" y1="9752" x2="93611" y2="30674"/>
                        <a14:foregroundMark x1="64167" y1="2837" x2="48056" y2="10461"/>
                        <a14:foregroundMark x1="10833" y1="25355" x2="9444" y2="50887"/>
                        <a14:foregroundMark x1="11389" y1="48227" x2="46944" y2="57447"/>
                        <a14:foregroundMark x1="56944" y1="30142" x2="61111" y2="35461"/>
                        <a14:foregroundMark x1="77222" y1="51241" x2="38333" y2="75000"/>
                        <a14:foregroundMark x1="64722" y1="80851" x2="26667" y2="81560"/>
                        <a14:foregroundMark x1="58611" y1="89007" x2="63889" y2="98050"/>
                        <a14:foregroundMark x1="35833" y1="88121" x2="28333" y2="97872"/>
                        <a14:foregroundMark x1="42222" y1="90780" x2="34167" y2="97872"/>
                        <a14:foregroundMark x1="21667" y1="94504" x2="27500" y2="94504"/>
                        <a14:backgroundMark x1="93611" y1="1241" x2="99722" y2="8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78" y="4879671"/>
            <a:ext cx="1325158" cy="197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0" y="-990531"/>
            <a:ext cx="12192000" cy="3215923"/>
            <a:chOff x="-107675" y="-990531"/>
            <a:chExt cx="9404163" cy="3215923"/>
          </a:xfrm>
        </p:grpSpPr>
        <p:pic>
          <p:nvPicPr>
            <p:cNvPr id="27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0992" y="602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7675" y="-4985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922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6076" y="-979885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5680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6" name="Picture 2" descr="https://i.pinimg.com/originals/c2/c4/34/c2c43477666b872b0a8a5c50c1c9975b.gif"/>
          <p:cNvPicPr>
            <a:picLocks noChangeAspect="1" noChangeArrowheads="1" noCrop="1"/>
          </p:cNvPicPr>
          <p:nvPr/>
        </p:nvPicPr>
        <p:blipFill>
          <a:blip r:embed="rId15" cstate="print">
            <a:clrChange>
              <a:clrFrom>
                <a:srgbClr val="F3F0EA"/>
              </a:clrFrom>
              <a:clrTo>
                <a:srgbClr val="F3F0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8597" y="5369927"/>
            <a:ext cx="1483403" cy="148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5259111" y="5095965"/>
            <a:ext cx="20058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chips</a:t>
            </a:r>
          </a:p>
        </p:txBody>
      </p:sp>
      <p:pic>
        <p:nvPicPr>
          <p:cNvPr id="2" name="uszzzzc0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21545" y="-3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92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07407E-6 C 2.77778E-6 -0.03496 0.06319 -0.06204 0.14045 -0.06204 C 0.22031 -0.06204 0.28385 -0.03496 0.28385 4.07407E-6 C 0.28385 0.03495 0.34774 0.06203 0.42725 0.06203 C 0.50451 0.06203 0.56909 0.03495 0.56909 4.07407E-6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5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Large Popcorn Clip Art Free PNG Image｜Illusto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605" y="864564"/>
            <a:ext cx="3953005" cy="395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-2001945" y="908957"/>
            <a:ext cx="10727904" cy="5486400"/>
            <a:chOff x="-4249838" y="1419696"/>
            <a:chExt cx="10727904" cy="5486400"/>
          </a:xfrm>
        </p:grpSpPr>
        <p:grpSp>
          <p:nvGrpSpPr>
            <p:cNvPr id="14" name="Group 13"/>
            <p:cNvGrpSpPr/>
            <p:nvPr/>
          </p:nvGrpSpPr>
          <p:grpSpPr>
            <a:xfrm>
              <a:off x="-1955059" y="1419696"/>
              <a:ext cx="8433125" cy="5048251"/>
              <a:chOff x="-1531055" y="1066800"/>
              <a:chExt cx="8433125" cy="5048251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-1531055" y="1066800"/>
                <a:ext cx="6162971" cy="5048251"/>
                <a:chOff x="60440" y="266457"/>
                <a:chExt cx="9254200" cy="7071502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60440" y="266457"/>
                  <a:ext cx="9254200" cy="7071502"/>
                  <a:chOff x="60440" y="266457"/>
                  <a:chExt cx="9254200" cy="7071502"/>
                </a:xfrm>
              </p:grpSpPr>
              <p:sp>
                <p:nvSpPr>
                  <p:cNvPr id="24" name="Freeform 23"/>
                  <p:cNvSpPr/>
                  <p:nvPr/>
                </p:nvSpPr>
                <p:spPr>
                  <a:xfrm>
                    <a:off x="60440" y="278504"/>
                    <a:ext cx="5154948" cy="7059455"/>
                  </a:xfrm>
                  <a:custGeom>
                    <a:avLst/>
                    <a:gdLst>
                      <a:gd name="connsiteX0" fmla="*/ 3618627 w 5154948"/>
                      <a:gd name="connsiteY0" fmla="*/ 1763085 h 7059455"/>
                      <a:gd name="connsiteX1" fmla="*/ 2085180 w 5154948"/>
                      <a:gd name="connsiteY1" fmla="*/ 3294544 h 7059455"/>
                      <a:gd name="connsiteX2" fmla="*/ 3618627 w 5154948"/>
                      <a:gd name="connsiteY2" fmla="*/ 4826003 h 7059455"/>
                      <a:gd name="connsiteX3" fmla="*/ 5152074 w 5154948"/>
                      <a:gd name="connsiteY3" fmla="*/ 3294544 h 7059455"/>
                      <a:gd name="connsiteX4" fmla="*/ 3618627 w 5154948"/>
                      <a:gd name="connsiteY4" fmla="*/ 1763085 h 7059455"/>
                      <a:gd name="connsiteX5" fmla="*/ 0 w 5154948"/>
                      <a:gd name="connsiteY5" fmla="*/ 0 h 7059455"/>
                      <a:gd name="connsiteX6" fmla="*/ 5154948 w 5154948"/>
                      <a:gd name="connsiteY6" fmla="*/ 0 h 7059455"/>
                      <a:gd name="connsiteX7" fmla="*/ 5154948 w 5154948"/>
                      <a:gd name="connsiteY7" fmla="*/ 7059455 h 7059455"/>
                      <a:gd name="connsiteX8" fmla="*/ 0 w 5154948"/>
                      <a:gd name="connsiteY8" fmla="*/ 7059455 h 7059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154948" h="7059455">
                        <a:moveTo>
                          <a:pt x="3618627" y="1763085"/>
                        </a:moveTo>
                        <a:cubicBezTo>
                          <a:pt x="2771728" y="1763085"/>
                          <a:pt x="2085180" y="2448743"/>
                          <a:pt x="2085180" y="3294544"/>
                        </a:cubicBezTo>
                        <a:cubicBezTo>
                          <a:pt x="2085180" y="4140345"/>
                          <a:pt x="2771728" y="4826003"/>
                          <a:pt x="3618627" y="4826003"/>
                        </a:cubicBezTo>
                        <a:cubicBezTo>
                          <a:pt x="4465526" y="4826003"/>
                          <a:pt x="5152074" y="4140345"/>
                          <a:pt x="5152074" y="3294544"/>
                        </a:cubicBezTo>
                        <a:cubicBezTo>
                          <a:pt x="5152074" y="2448743"/>
                          <a:pt x="4465526" y="1763085"/>
                          <a:pt x="3618627" y="1763085"/>
                        </a:cubicBezTo>
                        <a:close/>
                        <a:moveTo>
                          <a:pt x="0" y="0"/>
                        </a:moveTo>
                        <a:lnTo>
                          <a:pt x="5154948" y="0"/>
                        </a:lnTo>
                        <a:lnTo>
                          <a:pt x="5154948" y="7059455"/>
                        </a:lnTo>
                        <a:lnTo>
                          <a:pt x="0" y="705945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Freeform 24">
                    <a:hlinkClick r:id="" action="ppaction://noaction" highlightClick="1"/>
                  </p:cNvPr>
                  <p:cNvSpPr/>
                  <p:nvPr/>
                </p:nvSpPr>
                <p:spPr>
                  <a:xfrm>
                    <a:off x="4988099" y="266457"/>
                    <a:ext cx="4326541" cy="7059455"/>
                  </a:xfrm>
                  <a:custGeom>
                    <a:avLst/>
                    <a:gdLst>
                      <a:gd name="connsiteX0" fmla="*/ 2696486 w 4326540"/>
                      <a:gd name="connsiteY0" fmla="*/ 2022220 h 7059455"/>
                      <a:gd name="connsiteX1" fmla="*/ 1343434 w 4326540"/>
                      <a:gd name="connsiteY1" fmla="*/ 3380212 h 7059455"/>
                      <a:gd name="connsiteX2" fmla="*/ 2696486 w 4326540"/>
                      <a:gd name="connsiteY2" fmla="*/ 4738204 h 7059455"/>
                      <a:gd name="connsiteX3" fmla="*/ 4049538 w 4326540"/>
                      <a:gd name="connsiteY3" fmla="*/ 3380212 h 7059455"/>
                      <a:gd name="connsiteX4" fmla="*/ 2696486 w 4326540"/>
                      <a:gd name="connsiteY4" fmla="*/ 2022220 h 7059455"/>
                      <a:gd name="connsiteX5" fmla="*/ 0 w 4326540"/>
                      <a:gd name="connsiteY5" fmla="*/ 0 h 7059455"/>
                      <a:gd name="connsiteX6" fmla="*/ 4326540 w 4326540"/>
                      <a:gd name="connsiteY6" fmla="*/ 0 h 7059455"/>
                      <a:gd name="connsiteX7" fmla="*/ 4326540 w 4326540"/>
                      <a:gd name="connsiteY7" fmla="*/ 7059455 h 7059455"/>
                      <a:gd name="connsiteX8" fmla="*/ 0 w 4326540"/>
                      <a:gd name="connsiteY8" fmla="*/ 7059455 h 7059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26540" h="7059455">
                        <a:moveTo>
                          <a:pt x="2696486" y="2022220"/>
                        </a:moveTo>
                        <a:cubicBezTo>
                          <a:pt x="1949216" y="2022220"/>
                          <a:pt x="1343434" y="2630214"/>
                          <a:pt x="1343434" y="3380212"/>
                        </a:cubicBezTo>
                        <a:cubicBezTo>
                          <a:pt x="1343434" y="4130210"/>
                          <a:pt x="1949216" y="4738204"/>
                          <a:pt x="2696486" y="4738204"/>
                        </a:cubicBezTo>
                        <a:cubicBezTo>
                          <a:pt x="3443756" y="4738204"/>
                          <a:pt x="4049538" y="4130210"/>
                          <a:pt x="4049538" y="3380212"/>
                        </a:cubicBezTo>
                        <a:cubicBezTo>
                          <a:pt x="4049538" y="2630214"/>
                          <a:pt x="3443756" y="2022220"/>
                          <a:pt x="2696486" y="2022220"/>
                        </a:cubicBezTo>
                        <a:close/>
                        <a:moveTo>
                          <a:pt x="0" y="0"/>
                        </a:moveTo>
                        <a:lnTo>
                          <a:pt x="4326540" y="0"/>
                        </a:lnTo>
                        <a:lnTo>
                          <a:pt x="4326540" y="7059455"/>
                        </a:lnTo>
                        <a:lnTo>
                          <a:pt x="0" y="705945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8" name="Group 17"/>
                <p:cNvGrpSpPr/>
                <p:nvPr/>
              </p:nvGrpSpPr>
              <p:grpSpPr>
                <a:xfrm>
                  <a:off x="2072377" y="467959"/>
                  <a:ext cx="7123075" cy="4650933"/>
                  <a:chOff x="481694" y="-129577"/>
                  <a:chExt cx="5829300" cy="3900988"/>
                </a:xfrm>
              </p:grpSpPr>
              <p:pic>
                <p:nvPicPr>
                  <p:cNvPr id="19" name="Picture 18" descr="Binocular Field Glasses Flat Icon Stock Illustration - Download Image Now -  Icon, Binoculars, Surveillance - iStock"/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99173" b="98718"/>
                  <a:stretch>
                    <a:fillRect/>
                  </a:stretch>
                </p:blipFill>
                <p:spPr bwMode="auto">
                  <a:xfrm>
                    <a:off x="1915158" y="-129577"/>
                    <a:ext cx="48218" cy="43824"/>
                  </a:xfrm>
                  <a:custGeom>
                    <a:avLst/>
                    <a:gdLst>
                      <a:gd name="connsiteX0" fmla="*/ 0 w 48218"/>
                      <a:gd name="connsiteY0" fmla="*/ 0 h 43824"/>
                      <a:gd name="connsiteX1" fmla="*/ 48218 w 48218"/>
                      <a:gd name="connsiteY1" fmla="*/ 0 h 43824"/>
                      <a:gd name="connsiteX2" fmla="*/ 0 w 48218"/>
                      <a:gd name="connsiteY2" fmla="*/ 43824 h 43824"/>
                      <a:gd name="connsiteX3" fmla="*/ 0 w 48218"/>
                      <a:gd name="connsiteY3" fmla="*/ 0 h 438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218" h="43824">
                        <a:moveTo>
                          <a:pt x="0" y="0"/>
                        </a:moveTo>
                        <a:lnTo>
                          <a:pt x="48218" y="0"/>
                        </a:lnTo>
                        <a:lnTo>
                          <a:pt x="0" y="438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20" name="Group 19"/>
                  <p:cNvGrpSpPr/>
                  <p:nvPr/>
                </p:nvGrpSpPr>
                <p:grpSpPr>
                  <a:xfrm>
                    <a:off x="481694" y="1353405"/>
                    <a:ext cx="5786873" cy="2332298"/>
                    <a:chOff x="481694" y="1353405"/>
                    <a:chExt cx="5786873" cy="2332298"/>
                  </a:xfrm>
                </p:grpSpPr>
                <p:sp>
                  <p:nvSpPr>
                    <p:cNvPr id="22" name="Freeform 21"/>
                    <p:cNvSpPr/>
                    <p:nvPr/>
                  </p:nvSpPr>
                  <p:spPr>
                    <a:xfrm>
                      <a:off x="481694" y="1353405"/>
                      <a:ext cx="2584175" cy="2332298"/>
                    </a:xfrm>
                    <a:custGeom>
                      <a:avLst/>
                      <a:gdLst>
                        <a:gd name="connsiteX0" fmla="*/ 1445681 w 2632747"/>
                        <a:gd name="connsiteY0" fmla="*/ 6576 h 2241776"/>
                        <a:gd name="connsiteX1" fmla="*/ 2632747 w 2632747"/>
                        <a:gd name="connsiteY1" fmla="*/ 1124176 h 2241776"/>
                        <a:gd name="connsiteX2" fmla="*/ 1445681 w 2632747"/>
                        <a:gd name="connsiteY2" fmla="*/ 2241776 h 2241776"/>
                        <a:gd name="connsiteX3" fmla="*/ 1324311 w 2632747"/>
                        <a:gd name="connsiteY3" fmla="*/ 2236006 h 2241776"/>
                        <a:gd name="connsiteX4" fmla="*/ 1285976 w 2632747"/>
                        <a:gd name="connsiteY4" fmla="*/ 2230498 h 2241776"/>
                        <a:gd name="connsiteX5" fmla="*/ 1308437 w 2632747"/>
                        <a:gd name="connsiteY5" fmla="*/ 2229430 h 2241776"/>
                        <a:gd name="connsiteX6" fmla="*/ 2374132 w 2632747"/>
                        <a:gd name="connsiteY6" fmla="*/ 1117600 h 2241776"/>
                        <a:gd name="connsiteX7" fmla="*/ 1426301 w 2632747"/>
                        <a:gd name="connsiteY7" fmla="*/ 22706 h 2241776"/>
                        <a:gd name="connsiteX8" fmla="*/ 1346771 w 2632747"/>
                        <a:gd name="connsiteY8" fmla="*/ 11278 h 2241776"/>
                        <a:gd name="connsiteX9" fmla="*/ 1187066 w 2632747"/>
                        <a:gd name="connsiteY9" fmla="*/ 0 h 2241776"/>
                        <a:gd name="connsiteX10" fmla="*/ 1308437 w 2632747"/>
                        <a:gd name="connsiteY10" fmla="*/ 5770 h 2241776"/>
                        <a:gd name="connsiteX11" fmla="*/ 1346771 w 2632747"/>
                        <a:gd name="connsiteY11" fmla="*/ 11278 h 2241776"/>
                        <a:gd name="connsiteX12" fmla="*/ 1324311 w 2632747"/>
                        <a:gd name="connsiteY12" fmla="*/ 12346 h 2241776"/>
                        <a:gd name="connsiteX13" fmla="*/ 258615 w 2632747"/>
                        <a:gd name="connsiteY13" fmla="*/ 1124176 h 2241776"/>
                        <a:gd name="connsiteX14" fmla="*/ 1206446 w 2632747"/>
                        <a:gd name="connsiteY14" fmla="*/ 2219070 h 2241776"/>
                        <a:gd name="connsiteX15" fmla="*/ 1285976 w 2632747"/>
                        <a:gd name="connsiteY15" fmla="*/ 2230498 h 2241776"/>
                        <a:gd name="connsiteX16" fmla="*/ 1187066 w 2632747"/>
                        <a:gd name="connsiteY16" fmla="*/ 2235200 h 2241776"/>
                        <a:gd name="connsiteX17" fmla="*/ 0 w 2632747"/>
                        <a:gd name="connsiteY17" fmla="*/ 1117600 h 2241776"/>
                        <a:gd name="connsiteX18" fmla="*/ 1187066 w 2632747"/>
                        <a:gd name="connsiteY18" fmla="*/ 0 h 2241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632747" h="2241776">
                          <a:moveTo>
                            <a:pt x="1445681" y="6576"/>
                          </a:moveTo>
                          <a:cubicBezTo>
                            <a:pt x="2101279" y="6576"/>
                            <a:pt x="2632747" y="506943"/>
                            <a:pt x="2632747" y="1124176"/>
                          </a:cubicBezTo>
                          <a:cubicBezTo>
                            <a:pt x="2632747" y="1741409"/>
                            <a:pt x="2101279" y="2241776"/>
                            <a:pt x="1445681" y="2241776"/>
                          </a:cubicBezTo>
                          <a:cubicBezTo>
                            <a:pt x="1404706" y="2241776"/>
                            <a:pt x="1364216" y="2239822"/>
                            <a:pt x="1324311" y="2236006"/>
                          </a:cubicBezTo>
                          <a:lnTo>
                            <a:pt x="1285976" y="2230498"/>
                          </a:lnTo>
                          <a:lnTo>
                            <a:pt x="1308437" y="2229430"/>
                          </a:lnTo>
                          <a:cubicBezTo>
                            <a:pt x="1907022" y="2172198"/>
                            <a:pt x="2374132" y="1696256"/>
                            <a:pt x="2374132" y="1117600"/>
                          </a:cubicBezTo>
                          <a:cubicBezTo>
                            <a:pt x="2374132" y="577521"/>
                            <a:pt x="1967227" y="126918"/>
                            <a:pt x="1426301" y="22706"/>
                          </a:cubicBezTo>
                          <a:lnTo>
                            <a:pt x="1346771" y="11278"/>
                          </a:lnTo>
                          <a:close/>
                          <a:moveTo>
                            <a:pt x="1187066" y="0"/>
                          </a:moveTo>
                          <a:cubicBezTo>
                            <a:pt x="1228041" y="0"/>
                            <a:pt x="1268531" y="1955"/>
                            <a:pt x="1308437" y="5770"/>
                          </a:cubicBezTo>
                          <a:lnTo>
                            <a:pt x="1346771" y="11278"/>
                          </a:lnTo>
                          <a:lnTo>
                            <a:pt x="1324311" y="12346"/>
                          </a:lnTo>
                          <a:cubicBezTo>
                            <a:pt x="725726" y="69578"/>
                            <a:pt x="258615" y="545520"/>
                            <a:pt x="258615" y="1124176"/>
                          </a:cubicBezTo>
                          <a:cubicBezTo>
                            <a:pt x="258615" y="1664255"/>
                            <a:pt x="665520" y="2114858"/>
                            <a:pt x="1206446" y="2219070"/>
                          </a:cubicBezTo>
                          <a:lnTo>
                            <a:pt x="1285976" y="2230498"/>
                          </a:lnTo>
                          <a:lnTo>
                            <a:pt x="1187066" y="2235200"/>
                          </a:lnTo>
                          <a:cubicBezTo>
                            <a:pt x="531468" y="2235200"/>
                            <a:pt x="0" y="1734833"/>
                            <a:pt x="0" y="1117600"/>
                          </a:cubicBezTo>
                          <a:cubicBezTo>
                            <a:pt x="0" y="500367"/>
                            <a:pt x="531468" y="0"/>
                            <a:pt x="1187066" y="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" name="Freeform 22"/>
                    <p:cNvSpPr/>
                    <p:nvPr/>
                  </p:nvSpPr>
                  <p:spPr>
                    <a:xfrm>
                      <a:off x="3791583" y="1353405"/>
                      <a:ext cx="2476984" cy="2332298"/>
                    </a:xfrm>
                    <a:custGeom>
                      <a:avLst/>
                      <a:gdLst>
                        <a:gd name="connsiteX0" fmla="*/ 1445681 w 2632747"/>
                        <a:gd name="connsiteY0" fmla="*/ 6576 h 2241776"/>
                        <a:gd name="connsiteX1" fmla="*/ 2632747 w 2632747"/>
                        <a:gd name="connsiteY1" fmla="*/ 1124176 h 2241776"/>
                        <a:gd name="connsiteX2" fmla="*/ 1445681 w 2632747"/>
                        <a:gd name="connsiteY2" fmla="*/ 2241776 h 2241776"/>
                        <a:gd name="connsiteX3" fmla="*/ 1324311 w 2632747"/>
                        <a:gd name="connsiteY3" fmla="*/ 2236006 h 2241776"/>
                        <a:gd name="connsiteX4" fmla="*/ 1285976 w 2632747"/>
                        <a:gd name="connsiteY4" fmla="*/ 2230498 h 2241776"/>
                        <a:gd name="connsiteX5" fmla="*/ 1308437 w 2632747"/>
                        <a:gd name="connsiteY5" fmla="*/ 2229430 h 2241776"/>
                        <a:gd name="connsiteX6" fmla="*/ 2374132 w 2632747"/>
                        <a:gd name="connsiteY6" fmla="*/ 1117600 h 2241776"/>
                        <a:gd name="connsiteX7" fmla="*/ 1426301 w 2632747"/>
                        <a:gd name="connsiteY7" fmla="*/ 22706 h 2241776"/>
                        <a:gd name="connsiteX8" fmla="*/ 1346771 w 2632747"/>
                        <a:gd name="connsiteY8" fmla="*/ 11278 h 2241776"/>
                        <a:gd name="connsiteX9" fmla="*/ 1187066 w 2632747"/>
                        <a:gd name="connsiteY9" fmla="*/ 0 h 2241776"/>
                        <a:gd name="connsiteX10" fmla="*/ 1308437 w 2632747"/>
                        <a:gd name="connsiteY10" fmla="*/ 5770 h 2241776"/>
                        <a:gd name="connsiteX11" fmla="*/ 1346771 w 2632747"/>
                        <a:gd name="connsiteY11" fmla="*/ 11278 h 2241776"/>
                        <a:gd name="connsiteX12" fmla="*/ 1324311 w 2632747"/>
                        <a:gd name="connsiteY12" fmla="*/ 12346 h 2241776"/>
                        <a:gd name="connsiteX13" fmla="*/ 258615 w 2632747"/>
                        <a:gd name="connsiteY13" fmla="*/ 1124176 h 2241776"/>
                        <a:gd name="connsiteX14" fmla="*/ 1206446 w 2632747"/>
                        <a:gd name="connsiteY14" fmla="*/ 2219070 h 2241776"/>
                        <a:gd name="connsiteX15" fmla="*/ 1285976 w 2632747"/>
                        <a:gd name="connsiteY15" fmla="*/ 2230498 h 2241776"/>
                        <a:gd name="connsiteX16" fmla="*/ 1187066 w 2632747"/>
                        <a:gd name="connsiteY16" fmla="*/ 2235200 h 2241776"/>
                        <a:gd name="connsiteX17" fmla="*/ 0 w 2632747"/>
                        <a:gd name="connsiteY17" fmla="*/ 1117600 h 2241776"/>
                        <a:gd name="connsiteX18" fmla="*/ 1187066 w 2632747"/>
                        <a:gd name="connsiteY18" fmla="*/ 0 h 2241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632747" h="2241776">
                          <a:moveTo>
                            <a:pt x="1445681" y="6576"/>
                          </a:moveTo>
                          <a:cubicBezTo>
                            <a:pt x="2101279" y="6576"/>
                            <a:pt x="2632747" y="506943"/>
                            <a:pt x="2632747" y="1124176"/>
                          </a:cubicBezTo>
                          <a:cubicBezTo>
                            <a:pt x="2632747" y="1741409"/>
                            <a:pt x="2101279" y="2241776"/>
                            <a:pt x="1445681" y="2241776"/>
                          </a:cubicBezTo>
                          <a:cubicBezTo>
                            <a:pt x="1404706" y="2241776"/>
                            <a:pt x="1364216" y="2239822"/>
                            <a:pt x="1324311" y="2236006"/>
                          </a:cubicBezTo>
                          <a:lnTo>
                            <a:pt x="1285976" y="2230498"/>
                          </a:lnTo>
                          <a:lnTo>
                            <a:pt x="1308437" y="2229430"/>
                          </a:lnTo>
                          <a:cubicBezTo>
                            <a:pt x="1907022" y="2172198"/>
                            <a:pt x="2374132" y="1696256"/>
                            <a:pt x="2374132" y="1117600"/>
                          </a:cubicBezTo>
                          <a:cubicBezTo>
                            <a:pt x="2374132" y="577521"/>
                            <a:pt x="1967227" y="126918"/>
                            <a:pt x="1426301" y="22706"/>
                          </a:cubicBezTo>
                          <a:lnTo>
                            <a:pt x="1346771" y="11278"/>
                          </a:lnTo>
                          <a:close/>
                          <a:moveTo>
                            <a:pt x="1187066" y="0"/>
                          </a:moveTo>
                          <a:cubicBezTo>
                            <a:pt x="1228041" y="0"/>
                            <a:pt x="1268531" y="1955"/>
                            <a:pt x="1308437" y="5770"/>
                          </a:cubicBezTo>
                          <a:lnTo>
                            <a:pt x="1346771" y="11278"/>
                          </a:lnTo>
                          <a:lnTo>
                            <a:pt x="1324311" y="12346"/>
                          </a:lnTo>
                          <a:cubicBezTo>
                            <a:pt x="725726" y="69578"/>
                            <a:pt x="258615" y="545520"/>
                            <a:pt x="258615" y="1124176"/>
                          </a:cubicBezTo>
                          <a:cubicBezTo>
                            <a:pt x="258615" y="1664255"/>
                            <a:pt x="665520" y="2114858"/>
                            <a:pt x="1206446" y="2219070"/>
                          </a:cubicBezTo>
                          <a:lnTo>
                            <a:pt x="1285976" y="2230498"/>
                          </a:lnTo>
                          <a:lnTo>
                            <a:pt x="1187066" y="2235200"/>
                          </a:lnTo>
                          <a:cubicBezTo>
                            <a:pt x="531468" y="2235200"/>
                            <a:pt x="0" y="1734833"/>
                            <a:pt x="0" y="1117600"/>
                          </a:cubicBezTo>
                          <a:cubicBezTo>
                            <a:pt x="0" y="500367"/>
                            <a:pt x="531468" y="0"/>
                            <a:pt x="1187066" y="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pic>
                <p:nvPicPr>
                  <p:cNvPr id="21" name="Picture 12" descr="Binocular Field Glasses Flat Icon Stock Illustration - Download Image Now -  Icon, Binoculars, Surveillance - iStock"/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279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81694" y="351936"/>
                    <a:ext cx="5829300" cy="3419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16" name="Action Button: Custom 15">
                <a:hlinkClick r:id="" action="ppaction://noaction" highlightClick="1"/>
              </p:cNvPr>
              <p:cNvSpPr/>
              <p:nvPr/>
            </p:nvSpPr>
            <p:spPr>
              <a:xfrm>
                <a:off x="4596611" y="1338725"/>
                <a:ext cx="2305459" cy="4495800"/>
              </a:xfrm>
              <a:prstGeom prst="actionButtonBlank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Action Button: Custom 11">
              <a:hlinkClick r:id="" action="ppaction://noaction" highlightClick="1"/>
            </p:cNvPr>
            <p:cNvSpPr/>
            <p:nvPr/>
          </p:nvSpPr>
          <p:spPr>
            <a:xfrm>
              <a:off x="-4249838" y="1419696"/>
              <a:ext cx="2819400" cy="5486400"/>
            </a:xfrm>
            <a:prstGeom prst="actionButtonBlank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8" descr="Chef clipart png images | PNGWi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67">
                        <a14:foregroundMark x1="82500" y1="10284" x2="52500" y2="29433"/>
                        <a14:foregroundMark x1="57500" y1="9752" x2="93611" y2="30674"/>
                        <a14:foregroundMark x1="64167" y1="2837" x2="48056" y2="10461"/>
                        <a14:foregroundMark x1="10833" y1="25355" x2="9444" y2="50887"/>
                        <a14:foregroundMark x1="11389" y1="48227" x2="46944" y2="57447"/>
                        <a14:foregroundMark x1="56944" y1="30142" x2="61111" y2="35461"/>
                        <a14:foregroundMark x1="77222" y1="51241" x2="38333" y2="75000"/>
                        <a14:foregroundMark x1="64722" y1="80851" x2="26667" y2="81560"/>
                        <a14:foregroundMark x1="58611" y1="89007" x2="63889" y2="98050"/>
                        <a14:foregroundMark x1="35833" y1="88121" x2="28333" y2="97872"/>
                        <a14:foregroundMark x1="42222" y1="90780" x2="34167" y2="97872"/>
                        <a14:foregroundMark x1="21667" y1="94504" x2="27500" y2="94504"/>
                        <a14:backgroundMark x1="93611" y1="1241" x2="99722" y2="8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46" y="4817571"/>
            <a:ext cx="1325158" cy="197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0" y="-990531"/>
            <a:ext cx="12192000" cy="3215923"/>
            <a:chOff x="-107675" y="-990531"/>
            <a:chExt cx="9404163" cy="3215923"/>
          </a:xfrm>
        </p:grpSpPr>
        <p:pic>
          <p:nvPicPr>
            <p:cNvPr id="27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0992" y="602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7675" y="-4985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922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6076" y="-979885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5680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https://i.pinimg.com/originals/02/e8/47/02e8477de880892748c5c0748417b848.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9469" y="5373487"/>
            <a:ext cx="2094571" cy="159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4816005" y="5089496"/>
            <a:ext cx="30850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popcorn</a:t>
            </a:r>
          </a:p>
        </p:txBody>
      </p:sp>
      <p:pic>
        <p:nvPicPr>
          <p:cNvPr id="2" name="popcor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64680" y="1516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2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7.40741E-7 C 2.77778E-6 -0.03495 0.06319 -0.06204 0.14045 -0.06204 C 0.22031 -0.06204 0.28385 -0.03495 0.28385 -7.40741E-7 C 0.28385 0.03495 0.34774 0.06204 0.42725 0.06204 C 0.50451 0.06204 0.56909 0.03495 0.56909 -7.40741E-7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5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" grpId="0"/>
    </p:bldLst>
  </p:timing>
</p:sld>
</file>

<file path=ppt/theme/theme1.xml><?xml version="1.0" encoding="utf-8"?>
<a:theme xmlns:a="http://schemas.openxmlformats.org/drawingml/2006/main" name="3_Lafew template">
  <a:themeElements>
    <a:clrScheme name="Custom 347">
      <a:dk1>
        <a:srgbClr val="423C41"/>
      </a:dk1>
      <a:lt1>
        <a:srgbClr val="FFFFFF"/>
      </a:lt1>
      <a:dk2>
        <a:srgbClr val="7A717C"/>
      </a:dk2>
      <a:lt2>
        <a:srgbClr val="F0E9E3"/>
      </a:lt2>
      <a:accent1>
        <a:srgbClr val="FFBF3A"/>
      </a:accent1>
      <a:accent2>
        <a:srgbClr val="E94032"/>
      </a:accent2>
      <a:accent3>
        <a:srgbClr val="A78BAF"/>
      </a:accent3>
      <a:accent4>
        <a:srgbClr val="ADC853"/>
      </a:accent4>
      <a:accent5>
        <a:srgbClr val="6FAC6A"/>
      </a:accent5>
      <a:accent6>
        <a:srgbClr val="9C6E59"/>
      </a:accent6>
      <a:hlink>
        <a:srgbClr val="884E9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4458</TotalTime>
  <Words>221</Words>
  <Application>Microsoft Office PowerPoint</Application>
  <PresentationFormat>Widescreen</PresentationFormat>
  <Paragraphs>107</Paragraphs>
  <Slides>27</Slides>
  <Notes>10</Notes>
  <HiddenSlides>0</HiddenSlides>
  <MMClips>25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27</vt:i4>
      </vt:variant>
    </vt:vector>
  </HeadingPairs>
  <TitlesOfParts>
    <vt:vector size="47" baseType="lpstr">
      <vt:lpstr>Abadi</vt:lpstr>
      <vt:lpstr>Arial</vt:lpstr>
      <vt:lpstr>Bellota Text Light</vt:lpstr>
      <vt:lpstr>Bookman Old Style</vt:lpstr>
      <vt:lpstr>Calibri</vt:lpstr>
      <vt:lpstr>Calibri Light</vt:lpstr>
      <vt:lpstr>Candara</vt:lpstr>
      <vt:lpstr>Century</vt:lpstr>
      <vt:lpstr>Comic Sans MS</vt:lpstr>
      <vt:lpstr>Congenial Black</vt:lpstr>
      <vt:lpstr>Satisfy</vt:lpstr>
      <vt:lpstr>Times New Roman</vt:lpstr>
      <vt:lpstr>3_Lafew template</vt:lpstr>
      <vt:lpstr>Office Theme</vt:lpstr>
      <vt:lpstr>3_Office Theme</vt:lpstr>
      <vt:lpstr>9_Office Theme</vt:lpstr>
      <vt:lpstr>10_Office Theme</vt:lpstr>
      <vt:lpstr>2_Office Theme</vt:lpstr>
      <vt:lpstr>4_Office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152</cp:revision>
  <dcterms:created xsi:type="dcterms:W3CDTF">2021-02-22T07:35:11Z</dcterms:created>
  <dcterms:modified xsi:type="dcterms:W3CDTF">2025-12-02T12:03:45Z</dcterms:modified>
</cp:coreProperties>
</file>