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5" r:id="rId3"/>
  </p:sldMasterIdLst>
  <p:notesMasterIdLst>
    <p:notesMasterId r:id="rId33"/>
  </p:notesMasterIdLst>
  <p:sldIdLst>
    <p:sldId id="369" r:id="rId4"/>
    <p:sldId id="443" r:id="rId5"/>
    <p:sldId id="445" r:id="rId6"/>
    <p:sldId id="432" r:id="rId7"/>
    <p:sldId id="480" r:id="rId8"/>
    <p:sldId id="446" r:id="rId9"/>
    <p:sldId id="450" r:id="rId10"/>
    <p:sldId id="488" r:id="rId11"/>
    <p:sldId id="577" r:id="rId12"/>
    <p:sldId id="578" r:id="rId13"/>
    <p:sldId id="579" r:id="rId14"/>
    <p:sldId id="580" r:id="rId15"/>
    <p:sldId id="447" r:id="rId16"/>
    <p:sldId id="456" r:id="rId17"/>
    <p:sldId id="475" r:id="rId18"/>
    <p:sldId id="581" r:id="rId19"/>
    <p:sldId id="582" r:id="rId20"/>
    <p:sldId id="583" r:id="rId21"/>
    <p:sldId id="448" r:id="rId22"/>
    <p:sldId id="584" r:id="rId23"/>
    <p:sldId id="469" r:id="rId24"/>
    <p:sldId id="585" r:id="rId25"/>
    <p:sldId id="586" r:id="rId26"/>
    <p:sldId id="587" r:id="rId27"/>
    <p:sldId id="588" r:id="rId28"/>
    <p:sldId id="589" r:id="rId29"/>
    <p:sldId id="590" r:id="rId30"/>
    <p:sldId id="591" r:id="rId31"/>
    <p:sldId id="311" r:id="rId32"/>
  </p:sldIdLst>
  <p:sldSz cx="9144000" cy="5143500" type="screen16x9"/>
  <p:notesSz cx="6858000" cy="9144000"/>
  <p:embeddedFontLst>
    <p:embeddedFont>
      <p:font typeface="Kirang Haerang" panose="020B0604020202020204" charset="-127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unito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79" d="100"/>
          <a:sy n="79" d="100"/>
        </p:scale>
        <p:origin x="944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2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lần 1 vào bông hoa để tới bức tranh tương ứng. Bông hoa được chọn sẽ biến mất.</a:t>
            </a:r>
          </a:p>
          <a:p>
            <a:r>
              <a:rPr lang="en-US"/>
              <a:t>Click vào tên đội để tính điểm. Mỗi lần click một bông hoa xuất hiện để tính điểm</a:t>
            </a:r>
          </a:p>
          <a:p>
            <a:r>
              <a:rPr lang="en-US"/>
              <a:t>Click vào mũi tên đến màn hình tuyên dương</a:t>
            </a:r>
          </a:p>
        </p:txBody>
      </p:sp>
    </p:spTree>
    <p:extLst>
      <p:ext uri="{BB962C8B-B14F-4D97-AF65-F5344CB8AC3E}">
        <p14:creationId xmlns:p14="http://schemas.microsoft.com/office/powerpoint/2010/main" val="372218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722816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12613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563222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70174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2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9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14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2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8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4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6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5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4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6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35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9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2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slide" Target="slide26.xml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3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5A5, 5A6, 5A7</a:t>
            </a:r>
          </a:p>
          <a:p>
            <a:pPr defTabSz="685800">
              <a:buClrTx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ĐẠO</a:t>
            </a: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1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5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40" y="132273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6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41" t="3837" r="24781" b="-3837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88417" y="3230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81" end="14747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26" t="2815" r="-404" b="-2815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22707" y="32418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5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  <p:pic>
        <p:nvPicPr>
          <p:cNvPr id="6" name="Track 98">
            <a:hlinkClick r:id="" action="ppaction://media"/>
            <a:extLst>
              <a:ext uri="{FF2B5EF4-FFF2-40B4-BE49-F238E27FC236}">
                <a16:creationId xmlns:a16="http://schemas.microsoft.com/office/drawing/2014/main" id="{71FC5950-0C32-407E-9137-5407FFEDF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47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2D685-A059-4AB0-A146-2E2E7A39B78D}"/>
              </a:ext>
            </a:extLst>
          </p:cNvPr>
          <p:cNvSpPr txBox="1"/>
          <p:nvPr/>
        </p:nvSpPr>
        <p:spPr>
          <a:xfrm>
            <a:off x="1846836" y="29694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34CE1-38D3-4E13-A99A-A6018DE8803C}"/>
              </a:ext>
            </a:extLst>
          </p:cNvPr>
          <p:cNvSpPr txBox="1"/>
          <p:nvPr/>
        </p:nvSpPr>
        <p:spPr>
          <a:xfrm>
            <a:off x="4159707" y="296940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C5856-0F99-4925-AE13-4A614410C7F0}"/>
              </a:ext>
            </a:extLst>
          </p:cNvPr>
          <p:cNvSpPr txBox="1"/>
          <p:nvPr/>
        </p:nvSpPr>
        <p:spPr>
          <a:xfrm>
            <a:off x="6207539" y="298083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6C3FE-B0D3-4F8A-8A4C-CEFC9D35A35A}"/>
              </a:ext>
            </a:extLst>
          </p:cNvPr>
          <p:cNvSpPr txBox="1"/>
          <p:nvPr/>
        </p:nvSpPr>
        <p:spPr>
          <a:xfrm>
            <a:off x="8577560" y="295797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2584" y="230113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2.Read and circle.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circle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F70073-C286-4758-8C6D-F002C15F3280}"/>
              </a:ext>
            </a:extLst>
          </p:cNvPr>
          <p:cNvGrpSpPr/>
          <p:nvPr/>
        </p:nvGrpSpPr>
        <p:grpSpPr>
          <a:xfrm>
            <a:off x="942658" y="819149"/>
            <a:ext cx="7277565" cy="3954732"/>
            <a:chOff x="942658" y="819149"/>
            <a:chExt cx="7277565" cy="3954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101D0-07D8-4B29-8A9E-F469D8AE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58" y="819150"/>
              <a:ext cx="3629342" cy="39547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0010C4-1CC5-4CC1-9E7D-10D4B827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3516" y="819149"/>
              <a:ext cx="3516707" cy="3954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11480" y="3510013"/>
            <a:ext cx="8732520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Ba Na Hills last weekend?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</a:t>
            </a:r>
            <a:r>
              <a:rPr lang="en-US" sz="2400" b="1">
                <a:latin typeface="Comic Sans MS" panose="030F0702030302020204" pitchFamily="66" charset="0"/>
              </a:rPr>
              <a:t>Yes, they did. / No, they didn’t.</a:t>
            </a:r>
            <a:r>
              <a:rPr lang="en-US" sz="2400">
                <a:latin typeface="Comic Sans MS" panose="030F0702030302020204" pitchFamily="66" charset="0"/>
              </a:rPr>
              <a:t> It was beautiful!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46"/>
          <a:stretch/>
        </p:blipFill>
        <p:spPr>
          <a:xfrm>
            <a:off x="2209396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233743" y="4001823"/>
            <a:ext cx="227526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34340" y="3368185"/>
            <a:ext cx="859536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your class go to Ho Tay Water Park?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we </a:t>
            </a:r>
            <a:r>
              <a:rPr lang="en-US" sz="2400" b="1">
                <a:latin typeface="Comic Sans MS" panose="030F0702030302020204" pitchFamily="66" charset="0"/>
              </a:rPr>
              <a:t>don’t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didn’t</a:t>
            </a:r>
            <a:r>
              <a:rPr lang="en-US" sz="2400">
                <a:latin typeface="Comic Sans MS" panose="030F0702030302020204" pitchFamily="66" charset="0"/>
              </a:rPr>
              <a:t>. We went to </a:t>
            </a:r>
            <a:r>
              <a:rPr lang="en-US" sz="2400" b="1">
                <a:latin typeface="Comic Sans MS" panose="030F0702030302020204" pitchFamily="66" charset="0"/>
              </a:rPr>
              <a:t>Hoan Kiem Lake </a:t>
            </a:r>
            <a:r>
              <a:rPr lang="en-US" sz="2400">
                <a:latin typeface="Comic Sans MS" panose="030F0702030302020204" pitchFamily="66" charset="0"/>
              </a:rPr>
              <a:t>/ </a:t>
            </a:r>
            <a:r>
              <a:rPr lang="en-US" sz="2400" b="1">
                <a:latin typeface="Comic Sans MS" panose="030F0702030302020204" pitchFamily="66" charset="0"/>
              </a:rPr>
              <a:t>Thu Le Zoo</a:t>
            </a:r>
            <a:r>
              <a:rPr lang="en-US" sz="240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62" t="49895" r="1762" b="-349"/>
          <a:stretch/>
        </p:blipFill>
        <p:spPr>
          <a:xfrm>
            <a:off x="2267165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356460" y="3872819"/>
            <a:ext cx="95265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B385CC-B215-4890-8888-1C3C2480F07C}"/>
              </a:ext>
            </a:extLst>
          </p:cNvPr>
          <p:cNvSpPr/>
          <p:nvPr/>
        </p:nvSpPr>
        <p:spPr>
          <a:xfrm>
            <a:off x="6077783" y="3865981"/>
            <a:ext cx="25290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914400" y="3324177"/>
            <a:ext cx="762381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Hyde Park on the school trip last summer?</a:t>
            </a:r>
          </a:p>
          <a:p>
            <a:pPr marL="571500" indent="-114300">
              <a:lnSpc>
                <a:spcPct val="130000"/>
              </a:lnSpc>
            </a:pP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they </a:t>
            </a:r>
            <a:r>
              <a:rPr lang="en-US" sz="2400" b="1">
                <a:latin typeface="Comic Sans MS" panose="030F0702030302020204" pitchFamily="66" charset="0"/>
              </a:rPr>
              <a:t>did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do</a:t>
            </a:r>
            <a:r>
              <a:rPr lang="en-US" sz="2400">
                <a:latin typeface="Comic Sans MS" panose="030F0702030302020204" pitchFamily="66" charset="0"/>
              </a:rPr>
              <a:t>. It was great!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185010" y="4320696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215"/>
          <a:stretch/>
        </p:blipFill>
        <p:spPr>
          <a:xfrm>
            <a:off x="2345563" y="874201"/>
            <a:ext cx="4452874" cy="23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835816" y="2999081"/>
            <a:ext cx="7645243" cy="18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300" b="1">
                <a:latin typeface="Comic Sans MS" panose="030F0702030302020204" pitchFamily="66" charset="0"/>
              </a:rPr>
              <a:t>4. </a:t>
            </a: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300">
                <a:latin typeface="Comic Sans MS" panose="030F0702030302020204" pitchFamily="66" charset="0"/>
              </a:rPr>
              <a:t>: </a:t>
            </a:r>
            <a:r>
              <a:rPr lang="en-US" sz="2300" b="1">
                <a:latin typeface="Comic Sans MS" panose="030F0702030302020204" pitchFamily="66" charset="0"/>
              </a:rPr>
              <a:t>Did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Do</a:t>
            </a:r>
            <a:r>
              <a:rPr lang="en-US" sz="2300">
                <a:latin typeface="Comic Sans MS" panose="030F0702030302020204" pitchFamily="66" charset="0"/>
              </a:rPr>
              <a:t> they go to the Opera House on the school trip last year? </a:t>
            </a:r>
          </a:p>
          <a:p>
            <a:pPr marL="800100" indent="-342900">
              <a:lnSpc>
                <a:spcPct val="130000"/>
              </a:lnSpc>
            </a:pP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300">
                <a:latin typeface="Comic Sans MS" panose="030F0702030302020204" pitchFamily="66" charset="0"/>
              </a:rPr>
              <a:t>: No, they didn’t. They went to </a:t>
            </a:r>
            <a:r>
              <a:rPr lang="en-US" sz="2300" b="1">
                <a:latin typeface="Comic Sans MS" panose="030F0702030302020204" pitchFamily="66" charset="0"/>
              </a:rPr>
              <a:t>Bai Dinh Pagoda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Ba Na Hills</a:t>
            </a:r>
            <a:r>
              <a:rPr lang="en-US" sz="2300">
                <a:latin typeface="Comic Sans MS" panose="030F0702030302020204" pitchFamily="66" charset="0"/>
              </a:rPr>
              <a:t>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710540" y="2999081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617" b="1598"/>
          <a:stretch/>
        </p:blipFill>
        <p:spPr>
          <a:xfrm>
            <a:off x="2459863" y="882989"/>
            <a:ext cx="3975227" cy="21361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11B007-6057-4504-B90E-207FCBECE937}"/>
              </a:ext>
            </a:extLst>
          </p:cNvPr>
          <p:cNvSpPr/>
          <p:nvPr/>
        </p:nvSpPr>
        <p:spPr>
          <a:xfrm>
            <a:off x="5760023" y="3945013"/>
            <a:ext cx="23667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3777" y="2083949"/>
            <a:ext cx="7707085" cy="145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complete and sing.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90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(4, 5, 6)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57895" y="0"/>
            <a:ext cx="482821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large stone building with a large face in the water&#10;&#10;Description automatically generated">
            <a:extLst>
              <a:ext uri="{FF2B5EF4-FFF2-40B4-BE49-F238E27FC236}">
                <a16:creationId xmlns:a16="http://schemas.microsoft.com/office/drawing/2014/main" id="{D705CCAC-65DA-402C-99B1-552C4782FB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55"/>
          <a:stretch/>
        </p:blipFill>
        <p:spPr>
          <a:xfrm>
            <a:off x="4251367" y="1396490"/>
            <a:ext cx="4682292" cy="351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147AA-00D2-4CBA-A8E7-6206FD3A290E}"/>
              </a:ext>
            </a:extLst>
          </p:cNvPr>
          <p:cNvSpPr txBox="1"/>
          <p:nvPr/>
        </p:nvSpPr>
        <p:spPr>
          <a:xfrm>
            <a:off x="1745673" y="761957"/>
            <a:ext cx="5985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Did they go to Suoi Tien Theme Park?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D2C81-3451-4326-9A04-F32CF4A473A0}"/>
              </a:ext>
            </a:extLst>
          </p:cNvPr>
          <p:cNvSpPr txBox="1"/>
          <p:nvPr/>
        </p:nvSpPr>
        <p:spPr>
          <a:xfrm>
            <a:off x="186590" y="1396490"/>
            <a:ext cx="3942607" cy="3170099"/>
          </a:xfrm>
          <a:custGeom>
            <a:avLst/>
            <a:gdLst>
              <a:gd name="connsiteX0" fmla="*/ 0 w 3942607"/>
              <a:gd name="connsiteY0" fmla="*/ 0 h 3170099"/>
              <a:gd name="connsiteX1" fmla="*/ 523804 w 3942607"/>
              <a:gd name="connsiteY1" fmla="*/ 0 h 3170099"/>
              <a:gd name="connsiteX2" fmla="*/ 1008181 w 3942607"/>
              <a:gd name="connsiteY2" fmla="*/ 0 h 3170099"/>
              <a:gd name="connsiteX3" fmla="*/ 1531984 w 3942607"/>
              <a:gd name="connsiteY3" fmla="*/ 0 h 3170099"/>
              <a:gd name="connsiteX4" fmla="*/ 2095214 w 3942607"/>
              <a:gd name="connsiteY4" fmla="*/ 0 h 3170099"/>
              <a:gd name="connsiteX5" fmla="*/ 2658444 w 3942607"/>
              <a:gd name="connsiteY5" fmla="*/ 0 h 3170099"/>
              <a:gd name="connsiteX6" fmla="*/ 3182247 w 3942607"/>
              <a:gd name="connsiteY6" fmla="*/ 0 h 3170099"/>
              <a:gd name="connsiteX7" fmla="*/ 3942607 w 3942607"/>
              <a:gd name="connsiteY7" fmla="*/ 0 h 3170099"/>
              <a:gd name="connsiteX8" fmla="*/ 3942607 w 3942607"/>
              <a:gd name="connsiteY8" fmla="*/ 591752 h 3170099"/>
              <a:gd name="connsiteX9" fmla="*/ 3942607 w 3942607"/>
              <a:gd name="connsiteY9" fmla="*/ 1151803 h 3170099"/>
              <a:gd name="connsiteX10" fmla="*/ 3942607 w 3942607"/>
              <a:gd name="connsiteY10" fmla="*/ 1743554 h 3170099"/>
              <a:gd name="connsiteX11" fmla="*/ 3942607 w 3942607"/>
              <a:gd name="connsiteY11" fmla="*/ 2303605 h 3170099"/>
              <a:gd name="connsiteX12" fmla="*/ 3942607 w 3942607"/>
              <a:gd name="connsiteY12" fmla="*/ 3170099 h 3170099"/>
              <a:gd name="connsiteX13" fmla="*/ 3497656 w 3942607"/>
              <a:gd name="connsiteY13" fmla="*/ 3170099 h 3170099"/>
              <a:gd name="connsiteX14" fmla="*/ 2934426 w 3942607"/>
              <a:gd name="connsiteY14" fmla="*/ 3170099 h 3170099"/>
              <a:gd name="connsiteX15" fmla="*/ 2292344 w 3942607"/>
              <a:gd name="connsiteY15" fmla="*/ 3170099 h 3170099"/>
              <a:gd name="connsiteX16" fmla="*/ 1847393 w 3942607"/>
              <a:gd name="connsiteY16" fmla="*/ 3170099 h 3170099"/>
              <a:gd name="connsiteX17" fmla="*/ 1244737 w 3942607"/>
              <a:gd name="connsiteY17" fmla="*/ 3170099 h 3170099"/>
              <a:gd name="connsiteX18" fmla="*/ 681508 w 3942607"/>
              <a:gd name="connsiteY18" fmla="*/ 3170099 h 3170099"/>
              <a:gd name="connsiteX19" fmla="*/ 0 w 3942607"/>
              <a:gd name="connsiteY19" fmla="*/ 3170099 h 3170099"/>
              <a:gd name="connsiteX20" fmla="*/ 0 w 3942607"/>
              <a:gd name="connsiteY20" fmla="*/ 2610048 h 3170099"/>
              <a:gd name="connsiteX21" fmla="*/ 0 w 3942607"/>
              <a:gd name="connsiteY21" fmla="*/ 2018296 h 3170099"/>
              <a:gd name="connsiteX22" fmla="*/ 0 w 3942607"/>
              <a:gd name="connsiteY22" fmla="*/ 1521648 h 3170099"/>
              <a:gd name="connsiteX23" fmla="*/ 0 w 3942607"/>
              <a:gd name="connsiteY23" fmla="*/ 929896 h 3170099"/>
              <a:gd name="connsiteX24" fmla="*/ 0 w 3942607"/>
              <a:gd name="connsiteY2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607" h="3170099" fill="none" extrusionOk="0">
                <a:moveTo>
                  <a:pt x="0" y="0"/>
                </a:moveTo>
                <a:cubicBezTo>
                  <a:pt x="177822" y="-36043"/>
                  <a:pt x="404666" y="8911"/>
                  <a:pt x="523804" y="0"/>
                </a:cubicBezTo>
                <a:cubicBezTo>
                  <a:pt x="642942" y="-8911"/>
                  <a:pt x="901525" y="25809"/>
                  <a:pt x="1008181" y="0"/>
                </a:cubicBezTo>
                <a:cubicBezTo>
                  <a:pt x="1114837" y="-25809"/>
                  <a:pt x="1363584" y="45848"/>
                  <a:pt x="1531984" y="0"/>
                </a:cubicBezTo>
                <a:cubicBezTo>
                  <a:pt x="1700384" y="-45848"/>
                  <a:pt x="1909925" y="44639"/>
                  <a:pt x="2095214" y="0"/>
                </a:cubicBezTo>
                <a:cubicBezTo>
                  <a:pt x="2280503" y="-44639"/>
                  <a:pt x="2539997" y="2054"/>
                  <a:pt x="2658444" y="0"/>
                </a:cubicBezTo>
                <a:cubicBezTo>
                  <a:pt x="2776891" y="-2054"/>
                  <a:pt x="2954393" y="34498"/>
                  <a:pt x="3182247" y="0"/>
                </a:cubicBezTo>
                <a:cubicBezTo>
                  <a:pt x="3410101" y="-34498"/>
                  <a:pt x="3656909" y="26965"/>
                  <a:pt x="3942607" y="0"/>
                </a:cubicBezTo>
                <a:cubicBezTo>
                  <a:pt x="3951353" y="286703"/>
                  <a:pt x="3903207" y="381339"/>
                  <a:pt x="3942607" y="591752"/>
                </a:cubicBezTo>
                <a:cubicBezTo>
                  <a:pt x="3982007" y="802165"/>
                  <a:pt x="3891260" y="920831"/>
                  <a:pt x="3942607" y="1151803"/>
                </a:cubicBezTo>
                <a:cubicBezTo>
                  <a:pt x="3993954" y="1382775"/>
                  <a:pt x="3898472" y="1537398"/>
                  <a:pt x="3942607" y="1743554"/>
                </a:cubicBezTo>
                <a:cubicBezTo>
                  <a:pt x="3986742" y="1949710"/>
                  <a:pt x="3887682" y="2119048"/>
                  <a:pt x="3942607" y="2303605"/>
                </a:cubicBezTo>
                <a:cubicBezTo>
                  <a:pt x="3997532" y="2488162"/>
                  <a:pt x="3911696" y="2956177"/>
                  <a:pt x="3942607" y="3170099"/>
                </a:cubicBezTo>
                <a:cubicBezTo>
                  <a:pt x="3807416" y="3220474"/>
                  <a:pt x="3646830" y="3133500"/>
                  <a:pt x="3497656" y="3170099"/>
                </a:cubicBezTo>
                <a:cubicBezTo>
                  <a:pt x="3348482" y="3206698"/>
                  <a:pt x="3155337" y="3149696"/>
                  <a:pt x="2934426" y="3170099"/>
                </a:cubicBezTo>
                <a:cubicBezTo>
                  <a:pt x="2713515" y="3190502"/>
                  <a:pt x="2579631" y="3142031"/>
                  <a:pt x="2292344" y="3170099"/>
                </a:cubicBezTo>
                <a:cubicBezTo>
                  <a:pt x="2005057" y="3198167"/>
                  <a:pt x="1949699" y="3165388"/>
                  <a:pt x="1847393" y="3170099"/>
                </a:cubicBezTo>
                <a:cubicBezTo>
                  <a:pt x="1745087" y="3174810"/>
                  <a:pt x="1476970" y="3119281"/>
                  <a:pt x="1244737" y="3170099"/>
                </a:cubicBezTo>
                <a:cubicBezTo>
                  <a:pt x="1012504" y="3220917"/>
                  <a:pt x="894896" y="3140437"/>
                  <a:pt x="681508" y="3170099"/>
                </a:cubicBezTo>
                <a:cubicBezTo>
                  <a:pt x="468120" y="3199761"/>
                  <a:pt x="326106" y="3091069"/>
                  <a:pt x="0" y="3170099"/>
                </a:cubicBezTo>
                <a:cubicBezTo>
                  <a:pt x="-28438" y="2988344"/>
                  <a:pt x="28586" y="2867612"/>
                  <a:pt x="0" y="2610048"/>
                </a:cubicBezTo>
                <a:cubicBezTo>
                  <a:pt x="-28586" y="2352484"/>
                  <a:pt x="33858" y="2248066"/>
                  <a:pt x="0" y="2018296"/>
                </a:cubicBezTo>
                <a:cubicBezTo>
                  <a:pt x="-33858" y="1788526"/>
                  <a:pt x="27947" y="1767487"/>
                  <a:pt x="0" y="1521648"/>
                </a:cubicBezTo>
                <a:cubicBezTo>
                  <a:pt x="-27947" y="1275809"/>
                  <a:pt x="310" y="1122691"/>
                  <a:pt x="0" y="929896"/>
                </a:cubicBezTo>
                <a:cubicBezTo>
                  <a:pt x="-310" y="737101"/>
                  <a:pt x="96717" y="260138"/>
                  <a:pt x="0" y="0"/>
                </a:cubicBezTo>
                <a:close/>
              </a:path>
              <a:path w="3942607" h="3170099" stroke="0" extrusionOk="0">
                <a:moveTo>
                  <a:pt x="0" y="0"/>
                </a:moveTo>
                <a:cubicBezTo>
                  <a:pt x="138054" y="-50157"/>
                  <a:pt x="287496" y="7791"/>
                  <a:pt x="444951" y="0"/>
                </a:cubicBezTo>
                <a:cubicBezTo>
                  <a:pt x="602406" y="-7791"/>
                  <a:pt x="827495" y="19741"/>
                  <a:pt x="1047607" y="0"/>
                </a:cubicBezTo>
                <a:cubicBezTo>
                  <a:pt x="1267719" y="-19741"/>
                  <a:pt x="1558459" y="54102"/>
                  <a:pt x="1689689" y="0"/>
                </a:cubicBezTo>
                <a:cubicBezTo>
                  <a:pt x="1820919" y="-54102"/>
                  <a:pt x="2052115" y="55893"/>
                  <a:pt x="2174066" y="0"/>
                </a:cubicBezTo>
                <a:cubicBezTo>
                  <a:pt x="2296017" y="-55893"/>
                  <a:pt x="2621122" y="5067"/>
                  <a:pt x="2737296" y="0"/>
                </a:cubicBezTo>
                <a:cubicBezTo>
                  <a:pt x="2853470" y="-5067"/>
                  <a:pt x="3064647" y="13441"/>
                  <a:pt x="3300525" y="0"/>
                </a:cubicBezTo>
                <a:cubicBezTo>
                  <a:pt x="3536403" y="-13441"/>
                  <a:pt x="3687374" y="3972"/>
                  <a:pt x="3942607" y="0"/>
                </a:cubicBezTo>
                <a:cubicBezTo>
                  <a:pt x="3968174" y="121469"/>
                  <a:pt x="3937629" y="328237"/>
                  <a:pt x="3942607" y="496649"/>
                </a:cubicBezTo>
                <a:cubicBezTo>
                  <a:pt x="3947585" y="665061"/>
                  <a:pt x="3897780" y="802210"/>
                  <a:pt x="3942607" y="929896"/>
                </a:cubicBezTo>
                <a:cubicBezTo>
                  <a:pt x="3987434" y="1057582"/>
                  <a:pt x="3941337" y="1290406"/>
                  <a:pt x="3942607" y="1489947"/>
                </a:cubicBezTo>
                <a:cubicBezTo>
                  <a:pt x="3943877" y="1689488"/>
                  <a:pt x="3919301" y="1820930"/>
                  <a:pt x="3942607" y="1954894"/>
                </a:cubicBezTo>
                <a:cubicBezTo>
                  <a:pt x="3965913" y="2088858"/>
                  <a:pt x="3912494" y="2219677"/>
                  <a:pt x="3942607" y="2483244"/>
                </a:cubicBezTo>
                <a:cubicBezTo>
                  <a:pt x="3972720" y="2746811"/>
                  <a:pt x="3879961" y="2964195"/>
                  <a:pt x="3942607" y="3170099"/>
                </a:cubicBezTo>
                <a:cubicBezTo>
                  <a:pt x="3706677" y="3200386"/>
                  <a:pt x="3676268" y="3136234"/>
                  <a:pt x="3458230" y="3170099"/>
                </a:cubicBezTo>
                <a:cubicBezTo>
                  <a:pt x="3240192" y="3203964"/>
                  <a:pt x="3107323" y="3134565"/>
                  <a:pt x="2816148" y="3170099"/>
                </a:cubicBezTo>
                <a:cubicBezTo>
                  <a:pt x="2524973" y="3205633"/>
                  <a:pt x="2584031" y="3120913"/>
                  <a:pt x="2371196" y="3170099"/>
                </a:cubicBezTo>
                <a:cubicBezTo>
                  <a:pt x="2158361" y="3219285"/>
                  <a:pt x="1991688" y="3146469"/>
                  <a:pt x="1847393" y="3170099"/>
                </a:cubicBezTo>
                <a:cubicBezTo>
                  <a:pt x="1703098" y="3193729"/>
                  <a:pt x="1565176" y="3127313"/>
                  <a:pt x="1402442" y="3170099"/>
                </a:cubicBezTo>
                <a:cubicBezTo>
                  <a:pt x="1239708" y="3212885"/>
                  <a:pt x="1018209" y="3162622"/>
                  <a:pt x="760360" y="3170099"/>
                </a:cubicBezTo>
                <a:cubicBezTo>
                  <a:pt x="502511" y="3177576"/>
                  <a:pt x="225785" y="3119060"/>
                  <a:pt x="0" y="3170099"/>
                </a:cubicBezTo>
                <a:cubicBezTo>
                  <a:pt x="-3463" y="3051327"/>
                  <a:pt x="50569" y="2942828"/>
                  <a:pt x="0" y="2736852"/>
                </a:cubicBezTo>
                <a:cubicBezTo>
                  <a:pt x="-50569" y="2530876"/>
                  <a:pt x="13467" y="2348694"/>
                  <a:pt x="0" y="2208502"/>
                </a:cubicBezTo>
                <a:cubicBezTo>
                  <a:pt x="-13467" y="2068310"/>
                  <a:pt x="45982" y="1853317"/>
                  <a:pt x="0" y="1711853"/>
                </a:cubicBezTo>
                <a:cubicBezTo>
                  <a:pt x="-45982" y="1570389"/>
                  <a:pt x="24192" y="1353061"/>
                  <a:pt x="0" y="1215205"/>
                </a:cubicBezTo>
                <a:cubicBezTo>
                  <a:pt x="-24192" y="1077349"/>
                  <a:pt x="23830" y="860355"/>
                  <a:pt x="0" y="750257"/>
                </a:cubicBezTo>
                <a:cubicBezTo>
                  <a:pt x="-23830" y="640159"/>
                  <a:pt x="6884" y="33249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go to Suoi Tien Theme Park? Yes, they did. Yes, they did. Did they (1)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film there? No, they didn’t. No, they didn’t. Did they swim in the (2)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 Yes, they did. Yes, they did. Did they play (3)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there? No, they didn’t. No, they didn’t.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Track 99">
            <a:hlinkClick r:id="" action="ppaction://media"/>
            <a:extLst>
              <a:ext uri="{FF2B5EF4-FFF2-40B4-BE49-F238E27FC236}">
                <a16:creationId xmlns:a16="http://schemas.microsoft.com/office/drawing/2014/main" id="{F8FC1E71-1E9A-4F92-A040-B8331409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7907" y="65923"/>
            <a:ext cx="609600" cy="609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D522CF-1873-41FC-B48A-A9B5EAD5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9708"/>
              </p:ext>
            </p:extLst>
          </p:nvPr>
        </p:nvGraphicFramePr>
        <p:xfrm>
          <a:off x="2260763" y="1992630"/>
          <a:ext cx="1162050" cy="39624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watch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FF6E842B-8A5B-47FC-BE99-4EE75DB3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724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F64FB25-877D-4265-BCA9-5A151DE1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6883"/>
              </p:ext>
            </p:extLst>
          </p:nvPr>
        </p:nvGraphicFramePr>
        <p:xfrm>
          <a:off x="1332074" y="2894799"/>
          <a:ext cx="1874992" cy="396240"/>
        </p:xfrm>
        <a:graphic>
          <a:graphicData uri="http://schemas.openxmlformats.org/drawingml/2006/table">
            <a:tbl>
              <a:tblPr/>
              <a:tblGrid>
                <a:gridCol w="1874992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swimming pool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2140ED5-215D-4469-97B6-8A92581B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9634"/>
              </p:ext>
            </p:extLst>
          </p:nvPr>
        </p:nvGraphicFramePr>
        <p:xfrm>
          <a:off x="2411196" y="3521144"/>
          <a:ext cx="1614600" cy="396240"/>
        </p:xfrm>
        <a:graphic>
          <a:graphicData uri="http://schemas.openxmlformats.org/drawingml/2006/table">
            <a:tbl>
              <a:tblPr/>
              <a:tblGrid>
                <a:gridCol w="161460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badminton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 descr="cute flower cartoon 10818328 Vector Art at Vecteezy">
            <a:extLst>
              <a:ext uri="{FF2B5EF4-FFF2-40B4-BE49-F238E27FC236}">
                <a16:creationId xmlns:a16="http://schemas.microsoft.com/office/drawing/2014/main" id="{73A448CF-4E25-4891-A7DC-AC7B580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43150" y="7429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flower cartoon 10818328 Vector Art at Vecteezy">
            <a:extLst>
              <a:ext uri="{FF2B5EF4-FFF2-40B4-BE49-F238E27FC236}">
                <a16:creationId xmlns:a16="http://schemas.microsoft.com/office/drawing/2014/main" id="{193645A8-A013-4558-A6F9-6845568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0240" y="3200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flower cartoon 10818328 Vector Art at Vecteezy">
            <a:extLst>
              <a:ext uri="{FF2B5EF4-FFF2-40B4-BE49-F238E27FC236}">
                <a16:creationId xmlns:a16="http://schemas.microsoft.com/office/drawing/2014/main" id="{6016B6F7-490D-49FD-AE7A-B5A76A40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09310" y="28917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flower cartoon 10818328 Vector Art at Vecteezy">
            <a:extLst>
              <a:ext uri="{FF2B5EF4-FFF2-40B4-BE49-F238E27FC236}">
                <a16:creationId xmlns:a16="http://schemas.microsoft.com/office/drawing/2014/main" id="{A35D624E-6111-4E48-AF49-F7E66316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77940" y="2628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A79F73-045D-457D-942A-75065837C8BD}"/>
              </a:ext>
            </a:extLst>
          </p:cNvPr>
          <p:cNvSpPr txBox="1"/>
          <p:nvPr/>
        </p:nvSpPr>
        <p:spPr>
          <a:xfrm>
            <a:off x="3403284" y="1854190"/>
            <a:ext cx="39833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Flower picking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4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big tree isolated cartoon">
            <a:extLst>
              <a:ext uri="{FF2B5EF4-FFF2-40B4-BE49-F238E27FC236}">
                <a16:creationId xmlns:a16="http://schemas.microsoft.com/office/drawing/2014/main" id="{4B95A947-398A-4EB0-8CC5-16662B5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3" y="0"/>
            <a:ext cx="470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Đội 1">
            <a:extLst>
              <a:ext uri="{FF2B5EF4-FFF2-40B4-BE49-F238E27FC236}">
                <a16:creationId xmlns:a16="http://schemas.microsoft.com/office/drawing/2014/main" id="{694A528C-FD9B-456D-92FE-829ADE11AA23}"/>
              </a:ext>
            </a:extLst>
          </p:cNvPr>
          <p:cNvGrpSpPr/>
          <p:nvPr/>
        </p:nvGrpSpPr>
        <p:grpSpPr>
          <a:xfrm>
            <a:off x="193630" y="248700"/>
            <a:ext cx="1187088" cy="1601202"/>
            <a:chOff x="-78074" y="0"/>
            <a:chExt cx="1377326" cy="16012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96253D-3BD3-4A89-BC73-6F0298CE186B}"/>
                </a:ext>
              </a:extLst>
            </p:cNvPr>
            <p:cNvSpPr/>
            <p:nvPr/>
          </p:nvSpPr>
          <p:spPr>
            <a:xfrm>
              <a:off x="0" y="1"/>
              <a:ext cx="1273332" cy="1601201"/>
            </a:xfrm>
            <a:custGeom>
              <a:avLst/>
              <a:gdLst>
                <a:gd name="connsiteX0" fmla="*/ 0 w 1273332"/>
                <a:gd name="connsiteY0" fmla="*/ 0 h 1601201"/>
                <a:gd name="connsiteX1" fmla="*/ 449911 w 1273332"/>
                <a:gd name="connsiteY1" fmla="*/ 0 h 1601201"/>
                <a:gd name="connsiteX2" fmla="*/ 848888 w 1273332"/>
                <a:gd name="connsiteY2" fmla="*/ 0 h 1601201"/>
                <a:gd name="connsiteX3" fmla="*/ 1273332 w 1273332"/>
                <a:gd name="connsiteY3" fmla="*/ 0 h 1601201"/>
                <a:gd name="connsiteX4" fmla="*/ 1273332 w 1273332"/>
                <a:gd name="connsiteY4" fmla="*/ 501710 h 1601201"/>
                <a:gd name="connsiteX5" fmla="*/ 1273332 w 1273332"/>
                <a:gd name="connsiteY5" fmla="*/ 1003419 h 1601201"/>
                <a:gd name="connsiteX6" fmla="*/ 1273332 w 1273332"/>
                <a:gd name="connsiteY6" fmla="*/ 1601201 h 1601201"/>
                <a:gd name="connsiteX7" fmla="*/ 874355 w 1273332"/>
                <a:gd name="connsiteY7" fmla="*/ 1601201 h 1601201"/>
                <a:gd name="connsiteX8" fmla="*/ 449911 w 1273332"/>
                <a:gd name="connsiteY8" fmla="*/ 1601201 h 1601201"/>
                <a:gd name="connsiteX9" fmla="*/ 0 w 1273332"/>
                <a:gd name="connsiteY9" fmla="*/ 1601201 h 1601201"/>
                <a:gd name="connsiteX10" fmla="*/ 0 w 1273332"/>
                <a:gd name="connsiteY10" fmla="*/ 1035443 h 1601201"/>
                <a:gd name="connsiteX11" fmla="*/ 0 w 1273332"/>
                <a:gd name="connsiteY11" fmla="*/ 549746 h 1601201"/>
                <a:gd name="connsiteX12" fmla="*/ 0 w 1273332"/>
                <a:gd name="connsiteY12" fmla="*/ 0 h 160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332" h="1601201" fill="none" extrusionOk="0">
                  <a:moveTo>
                    <a:pt x="0" y="0"/>
                  </a:moveTo>
                  <a:cubicBezTo>
                    <a:pt x="98831" y="-49546"/>
                    <a:pt x="323374" y="41173"/>
                    <a:pt x="449911" y="0"/>
                  </a:cubicBezTo>
                  <a:cubicBezTo>
                    <a:pt x="576448" y="-41173"/>
                    <a:pt x="713293" y="27089"/>
                    <a:pt x="848888" y="0"/>
                  </a:cubicBezTo>
                  <a:cubicBezTo>
                    <a:pt x="984483" y="-27089"/>
                    <a:pt x="1067324" y="23360"/>
                    <a:pt x="1273332" y="0"/>
                  </a:cubicBezTo>
                  <a:cubicBezTo>
                    <a:pt x="1318471" y="240288"/>
                    <a:pt x="1273232" y="372078"/>
                    <a:pt x="1273332" y="501710"/>
                  </a:cubicBezTo>
                  <a:cubicBezTo>
                    <a:pt x="1273432" y="631342"/>
                    <a:pt x="1235092" y="793590"/>
                    <a:pt x="1273332" y="1003419"/>
                  </a:cubicBezTo>
                  <a:cubicBezTo>
                    <a:pt x="1311572" y="1213248"/>
                    <a:pt x="1208041" y="1353086"/>
                    <a:pt x="1273332" y="1601201"/>
                  </a:cubicBezTo>
                  <a:cubicBezTo>
                    <a:pt x="1116478" y="1602661"/>
                    <a:pt x="965904" y="1590153"/>
                    <a:pt x="874355" y="1601201"/>
                  </a:cubicBezTo>
                  <a:cubicBezTo>
                    <a:pt x="782806" y="1612249"/>
                    <a:pt x="622129" y="1550754"/>
                    <a:pt x="449911" y="1601201"/>
                  </a:cubicBezTo>
                  <a:cubicBezTo>
                    <a:pt x="277693" y="1651648"/>
                    <a:pt x="182157" y="1560888"/>
                    <a:pt x="0" y="1601201"/>
                  </a:cubicBezTo>
                  <a:cubicBezTo>
                    <a:pt x="-1892" y="1399631"/>
                    <a:pt x="18962" y="1289367"/>
                    <a:pt x="0" y="1035443"/>
                  </a:cubicBezTo>
                  <a:cubicBezTo>
                    <a:pt x="-18962" y="781519"/>
                    <a:pt x="1064" y="737842"/>
                    <a:pt x="0" y="549746"/>
                  </a:cubicBezTo>
                  <a:cubicBezTo>
                    <a:pt x="-1064" y="361650"/>
                    <a:pt x="14778" y="233614"/>
                    <a:pt x="0" y="0"/>
                  </a:cubicBezTo>
                  <a:close/>
                </a:path>
                <a:path w="1273332" h="1601201" stroke="0" extrusionOk="0">
                  <a:moveTo>
                    <a:pt x="0" y="0"/>
                  </a:moveTo>
                  <a:cubicBezTo>
                    <a:pt x="188840" y="-4279"/>
                    <a:pt x="217289" y="44222"/>
                    <a:pt x="424444" y="0"/>
                  </a:cubicBezTo>
                  <a:cubicBezTo>
                    <a:pt x="631599" y="-44222"/>
                    <a:pt x="682932" y="32329"/>
                    <a:pt x="874355" y="0"/>
                  </a:cubicBezTo>
                  <a:cubicBezTo>
                    <a:pt x="1065778" y="-32329"/>
                    <a:pt x="1090860" y="40891"/>
                    <a:pt x="1273332" y="0"/>
                  </a:cubicBezTo>
                  <a:cubicBezTo>
                    <a:pt x="1328244" y="155625"/>
                    <a:pt x="1225902" y="342449"/>
                    <a:pt x="1273332" y="501710"/>
                  </a:cubicBezTo>
                  <a:cubicBezTo>
                    <a:pt x="1320762" y="660971"/>
                    <a:pt x="1251217" y="776785"/>
                    <a:pt x="1273332" y="987407"/>
                  </a:cubicBezTo>
                  <a:cubicBezTo>
                    <a:pt x="1295447" y="1198029"/>
                    <a:pt x="1227407" y="1351273"/>
                    <a:pt x="1273332" y="1601201"/>
                  </a:cubicBezTo>
                  <a:cubicBezTo>
                    <a:pt x="1084394" y="1617348"/>
                    <a:pt x="940695" y="1592564"/>
                    <a:pt x="848888" y="1601201"/>
                  </a:cubicBezTo>
                  <a:cubicBezTo>
                    <a:pt x="757081" y="1609838"/>
                    <a:pt x="617322" y="1583835"/>
                    <a:pt x="437177" y="1601201"/>
                  </a:cubicBezTo>
                  <a:cubicBezTo>
                    <a:pt x="257032" y="1618567"/>
                    <a:pt x="174264" y="1561719"/>
                    <a:pt x="0" y="1601201"/>
                  </a:cubicBezTo>
                  <a:cubicBezTo>
                    <a:pt x="-22657" y="1374670"/>
                    <a:pt x="3857" y="1325460"/>
                    <a:pt x="0" y="1099491"/>
                  </a:cubicBezTo>
                  <a:cubicBezTo>
                    <a:pt x="-3857" y="873522"/>
                    <a:pt x="16894" y="760895"/>
                    <a:pt x="0" y="597782"/>
                  </a:cubicBezTo>
                  <a:cubicBezTo>
                    <a:pt x="-16894" y="434669"/>
                    <a:pt x="2887" y="2548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:ask="http://schemas.microsoft.com/office/drawing/2018/sketchyshapes" sd="7822948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1625F83B-EF88-420B-B2DC-6E197C84A55F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A8C7AF3-781D-47BA-8E9F-66C8FA16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09733" y="73275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B42E9D1-8CAD-4730-8650-C4F573F1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18458" y="114262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816A63D-BEBB-4758-98B1-5BD0543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97168" y="72513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E1C668E-5BB5-4E7A-BEFB-D1F2A92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83033" y="113500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Đội 2">
            <a:extLst>
              <a:ext uri="{FF2B5EF4-FFF2-40B4-BE49-F238E27FC236}">
                <a16:creationId xmlns:a16="http://schemas.microsoft.com/office/drawing/2014/main" id="{A4AD9300-A2FA-4898-A420-2F72F3CD16E3}"/>
              </a:ext>
            </a:extLst>
          </p:cNvPr>
          <p:cNvGrpSpPr/>
          <p:nvPr/>
        </p:nvGrpSpPr>
        <p:grpSpPr>
          <a:xfrm>
            <a:off x="7763282" y="248700"/>
            <a:ext cx="1187088" cy="1506192"/>
            <a:chOff x="5147067" y="1969965"/>
            <a:chExt cx="1284039" cy="209005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91AAE6-F57F-4ED6-8C42-C635626A35F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custGeom>
              <a:avLst/>
              <a:gdLst>
                <a:gd name="connsiteX0" fmla="*/ 0 w 1240998"/>
                <a:gd name="connsiteY0" fmla="*/ 0 h 2090057"/>
                <a:gd name="connsiteX1" fmla="*/ 413666 w 1240998"/>
                <a:gd name="connsiteY1" fmla="*/ 0 h 2090057"/>
                <a:gd name="connsiteX2" fmla="*/ 839742 w 1240998"/>
                <a:gd name="connsiteY2" fmla="*/ 0 h 2090057"/>
                <a:gd name="connsiteX3" fmla="*/ 1240998 w 1240998"/>
                <a:gd name="connsiteY3" fmla="*/ 0 h 2090057"/>
                <a:gd name="connsiteX4" fmla="*/ 1240998 w 1240998"/>
                <a:gd name="connsiteY4" fmla="*/ 543415 h 2090057"/>
                <a:gd name="connsiteX5" fmla="*/ 1240998 w 1240998"/>
                <a:gd name="connsiteY5" fmla="*/ 1045029 h 2090057"/>
                <a:gd name="connsiteX6" fmla="*/ 1240998 w 1240998"/>
                <a:gd name="connsiteY6" fmla="*/ 1504841 h 2090057"/>
                <a:gd name="connsiteX7" fmla="*/ 1240998 w 1240998"/>
                <a:gd name="connsiteY7" fmla="*/ 2090057 h 2090057"/>
                <a:gd name="connsiteX8" fmla="*/ 852152 w 1240998"/>
                <a:gd name="connsiteY8" fmla="*/ 2090057 h 2090057"/>
                <a:gd name="connsiteX9" fmla="*/ 413666 w 1240998"/>
                <a:gd name="connsiteY9" fmla="*/ 2090057 h 2090057"/>
                <a:gd name="connsiteX10" fmla="*/ 0 w 1240998"/>
                <a:gd name="connsiteY10" fmla="*/ 2090057 h 2090057"/>
                <a:gd name="connsiteX11" fmla="*/ 0 w 1240998"/>
                <a:gd name="connsiteY11" fmla="*/ 1609344 h 2090057"/>
                <a:gd name="connsiteX12" fmla="*/ 0 w 1240998"/>
                <a:gd name="connsiteY12" fmla="*/ 1128631 h 2090057"/>
                <a:gd name="connsiteX13" fmla="*/ 0 w 1240998"/>
                <a:gd name="connsiteY13" fmla="*/ 647918 h 2090057"/>
                <a:gd name="connsiteX14" fmla="*/ 0 w 1240998"/>
                <a:gd name="connsiteY14" fmla="*/ 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0998" h="2090057" fill="none" extrusionOk="0">
                  <a:moveTo>
                    <a:pt x="0" y="0"/>
                  </a:moveTo>
                  <a:cubicBezTo>
                    <a:pt x="199884" y="-4293"/>
                    <a:pt x="285159" y="21501"/>
                    <a:pt x="413666" y="0"/>
                  </a:cubicBezTo>
                  <a:cubicBezTo>
                    <a:pt x="542173" y="-21501"/>
                    <a:pt x="687861" y="19279"/>
                    <a:pt x="839742" y="0"/>
                  </a:cubicBezTo>
                  <a:cubicBezTo>
                    <a:pt x="991623" y="-19279"/>
                    <a:pt x="1126875" y="32017"/>
                    <a:pt x="1240998" y="0"/>
                  </a:cubicBezTo>
                  <a:cubicBezTo>
                    <a:pt x="1256977" y="117177"/>
                    <a:pt x="1215628" y="349807"/>
                    <a:pt x="1240998" y="543415"/>
                  </a:cubicBezTo>
                  <a:cubicBezTo>
                    <a:pt x="1266368" y="737024"/>
                    <a:pt x="1220685" y="919107"/>
                    <a:pt x="1240998" y="1045029"/>
                  </a:cubicBezTo>
                  <a:cubicBezTo>
                    <a:pt x="1261311" y="1170951"/>
                    <a:pt x="1195441" y="1352586"/>
                    <a:pt x="1240998" y="1504841"/>
                  </a:cubicBezTo>
                  <a:cubicBezTo>
                    <a:pt x="1286555" y="1657096"/>
                    <a:pt x="1190530" y="1808303"/>
                    <a:pt x="1240998" y="2090057"/>
                  </a:cubicBezTo>
                  <a:cubicBezTo>
                    <a:pt x="1161887" y="2099463"/>
                    <a:pt x="1004312" y="2058392"/>
                    <a:pt x="852152" y="2090057"/>
                  </a:cubicBezTo>
                  <a:cubicBezTo>
                    <a:pt x="699992" y="2121722"/>
                    <a:pt x="506475" y="2048757"/>
                    <a:pt x="413666" y="2090057"/>
                  </a:cubicBezTo>
                  <a:cubicBezTo>
                    <a:pt x="320857" y="2131357"/>
                    <a:pt x="136885" y="2084585"/>
                    <a:pt x="0" y="2090057"/>
                  </a:cubicBezTo>
                  <a:cubicBezTo>
                    <a:pt x="-48938" y="1870851"/>
                    <a:pt x="11484" y="1732442"/>
                    <a:pt x="0" y="1609344"/>
                  </a:cubicBezTo>
                  <a:cubicBezTo>
                    <a:pt x="-11484" y="1486246"/>
                    <a:pt x="46490" y="1331434"/>
                    <a:pt x="0" y="1128631"/>
                  </a:cubicBezTo>
                  <a:cubicBezTo>
                    <a:pt x="-46490" y="925828"/>
                    <a:pt x="51285" y="854632"/>
                    <a:pt x="0" y="647918"/>
                  </a:cubicBezTo>
                  <a:cubicBezTo>
                    <a:pt x="-51285" y="441204"/>
                    <a:pt x="23472" y="314092"/>
                    <a:pt x="0" y="0"/>
                  </a:cubicBezTo>
                  <a:close/>
                </a:path>
                <a:path w="1240998" h="2090057" stroke="0" extrusionOk="0">
                  <a:moveTo>
                    <a:pt x="0" y="0"/>
                  </a:moveTo>
                  <a:cubicBezTo>
                    <a:pt x="185441" y="-15874"/>
                    <a:pt x="280450" y="32067"/>
                    <a:pt x="401256" y="0"/>
                  </a:cubicBezTo>
                  <a:cubicBezTo>
                    <a:pt x="522062" y="-32067"/>
                    <a:pt x="701688" y="21230"/>
                    <a:pt x="827332" y="0"/>
                  </a:cubicBezTo>
                  <a:cubicBezTo>
                    <a:pt x="952976" y="-21230"/>
                    <a:pt x="1055260" y="15064"/>
                    <a:pt x="1240998" y="0"/>
                  </a:cubicBezTo>
                  <a:cubicBezTo>
                    <a:pt x="1247451" y="200335"/>
                    <a:pt x="1213049" y="337736"/>
                    <a:pt x="1240998" y="480713"/>
                  </a:cubicBezTo>
                  <a:cubicBezTo>
                    <a:pt x="1268947" y="623690"/>
                    <a:pt x="1198644" y="800138"/>
                    <a:pt x="1240998" y="1024128"/>
                  </a:cubicBezTo>
                  <a:cubicBezTo>
                    <a:pt x="1283352" y="1248118"/>
                    <a:pt x="1191719" y="1426580"/>
                    <a:pt x="1240998" y="1588443"/>
                  </a:cubicBezTo>
                  <a:cubicBezTo>
                    <a:pt x="1290277" y="1750306"/>
                    <a:pt x="1191129" y="1914205"/>
                    <a:pt x="1240998" y="2090057"/>
                  </a:cubicBezTo>
                  <a:cubicBezTo>
                    <a:pt x="1032327" y="2093424"/>
                    <a:pt x="940986" y="2054645"/>
                    <a:pt x="802512" y="2090057"/>
                  </a:cubicBezTo>
                  <a:cubicBezTo>
                    <a:pt x="664038" y="2125469"/>
                    <a:pt x="540188" y="2073813"/>
                    <a:pt x="426076" y="2090057"/>
                  </a:cubicBezTo>
                  <a:cubicBezTo>
                    <a:pt x="311964" y="2106301"/>
                    <a:pt x="127924" y="2043794"/>
                    <a:pt x="0" y="2090057"/>
                  </a:cubicBezTo>
                  <a:cubicBezTo>
                    <a:pt x="-35580" y="1911122"/>
                    <a:pt x="22162" y="1847378"/>
                    <a:pt x="0" y="1630244"/>
                  </a:cubicBezTo>
                  <a:cubicBezTo>
                    <a:pt x="-22162" y="1413110"/>
                    <a:pt x="33679" y="1243475"/>
                    <a:pt x="0" y="1107730"/>
                  </a:cubicBezTo>
                  <a:cubicBezTo>
                    <a:pt x="-33679" y="971985"/>
                    <a:pt x="60558" y="675431"/>
                    <a:pt x="0" y="543415"/>
                  </a:cubicBezTo>
                  <a:cubicBezTo>
                    <a:pt x="-60558" y="411399"/>
                    <a:pt x="24956" y="215069"/>
                    <a:pt x="0" y="0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:ask="http://schemas.microsoft.com/office/drawing/2018/sketchyshapes" sd="267106820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Google Shape;1768;p43">
              <a:extLst>
                <a:ext uri="{FF2B5EF4-FFF2-40B4-BE49-F238E27FC236}">
                  <a16:creationId xmlns:a16="http://schemas.microsoft.com/office/drawing/2014/main" id="{FEF2E811-BFBF-4EAA-B8CE-6F8A2085A062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custGeom>
              <a:avLst/>
              <a:gdLst>
                <a:gd name="connsiteX0" fmla="*/ 0 w 1284039"/>
                <a:gd name="connsiteY0" fmla="*/ 0 h 521029"/>
                <a:gd name="connsiteX1" fmla="*/ 440853 w 1284039"/>
                <a:gd name="connsiteY1" fmla="*/ 0 h 521029"/>
                <a:gd name="connsiteX2" fmla="*/ 856026 w 1284039"/>
                <a:gd name="connsiteY2" fmla="*/ 0 h 521029"/>
                <a:gd name="connsiteX3" fmla="*/ 1284039 w 1284039"/>
                <a:gd name="connsiteY3" fmla="*/ 0 h 521029"/>
                <a:gd name="connsiteX4" fmla="*/ 1284039 w 1284039"/>
                <a:gd name="connsiteY4" fmla="*/ 521029 h 521029"/>
                <a:gd name="connsiteX5" fmla="*/ 856026 w 1284039"/>
                <a:gd name="connsiteY5" fmla="*/ 521029 h 521029"/>
                <a:gd name="connsiteX6" fmla="*/ 440853 w 1284039"/>
                <a:gd name="connsiteY6" fmla="*/ 521029 h 521029"/>
                <a:gd name="connsiteX7" fmla="*/ 0 w 1284039"/>
                <a:gd name="connsiteY7" fmla="*/ 521029 h 521029"/>
                <a:gd name="connsiteX8" fmla="*/ 0 w 1284039"/>
                <a:gd name="connsiteY8" fmla="*/ 0 h 52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039" h="521029" extrusionOk="0">
                  <a:moveTo>
                    <a:pt x="0" y="0"/>
                  </a:moveTo>
                  <a:cubicBezTo>
                    <a:pt x="210084" y="-38412"/>
                    <a:pt x="269073" y="43245"/>
                    <a:pt x="440853" y="0"/>
                  </a:cubicBezTo>
                  <a:cubicBezTo>
                    <a:pt x="612633" y="-43245"/>
                    <a:pt x="759086" y="37842"/>
                    <a:pt x="856026" y="0"/>
                  </a:cubicBezTo>
                  <a:cubicBezTo>
                    <a:pt x="952966" y="-37842"/>
                    <a:pt x="1164574" y="16607"/>
                    <a:pt x="1284039" y="0"/>
                  </a:cubicBezTo>
                  <a:cubicBezTo>
                    <a:pt x="1330877" y="247612"/>
                    <a:pt x="1229646" y="332999"/>
                    <a:pt x="1284039" y="521029"/>
                  </a:cubicBezTo>
                  <a:cubicBezTo>
                    <a:pt x="1136614" y="549003"/>
                    <a:pt x="1061330" y="516961"/>
                    <a:pt x="856026" y="521029"/>
                  </a:cubicBezTo>
                  <a:cubicBezTo>
                    <a:pt x="650722" y="525097"/>
                    <a:pt x="596713" y="481196"/>
                    <a:pt x="440853" y="521029"/>
                  </a:cubicBezTo>
                  <a:cubicBezTo>
                    <a:pt x="284993" y="560862"/>
                    <a:pt x="184806" y="481432"/>
                    <a:pt x="0" y="521029"/>
                  </a:cubicBezTo>
                  <a:cubicBezTo>
                    <a:pt x="-18627" y="290864"/>
                    <a:pt x="38582" y="22055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6337500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7FF56778-A879-4CF7-917A-B7AFA3AE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79280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CB605B-409A-4F1B-BC33-611FD4B9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88005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9972E44-74BD-4DB1-B132-D09AEE6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894904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CA7897E-ACDD-4767-9692-F1C6764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903629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" descr="A yellow flower with a number in the midd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760D9CC-1949-4F7D-B346-4E7944EC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079" y="1657060"/>
            <a:ext cx="1354988" cy="1343904"/>
          </a:xfrm>
          <a:prstGeom prst="rect">
            <a:avLst/>
          </a:prstGeom>
        </p:spPr>
      </p:pic>
      <p:pic>
        <p:nvPicPr>
          <p:cNvPr id="5" name="2" descr="A yellow flower with a number o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1130730-6885-4027-BD3B-2C6D76740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869" y="323700"/>
            <a:ext cx="1354988" cy="1343904"/>
          </a:xfrm>
          <a:prstGeom prst="rect">
            <a:avLst/>
          </a:prstGeom>
        </p:spPr>
      </p:pic>
      <p:pic>
        <p:nvPicPr>
          <p:cNvPr id="7" name="3" descr="A yellow flower with a number on 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9EDF22B-8A3A-48BD-AAA9-A28843578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380" y="2329012"/>
            <a:ext cx="1354988" cy="1343904"/>
          </a:xfrm>
          <a:prstGeom prst="rect">
            <a:avLst/>
          </a:prstGeom>
        </p:spPr>
      </p:pic>
      <p:pic>
        <p:nvPicPr>
          <p:cNvPr id="35" name="4" descr="A yellow flower with a number o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079BB570-F056-442C-9F7F-F8125F646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4481" y="1567152"/>
            <a:ext cx="1354988" cy="1341133"/>
          </a:xfrm>
          <a:prstGeom prst="rect">
            <a:avLst/>
          </a:prstGeom>
        </p:spPr>
      </p:pic>
      <p:sp>
        <p:nvSpPr>
          <p:cNvPr id="36" name="Arrow: Striped Right 35">
            <a:hlinkClick r:id="rId14" action="ppaction://hlinksldjump"/>
            <a:extLst>
              <a:ext uri="{FF2B5EF4-FFF2-40B4-BE49-F238E27FC236}">
                <a16:creationId xmlns:a16="http://schemas.microsoft.com/office/drawing/2014/main" id="{9C9F7FDA-2D10-446E-914F-55EE2444988E}"/>
              </a:ext>
            </a:extLst>
          </p:cNvPr>
          <p:cNvSpPr/>
          <p:nvPr/>
        </p:nvSpPr>
        <p:spPr>
          <a:xfrm>
            <a:off x="7894904" y="4083270"/>
            <a:ext cx="1187088" cy="811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24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25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0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7" b="91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5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27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27" b="252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91B63-EB62-42FA-8E01-E112500CE596}"/>
              </a:ext>
            </a:extLst>
          </p:cNvPr>
          <p:cNvGrpSpPr/>
          <p:nvPr/>
        </p:nvGrpSpPr>
        <p:grpSpPr>
          <a:xfrm>
            <a:off x="178898" y="893117"/>
            <a:ext cx="2109595" cy="1914525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E9D80-8F14-473F-A13C-D7C936F6E6FD}"/>
              </a:ext>
            </a:extLst>
          </p:cNvPr>
          <p:cNvGrpSpPr/>
          <p:nvPr/>
        </p:nvGrpSpPr>
        <p:grpSpPr>
          <a:xfrm>
            <a:off x="2384057" y="893117"/>
            <a:ext cx="2109595" cy="1914525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10CD3-AB26-43E0-ABB1-9E42A75BE7EE}"/>
              </a:ext>
            </a:extLst>
          </p:cNvPr>
          <p:cNvGrpSpPr/>
          <p:nvPr/>
        </p:nvGrpSpPr>
        <p:grpSpPr>
          <a:xfrm>
            <a:off x="4612076" y="893117"/>
            <a:ext cx="2109595" cy="1914525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5AAEC-30ED-4028-84D2-D3952F3BF633}"/>
              </a:ext>
            </a:extLst>
          </p:cNvPr>
          <p:cNvGrpSpPr/>
          <p:nvPr/>
        </p:nvGrpSpPr>
        <p:grpSpPr>
          <a:xfrm>
            <a:off x="6851525" y="893117"/>
            <a:ext cx="2109595" cy="1914525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A17DB-F170-49C0-84A2-AD6F04AF8C99}"/>
              </a:ext>
            </a:extLst>
          </p:cNvPr>
          <p:cNvGrpSpPr/>
          <p:nvPr/>
        </p:nvGrpSpPr>
        <p:grpSpPr>
          <a:xfrm>
            <a:off x="757494" y="3362391"/>
            <a:ext cx="1645299" cy="1224799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757DA6-7E1D-4021-8375-5F1ECBD53F75}"/>
              </a:ext>
            </a:extLst>
          </p:cNvPr>
          <p:cNvGrpSpPr/>
          <p:nvPr/>
        </p:nvGrpSpPr>
        <p:grpSpPr>
          <a:xfrm>
            <a:off x="2637159" y="3390317"/>
            <a:ext cx="1645299" cy="1196873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6DF25C-3342-4F4F-A937-47CB542648E9}"/>
              </a:ext>
            </a:extLst>
          </p:cNvPr>
          <p:cNvGrpSpPr/>
          <p:nvPr/>
        </p:nvGrpSpPr>
        <p:grpSpPr>
          <a:xfrm>
            <a:off x="4516824" y="3380436"/>
            <a:ext cx="1645298" cy="1206754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D8F05B-B358-4328-AC13-06D5CA38AD11}"/>
              </a:ext>
            </a:extLst>
          </p:cNvPr>
          <p:cNvGrpSpPr/>
          <p:nvPr/>
        </p:nvGrpSpPr>
        <p:grpSpPr>
          <a:xfrm>
            <a:off x="6467386" y="3352509"/>
            <a:ext cx="1919120" cy="123468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55416" y="1985924"/>
            <a:ext cx="582675" cy="222611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1809390" y="2825689"/>
            <a:ext cx="1650422" cy="76595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5666874" y="2825689"/>
            <a:ext cx="1530824" cy="75606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5593152" y="2807642"/>
            <a:ext cx="2334861" cy="802042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13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1" r="75513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19837" y="336758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6" end="42759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02" t="184" r="50520" b="-184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34137" y="3344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0" end="2615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9611</TotalTime>
  <Words>528</Words>
  <Application>Microsoft Office PowerPoint</Application>
  <PresentationFormat>On-screen Show (16:9)</PresentationFormat>
  <Paragraphs>104</Paragraphs>
  <Slides>29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Nunito</vt:lpstr>
      <vt:lpstr>Calibri</vt:lpstr>
      <vt:lpstr>Nixie One</vt:lpstr>
      <vt:lpstr>Kirang Haerang</vt:lpstr>
      <vt:lpstr>Comic Sans MS</vt:lpstr>
      <vt:lpstr>Wingdings</vt:lpstr>
      <vt:lpstr>Times New Roman</vt:lpstr>
      <vt:lpstr>Calibri Light</vt:lpstr>
      <vt:lpstr>Math Subject for Elementary - 1st Grade: Time by Slidesgo</vt:lpstr>
      <vt:lpstr>Office Theme</vt:lpstr>
      <vt:lpstr>Chủ đề Office</vt:lpstr>
      <vt:lpstr>PowerPoint Presentation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126</cp:revision>
  <dcterms:modified xsi:type="dcterms:W3CDTF">2025-12-22T12:28:11Z</dcterms:modified>
  <cp:category>9Slide.vn</cp:category>
</cp:coreProperties>
</file>