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</p:sldMasterIdLst>
  <p:notesMasterIdLst>
    <p:notesMasterId r:id="rId26"/>
  </p:notesMasterIdLst>
  <p:sldIdLst>
    <p:sldId id="430" r:id="rId4"/>
    <p:sldId id="403" r:id="rId5"/>
    <p:sldId id="405" r:id="rId6"/>
    <p:sldId id="264" r:id="rId7"/>
    <p:sldId id="406" r:id="rId8"/>
    <p:sldId id="409" r:id="rId9"/>
    <p:sldId id="373" r:id="rId10"/>
    <p:sldId id="374" r:id="rId11"/>
    <p:sldId id="375" r:id="rId12"/>
    <p:sldId id="376" r:id="rId13"/>
    <p:sldId id="379" r:id="rId14"/>
    <p:sldId id="400" r:id="rId15"/>
    <p:sldId id="402" r:id="rId16"/>
    <p:sldId id="401" r:id="rId17"/>
    <p:sldId id="377" r:id="rId18"/>
    <p:sldId id="378" r:id="rId19"/>
    <p:sldId id="390" r:id="rId20"/>
    <p:sldId id="386" r:id="rId21"/>
    <p:sldId id="394" r:id="rId22"/>
    <p:sldId id="407" r:id="rId23"/>
    <p:sldId id="408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B1886-7CE1-4215-B181-5ADB573A478F}" v="14" dt="2022-01-27T07:06:3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6081" autoAdjust="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E2BB1886-7CE1-4215-B181-5ADB573A478F}"/>
    <pc:docChg chg="undo custSel modSld">
      <pc:chgData name="tran ngan" userId="53bcb93868f6791d" providerId="LiveId" clId="{E2BB1886-7CE1-4215-B181-5ADB573A478F}" dt="2022-01-27T07:06:38.716" v="1331" actId="1076"/>
      <pc:docMkLst>
        <pc:docMk/>
      </pc:docMkLst>
      <pc:sldChg chg="modNotesTx">
        <pc:chgData name="tran ngan" userId="53bcb93868f6791d" providerId="LiveId" clId="{E2BB1886-7CE1-4215-B181-5ADB573A478F}" dt="2022-01-24T23:31:32.388" v="330" actId="20577"/>
        <pc:sldMkLst>
          <pc:docMk/>
          <pc:sldMk cId="69892510" sldId="265"/>
        </pc:sldMkLst>
      </pc:sldChg>
      <pc:sldChg chg="modNotesTx">
        <pc:chgData name="tran ngan" userId="53bcb93868f6791d" providerId="LiveId" clId="{E2BB1886-7CE1-4215-B181-5ADB573A478F}" dt="2022-01-24T23:32:21.836" v="339" actId="20577"/>
        <pc:sldMkLst>
          <pc:docMk/>
          <pc:sldMk cId="3329323190" sldId="266"/>
        </pc:sldMkLst>
      </pc:sldChg>
      <pc:sldChg chg="modNotesTx">
        <pc:chgData name="tran ngan" userId="53bcb93868f6791d" providerId="LiveId" clId="{E2BB1886-7CE1-4215-B181-5ADB573A478F}" dt="2022-01-24T23:32:41.701" v="348" actId="20577"/>
        <pc:sldMkLst>
          <pc:docMk/>
          <pc:sldMk cId="784099221" sldId="267"/>
        </pc:sldMkLst>
      </pc:sldChg>
      <pc:sldChg chg="modNotesTx">
        <pc:chgData name="tran ngan" userId="53bcb93868f6791d" providerId="LiveId" clId="{E2BB1886-7CE1-4215-B181-5ADB573A478F}" dt="2022-01-24T23:32:55.816" v="357" actId="20577"/>
        <pc:sldMkLst>
          <pc:docMk/>
          <pc:sldMk cId="2242928619" sldId="268"/>
        </pc:sldMkLst>
      </pc:sldChg>
      <pc:sldChg chg="modNotesTx">
        <pc:chgData name="tran ngan" userId="53bcb93868f6791d" providerId="LiveId" clId="{E2BB1886-7CE1-4215-B181-5ADB573A478F}" dt="2022-01-24T23:28:54.932" v="303" actId="20577"/>
        <pc:sldMkLst>
          <pc:docMk/>
          <pc:sldMk cId="3733158983" sldId="371"/>
        </pc:sldMkLst>
      </pc:sldChg>
      <pc:sldChg chg="modNotesTx">
        <pc:chgData name="tran ngan" userId="53bcb93868f6791d" providerId="LiveId" clId="{E2BB1886-7CE1-4215-B181-5ADB573A478F}" dt="2022-01-24T23:33:03.917" v="361" actId="20577"/>
        <pc:sldMkLst>
          <pc:docMk/>
          <pc:sldMk cId="53033535" sldId="372"/>
        </pc:sldMkLst>
      </pc:sldChg>
      <pc:sldChg chg="modNotesTx">
        <pc:chgData name="tran ngan" userId="53bcb93868f6791d" providerId="LiveId" clId="{E2BB1886-7CE1-4215-B181-5ADB573A478F}" dt="2022-01-24T23:45:57.634" v="362"/>
        <pc:sldMkLst>
          <pc:docMk/>
          <pc:sldMk cId="3521768211" sldId="373"/>
        </pc:sldMkLst>
      </pc:sldChg>
      <pc:sldChg chg="addSp delSp modSp mod delAnim modAnim modNotesTx">
        <pc:chgData name="tran ngan" userId="53bcb93868f6791d" providerId="LiveId" clId="{E2BB1886-7CE1-4215-B181-5ADB573A478F}" dt="2022-01-27T07:06:08.541" v="1329" actId="1076"/>
        <pc:sldMkLst>
          <pc:docMk/>
          <pc:sldMk cId="2643617082" sldId="374"/>
        </pc:sldMkLst>
        <pc:picChg chg="add del mod">
          <ac:chgData name="tran ngan" userId="53bcb93868f6791d" providerId="LiveId" clId="{E2BB1886-7CE1-4215-B181-5ADB573A478F}" dt="2022-01-27T06:57:18.416" v="1316" actId="478"/>
          <ac:picMkLst>
            <pc:docMk/>
            <pc:sldMk cId="2643617082" sldId="374"/>
            <ac:picMk id="2" creationId="{A3ABD375-7FED-4CAA-82FD-0B09880D8490}"/>
          </ac:picMkLst>
        </pc:picChg>
        <pc:picChg chg="add del mod">
          <ac:chgData name="tran ngan" userId="53bcb93868f6791d" providerId="LiveId" clId="{E2BB1886-7CE1-4215-B181-5ADB573A478F}" dt="2022-01-27T06:57:36.942" v="1318" actId="478"/>
          <ac:picMkLst>
            <pc:docMk/>
            <pc:sldMk cId="2643617082" sldId="374"/>
            <ac:picMk id="3" creationId="{8A2F4733-ACC2-4AFD-A77E-FF7278FBED9A}"/>
          </ac:picMkLst>
        </pc:picChg>
        <pc:picChg chg="add del mod">
          <ac:chgData name="tran ngan" userId="53bcb93868f6791d" providerId="LiveId" clId="{E2BB1886-7CE1-4215-B181-5ADB573A478F}" dt="2022-01-27T06:58:00.170" v="1320" actId="478"/>
          <ac:picMkLst>
            <pc:docMk/>
            <pc:sldMk cId="2643617082" sldId="374"/>
            <ac:picMk id="4" creationId="{AB0D739A-8B0A-4018-B58B-731AAA26387B}"/>
          </ac:picMkLst>
        </pc:picChg>
        <pc:picChg chg="add del mod">
          <ac:chgData name="tran ngan" userId="53bcb93868f6791d" providerId="LiveId" clId="{E2BB1886-7CE1-4215-B181-5ADB573A478F}" dt="2022-01-27T06:58:42.777" v="1323" actId="478"/>
          <ac:picMkLst>
            <pc:docMk/>
            <pc:sldMk cId="2643617082" sldId="374"/>
            <ac:picMk id="5" creationId="{3844975F-A532-4F5D-B5BB-2E7D69DC174A}"/>
          </ac:picMkLst>
        </pc:picChg>
        <pc:picChg chg="add del mod">
          <ac:chgData name="tran ngan" userId="53bcb93868f6791d" providerId="LiveId" clId="{E2BB1886-7CE1-4215-B181-5ADB573A478F}" dt="2022-01-27T06:59:13.219" v="1325" actId="478"/>
          <ac:picMkLst>
            <pc:docMk/>
            <pc:sldMk cId="2643617082" sldId="374"/>
            <ac:picMk id="6" creationId="{60C85FC8-363D-4AC8-8A4C-DBBE8D456A19}"/>
          </ac:picMkLst>
        </pc:picChg>
        <pc:picChg chg="add del mod">
          <ac:chgData name="tran ngan" userId="53bcb93868f6791d" providerId="LiveId" clId="{E2BB1886-7CE1-4215-B181-5ADB573A478F}" dt="2022-01-27T06:59:49.243" v="1327" actId="478"/>
          <ac:picMkLst>
            <pc:docMk/>
            <pc:sldMk cId="2643617082" sldId="374"/>
            <ac:picMk id="7" creationId="{1ED7FD48-3CAA-45C2-8C43-8C4A538EF5A9}"/>
          </ac:picMkLst>
        </pc:picChg>
        <pc:picChg chg="add mod">
          <ac:chgData name="tran ngan" userId="53bcb93868f6791d" providerId="LiveId" clId="{E2BB1886-7CE1-4215-B181-5ADB573A478F}" dt="2022-01-27T07:06:08.541" v="1329" actId="1076"/>
          <ac:picMkLst>
            <pc:docMk/>
            <pc:sldMk cId="2643617082" sldId="374"/>
            <ac:picMk id="9" creationId="{16CA0214-D87C-4457-A4EE-D4298E8DC221}"/>
          </ac:picMkLst>
        </pc:picChg>
      </pc:sldChg>
      <pc:sldChg chg="modNotesTx">
        <pc:chgData name="tran ngan" userId="53bcb93868f6791d" providerId="LiveId" clId="{E2BB1886-7CE1-4215-B181-5ADB573A478F}" dt="2022-01-24T23:46:32.925" v="365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E2BB1886-7CE1-4215-B181-5ADB573A478F}" dt="2022-01-27T07:06:38.716" v="1331" actId="1076"/>
        <pc:sldMkLst>
          <pc:docMk/>
          <pc:sldMk cId="2302112232" sldId="376"/>
        </pc:sldMkLst>
        <pc:picChg chg="add mod">
          <ac:chgData name="tran ngan" userId="53bcb93868f6791d" providerId="LiveId" clId="{E2BB1886-7CE1-4215-B181-5ADB573A478F}" dt="2022-01-27T07:06:38.716" v="1331" actId="1076"/>
          <ac:picMkLst>
            <pc:docMk/>
            <pc:sldMk cId="2302112232" sldId="376"/>
            <ac:picMk id="3" creationId="{54B73B9C-90AA-4EF4-9CC7-532764693B5F}"/>
          </ac:picMkLst>
        </pc:picChg>
      </pc:sldChg>
      <pc:sldChg chg="modNotesTx">
        <pc:chgData name="tran ngan" userId="53bcb93868f6791d" providerId="LiveId" clId="{E2BB1886-7CE1-4215-B181-5ADB573A478F}" dt="2022-01-25T00:05:26.510" v="884"/>
        <pc:sldMkLst>
          <pc:docMk/>
          <pc:sldMk cId="3912769829" sldId="377"/>
        </pc:sldMkLst>
      </pc:sldChg>
      <pc:sldChg chg="modNotesTx">
        <pc:chgData name="tran ngan" userId="53bcb93868f6791d" providerId="LiveId" clId="{E2BB1886-7CE1-4215-B181-5ADB573A478F}" dt="2022-01-25T00:05:32.787" v="885"/>
        <pc:sldMkLst>
          <pc:docMk/>
          <pc:sldMk cId="948395269" sldId="378"/>
        </pc:sldMkLst>
      </pc:sldChg>
      <pc:sldChg chg="modNotesTx">
        <pc:chgData name="tran ngan" userId="53bcb93868f6791d" providerId="LiveId" clId="{E2BB1886-7CE1-4215-B181-5ADB573A478F}" dt="2022-01-24T23:55:00.951" v="878" actId="20577"/>
        <pc:sldMkLst>
          <pc:docMk/>
          <pc:sldMk cId="416011957" sldId="379"/>
        </pc:sldMkLst>
      </pc:sldChg>
      <pc:sldChg chg="addSp delSp modSp modNotesTx">
        <pc:chgData name="tran ngan" userId="53bcb93868f6791d" providerId="LiveId" clId="{E2BB1886-7CE1-4215-B181-5ADB573A478F}" dt="2022-01-27T06:31:07.667" v="1238" actId="20577"/>
        <pc:sldMkLst>
          <pc:docMk/>
          <pc:sldMk cId="1024186479" sldId="386"/>
        </pc:sldMkLst>
        <pc:picChg chg="add mod">
          <ac:chgData name="tran ngan" userId="53bcb93868f6791d" providerId="LiveId" clId="{E2BB1886-7CE1-4215-B181-5ADB573A478F}" dt="2022-01-24T08:58:42.294" v="6"/>
          <ac:picMkLst>
            <pc:docMk/>
            <pc:sldMk cId="1024186479" sldId="386"/>
            <ac:picMk id="4" creationId="{7BA4ACAD-6C12-4A31-8327-C0C80CAD8393}"/>
          </ac:picMkLst>
        </pc:picChg>
        <pc:picChg chg="del">
          <ac:chgData name="tran ngan" userId="53bcb93868f6791d" providerId="LiveId" clId="{E2BB1886-7CE1-4215-B181-5ADB573A478F}" dt="2022-01-24T08:58:29.635" v="5" actId="478"/>
          <ac:picMkLst>
            <pc:docMk/>
            <pc:sldMk cId="1024186479" sldId="386"/>
            <ac:picMk id="1026" creationId="{00000000-0000-0000-0000-000000000000}"/>
          </ac:picMkLst>
        </pc:picChg>
      </pc:sldChg>
      <pc:sldChg chg="modNotesTx">
        <pc:chgData name="tran ngan" userId="53bcb93868f6791d" providerId="LiveId" clId="{E2BB1886-7CE1-4215-B181-5ADB573A478F}" dt="2022-01-25T00:05:50.877" v="891" actId="20577"/>
        <pc:sldMkLst>
          <pc:docMk/>
          <pc:sldMk cId="3900946221" sldId="390"/>
        </pc:sldMkLst>
      </pc:sldChg>
      <pc:sldChg chg="addSp delSp modSp mod addAnim delAnim modAnim">
        <pc:chgData name="tran ngan" userId="53bcb93868f6791d" providerId="LiveId" clId="{E2BB1886-7CE1-4215-B181-5ADB573A478F}" dt="2022-01-24T08:56:18.722" v="4"/>
        <pc:sldMkLst>
          <pc:docMk/>
          <pc:sldMk cId="3119577111" sldId="392"/>
        </pc:sldMkLst>
        <pc:spChg chg="add del mod">
          <ac:chgData name="tran ngan" userId="53bcb93868f6791d" providerId="LiveId" clId="{E2BB1886-7CE1-4215-B181-5ADB573A478F}" dt="2022-01-24T08:56:15.477" v="3" actId="478"/>
          <ac:spMkLst>
            <pc:docMk/>
            <pc:sldMk cId="3119577111" sldId="392"/>
            <ac:spMk id="11" creationId="{89D19B81-759D-41CC-8102-E9277C9DA3D1}"/>
          </ac:spMkLst>
        </pc:spChg>
        <pc:spChg chg="add mod">
          <ac:chgData name="tran ngan" userId="53bcb93868f6791d" providerId="LiveId" clId="{E2BB1886-7CE1-4215-B181-5ADB573A478F}" dt="2022-01-24T08:54:27.988" v="1" actId="1076"/>
          <ac:spMkLst>
            <pc:docMk/>
            <pc:sldMk cId="3119577111" sldId="392"/>
            <ac:spMk id="12" creationId="{79F3C3F9-606F-478E-AB3F-8B667DE0D90F}"/>
          </ac:spMkLst>
        </pc:spChg>
        <pc:picChg chg="add mod">
          <ac:chgData name="tran ngan" userId="53bcb93868f6791d" providerId="LiveId" clId="{E2BB1886-7CE1-4215-B181-5ADB573A478F}" dt="2022-01-24T08:54:27.988" v="1" actId="1076"/>
          <ac:picMkLst>
            <pc:docMk/>
            <pc:sldMk cId="3119577111" sldId="392"/>
            <ac:picMk id="10" creationId="{E83B29A9-2BDA-4D8D-B01F-7AF9D6636057}"/>
          </ac:picMkLst>
        </pc:picChg>
      </pc:sldChg>
      <pc:sldChg chg="modNotesTx">
        <pc:chgData name="tran ngan" userId="53bcb93868f6791d" providerId="LiveId" clId="{E2BB1886-7CE1-4215-B181-5ADB573A478F}" dt="2022-01-27T06:31:01.173" v="1232" actId="20577"/>
        <pc:sldMkLst>
          <pc:docMk/>
          <pc:sldMk cId="2408434178" sldId="394"/>
        </pc:sldMkLst>
      </pc:sldChg>
      <pc:sldChg chg="modNotesTx">
        <pc:chgData name="tran ngan" userId="53bcb93868f6791d" providerId="LiveId" clId="{E2BB1886-7CE1-4215-B181-5ADB573A478F}" dt="2022-01-27T06:30:56.148" v="1226" actId="20577"/>
        <pc:sldMkLst>
          <pc:docMk/>
          <pc:sldMk cId="1791984506" sldId="395"/>
        </pc:sldMkLst>
      </pc:sldChg>
      <pc:sldChg chg="addSp delSp modSp mod modNotesTx">
        <pc:chgData name="tran ngan" userId="53bcb93868f6791d" providerId="LiveId" clId="{E2BB1886-7CE1-4215-B181-5ADB573A478F}" dt="2022-01-24T23:31:23.279" v="321" actId="1076"/>
        <pc:sldMkLst>
          <pc:docMk/>
          <pc:sldMk cId="693983564" sldId="396"/>
        </pc:sldMkLst>
        <pc:picChg chg="add mod">
          <ac:chgData name="tran ngan" userId="53bcb93868f6791d" providerId="LiveId" clId="{E2BB1886-7CE1-4215-B181-5ADB573A478F}" dt="2022-01-24T23:31:23.279" v="321" actId="1076"/>
          <ac:picMkLst>
            <pc:docMk/>
            <pc:sldMk cId="693983564" sldId="396"/>
            <ac:picMk id="3" creationId="{80EE6DB4-6260-4D76-8FF3-33FC9ED7BBF3}"/>
          </ac:picMkLst>
        </pc:picChg>
        <pc:picChg chg="del mod">
          <ac:chgData name="tran ngan" userId="53bcb93868f6791d" providerId="LiveId" clId="{E2BB1886-7CE1-4215-B181-5ADB573A478F}" dt="2022-01-24T23:30:43.259" v="307" actId="478"/>
          <ac:picMkLst>
            <pc:docMk/>
            <pc:sldMk cId="693983564" sldId="396"/>
            <ac:picMk id="24" creationId="{B538DA31-DB48-4093-B498-8CFFD7A402BB}"/>
          </ac:picMkLst>
        </pc:picChg>
        <pc:picChg chg="mod">
          <ac:chgData name="tran ngan" userId="53bcb93868f6791d" providerId="LiveId" clId="{E2BB1886-7CE1-4215-B181-5ADB573A478F}" dt="2022-01-24T23:29:52.296" v="305" actId="1076"/>
          <ac:picMkLst>
            <pc:docMk/>
            <pc:sldMk cId="693983564" sldId="396"/>
            <ac:picMk id="2058" creationId="{9A66F0DF-2436-4388-97C4-A98D10AC2484}"/>
          </ac:picMkLst>
        </pc:picChg>
      </pc:sldChg>
      <pc:sldChg chg="modNotesTx">
        <pc:chgData name="tran ngan" userId="53bcb93868f6791d" providerId="LiveId" clId="{E2BB1886-7CE1-4215-B181-5ADB573A478F}" dt="2022-01-27T06:31:38.869" v="1314" actId="20577"/>
        <pc:sldMkLst>
          <pc:docMk/>
          <pc:sldMk cId="1302643846" sldId="397"/>
        </pc:sldMkLst>
      </pc:sldChg>
      <pc:sldChg chg="modNotesTx">
        <pc:chgData name="tran ngan" userId="53bcb93868f6791d" providerId="LiveId" clId="{E2BB1886-7CE1-4215-B181-5ADB573A478F}" dt="2022-01-24T23:55:10.848" v="879"/>
        <pc:sldMkLst>
          <pc:docMk/>
          <pc:sldMk cId="2377765876" sldId="400"/>
        </pc:sldMkLst>
      </pc:sldChg>
      <pc:sldChg chg="modNotesTx">
        <pc:chgData name="tran ngan" userId="53bcb93868f6791d" providerId="LiveId" clId="{E2BB1886-7CE1-4215-B181-5ADB573A478F}" dt="2022-01-24T23:55:21.669" v="883"/>
        <pc:sldMkLst>
          <pc:docMk/>
          <pc:sldMk cId="3181657959" sldId="401"/>
        </pc:sldMkLst>
      </pc:sldChg>
      <pc:sldChg chg="addSp delSp mod modNotesTx">
        <pc:chgData name="tran ngan" userId="53bcb93868f6791d" providerId="LiveId" clId="{E2BB1886-7CE1-4215-B181-5ADB573A478F}" dt="2022-01-24T23:55:19.086" v="882"/>
        <pc:sldMkLst>
          <pc:docMk/>
          <pc:sldMk cId="3556469036" sldId="402"/>
        </pc:sldMkLst>
        <pc:spChg chg="add del">
          <ac:chgData name="tran ngan" userId="53bcb93868f6791d" providerId="LiveId" clId="{E2BB1886-7CE1-4215-B181-5ADB573A478F}" dt="2022-01-24T23:55:15.252" v="881" actId="22"/>
          <ac:spMkLst>
            <pc:docMk/>
            <pc:sldMk cId="3556469036" sldId="402"/>
            <ac:spMk id="24" creationId="{57B7DE09-DF1B-473E-8C6A-C4BC071432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8262-0F6C-48ED-A038-6A868A8F265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88E3C-9687-42DC-9FCB-78FCB4D5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7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45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76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0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3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99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asks pupils to </a:t>
            </a:r>
            <a:r>
              <a:rPr lang="en-US" dirty="0" err="1"/>
              <a:t>practise</a:t>
            </a:r>
            <a:r>
              <a:rPr lang="en-US" dirty="0"/>
              <a:t> in pairs asking and answering.</a:t>
            </a:r>
          </a:p>
          <a:p>
            <a:r>
              <a:rPr lang="en-US" dirty="0"/>
              <a:t>-T asks some pairs to present in front of the class.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5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58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/>
              <a:t>- Teacher asks 4 pupils to come to the board and act to describe 4 break time activities (play volleyball, play basketball, play chess, play badminton).</a:t>
            </a:r>
          </a:p>
          <a:p>
            <a:r>
              <a:rPr lang="en-US" dirty="0"/>
              <a:t>- Teacher asks the others to look at the pictures on the board and guess which pupils go with which pictures.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6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7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shows 4 pictures of break time activities on the board and asks pupils to practice using the model structure</a:t>
            </a:r>
            <a:r>
              <a:rPr lang="en-US" baseline="0" dirty="0"/>
              <a:t> to make sentences.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9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Look and Guess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shows 4 pictures numbered 1 to 4 on the board.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choose 1 square on the screen and open it.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lets the pupils guess the corresponding number of the picture.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4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6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51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1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Whisper </a:t>
            </a:r>
          </a:p>
          <a:p>
            <a:r>
              <a:rPr lang="en-US" dirty="0"/>
              <a:t>- Teacher divides the class into groups of 4.</a:t>
            </a:r>
          </a:p>
          <a:p>
            <a:r>
              <a:rPr lang="en-US" dirty="0"/>
              <a:t>- Teachers asks 2 groups to get in 2 lines and stand back to the board.</a:t>
            </a:r>
          </a:p>
          <a:p>
            <a:r>
              <a:rPr lang="en-US" dirty="0"/>
              <a:t>- Teacher asks the</a:t>
            </a:r>
            <a:r>
              <a:rPr lang="en-US" baseline="0" dirty="0"/>
              <a:t> first</a:t>
            </a:r>
            <a:r>
              <a:rPr lang="en-US" dirty="0"/>
              <a:t> pupil of each line to look at one picture and whisper to the next pupil.</a:t>
            </a:r>
          </a:p>
          <a:p>
            <a:r>
              <a:rPr lang="en-US" dirty="0"/>
              <a:t>- The last one of each line comes to the board and choose the picture and stick it on the board.</a:t>
            </a:r>
          </a:p>
          <a:p>
            <a:r>
              <a:rPr lang="en-US" dirty="0"/>
              <a:t>- Change the position of the</a:t>
            </a:r>
            <a:r>
              <a:rPr lang="en-US" baseline="0" dirty="0"/>
              <a:t> first</a:t>
            </a:r>
            <a:r>
              <a:rPr lang="en-US" dirty="0"/>
              <a:t> pupil and repeat the activities.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88E3C-9687-42DC-9FCB-78FCB4D5FF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A7985A-7856-4EA3-B9B2-08914F38A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7ADBAEC-CD10-42DC-8D55-8802A63E8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D2640-80F2-4BDF-828C-A8A7AFB7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D04EE2-6023-4E8F-8514-946C3E3B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175531-F922-4A6E-B0E3-53DC3F52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89012D-B963-4BA6-A3DC-5954847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D31238-DB95-4CD7-BAD2-277C132C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C33EA9B-9E4A-47BC-94B3-B684117D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EC6FCE-4D85-4D98-95BE-ED303C79D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685A2A-97FC-4F1E-8FF9-44962AC1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FA0326-EF25-438B-A7D0-9042B953B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41338DC-1328-4B87-9274-EC2155B41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0F8514-A586-43E1-87E7-4DB80A88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C9AB9-89CB-4082-AF31-7E4A99F9F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8EB8DC-99E0-4A8C-B690-6AA2046E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9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71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75972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15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361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53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5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07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1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487AE-C7E9-4165-9BF8-86AEFB433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9CFD733-CD13-4967-8D3D-E63A0D048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FAE4B-A484-4276-AE67-745B80A4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8712AB-497B-465D-94F2-C135E1D8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4D27E-3F8C-41AC-A517-E31D3FEC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73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4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89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321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38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2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F329AD-5A18-4034-B227-205A99CB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6EBCB-B9FC-4A7E-990E-564F0BDE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DE1C2-D01C-447A-9F52-E02D893FF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DC1B5A-91AC-46D3-AFEA-8A296817E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C14881-4755-4D7A-A247-075ACED8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9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87D43C-F15F-4937-ADB9-AA824F6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9ACAD1-9DA2-4290-9FC8-3C78CF063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8A0EF5-2CF7-4018-9746-3C32FD26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293CD42-4742-433F-811A-BC94EB5B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B5FBA3-7086-4E08-B0B2-847F7582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45F37D-D33B-4BD7-8EAB-586F158B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F25DB-CD9D-46EE-AC1C-BF9CAD1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9D2C0E7-6CED-4361-8F2F-E1EBA2289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276970-A9C1-478A-8BF6-C0D636646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DB32F9A-BF42-4C6E-963A-7CB8881A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1238A6E-7E21-4666-A02A-42E44DC2D3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5F43A87-33F5-44C8-82C3-7D3C2735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44F7BEB-0316-4266-A967-D5F9A62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EDDA0C7-8CCE-4688-A3F1-5FD8A8F2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3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90444-B4BA-4763-9A02-5D2B515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9B0CCD8-7932-4F8F-8BCE-DF068EFC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2364703-AA6F-40E5-BC4D-356B3B1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D4B7326-E7A0-49E3-A48C-7AC0CBC2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23A2B6F-A964-4CAE-B69E-A756AEB0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85A6056-A28B-4AA1-9C8E-C561BD5C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5259644-AF65-4F11-9F97-D553825C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0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F41B96-42C3-47F3-92B3-CB932BB1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B91903-E934-48F7-8E88-76BA79123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99F707-0D21-4AA4-90D6-74C3D42D8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5533B5B-014D-4406-B685-F21E9002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028817-A48B-41A5-A0B3-B9364B94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56B05B-A3BD-46B0-8F64-A0BADF43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4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EF08C-50EE-4B5E-BF24-B306BB12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4629E4-0F8B-4123-9E10-F3F261411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49B903-D41A-4A27-9FBB-FDCF04D67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C13A33-6754-4FAA-AE4D-27D095B8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0AB642-B6F1-4DD6-A331-CCB05E07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14F1E9-9278-46A1-BB5F-F6DF7E6F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62E2CC3-9466-45E8-A842-FC868206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25B515F-2740-45B7-8950-7B80F626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0455C-A496-4621-B171-4A5132E2A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7D6FC-966C-4FC5-8AD8-7F857FFA5E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716E0A6-4CB0-41CE-9498-3DD92DD46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512F5-3ADF-42A8-84EF-21C68C07E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CB46-B8B0-4A17-AD65-5F1EA39F4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7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22/12/2025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1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png"/><Relationship Id="rId3" Type="http://schemas.openxmlformats.org/officeDocument/2006/relationships/image" Target="../media/image41.jpeg"/><Relationship Id="rId7" Type="http://schemas.openxmlformats.org/officeDocument/2006/relationships/image" Target="../media/image5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42.png"/><Relationship Id="rId4" Type="http://schemas.openxmlformats.org/officeDocument/2006/relationships/image" Target="../media/image53.png"/><Relationship Id="rId9" Type="http://schemas.openxmlformats.org/officeDocument/2006/relationships/image" Target="../media/image49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3A1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98">
            <a:hlinkClick r:id="" action="ppaction://media"/>
            <a:extLst>
              <a:ext uri="{FF2B5EF4-FFF2-40B4-BE49-F238E27FC236}">
                <a16:creationId xmlns:a16="http://schemas.microsoft.com/office/drawing/2014/main" id="{54B73B9C-90AA-4EF4-9CC7-53276469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1" y="33868"/>
            <a:ext cx="999066" cy="99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2934"/>
            <a:ext cx="4064000" cy="1200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629" t="3692" r="1426" b="1680"/>
          <a:stretch/>
        </p:blipFill>
        <p:spPr>
          <a:xfrm>
            <a:off x="4013200" y="1032934"/>
            <a:ext cx="8060267" cy="5723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time</a:t>
            </a:r>
            <a:endParaRPr lang="en-US" sz="50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C67CC35-B399-44BD-82E2-4C3D1F131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95" y="3800474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45" y="359466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10" y="3839821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5" y="1301038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64" y="1299249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9" y="129542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78" y="1588054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2864023"/>
            <a:ext cx="3702462" cy="3409119"/>
          </a:xfrm>
          <a:prstGeom prst="rect">
            <a:avLst/>
          </a:prstGeom>
        </p:spPr>
      </p:pic>
      <p:pic>
        <p:nvPicPr>
          <p:cNvPr id="24" name="Hình ảnh 2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83B4746-77C6-41EA-8902-CD6AFC966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724807" y="2968543"/>
            <a:ext cx="692013" cy="351215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878C74B-6AD2-41CD-92B9-E2CA68D0B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689249" y="2878787"/>
            <a:ext cx="692013" cy="351215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:a16="http://schemas.microsoft.com/office/drawing/2014/main" id="{410E65F3-F5A1-4C0B-ABAC-CFB8EE7E30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1707627" y="2801213"/>
            <a:ext cx="671907" cy="341011"/>
          </a:xfrm>
          <a:prstGeom prst="rect">
            <a:avLst/>
          </a:prstGeom>
        </p:spPr>
      </p:pic>
      <p:pic>
        <p:nvPicPr>
          <p:cNvPr id="28" name="Hình ảnh 27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733338E9-F273-4BDD-B008-CA54A2B4A4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805524" y="2108975"/>
            <a:ext cx="692013" cy="351215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A6601D7F-103B-4C86-AE02-87E1FDE799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835888" y="1875103"/>
            <a:ext cx="671907" cy="341011"/>
          </a:xfrm>
          <a:prstGeom prst="rect">
            <a:avLst/>
          </a:prstGeom>
        </p:spPr>
      </p:pic>
      <p:pic>
        <p:nvPicPr>
          <p:cNvPr id="38" name="Hình ảnh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FA201FE-2873-451D-AF31-3C577D2CB1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642687" y="2889541"/>
            <a:ext cx="727371" cy="369161"/>
          </a:xfrm>
          <a:prstGeom prst="rect">
            <a:avLst/>
          </a:prstGeom>
        </p:spPr>
      </p:pic>
      <p:pic>
        <p:nvPicPr>
          <p:cNvPr id="39" name="Hình ảnh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B2DB91-C74E-4FA9-96D5-971D3F448E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767514" y="2006803"/>
            <a:ext cx="727371" cy="369161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5949539C-FBB8-4202-9F86-7E5BC204BB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819762" y="1993236"/>
            <a:ext cx="692013" cy="3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6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D25B0D7-CACC-4B77-BAFF-6556F5A87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4" y="2780168"/>
            <a:ext cx="2847975" cy="2847975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89E56C62-A155-44AD-8E5F-44AC65791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48" y="3929285"/>
            <a:ext cx="3321729" cy="3321729"/>
          </a:xfrm>
          <a:prstGeom prst="rect">
            <a:avLst/>
          </a:prstGeom>
        </p:spPr>
      </p:pic>
      <p:pic>
        <p:nvPicPr>
          <p:cNvPr id="9" name="Hình ảnh 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DF0023D-652A-480B-A747-93D736B657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91" y="4042299"/>
            <a:ext cx="1389768" cy="276927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2BFA77F-F8D8-473D-AAF5-F65EB6953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60" y="1523463"/>
            <a:ext cx="2989449" cy="2989449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B046BB8B-3C62-4BCE-8CCC-3C32A60877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40" y="1408111"/>
            <a:ext cx="2874450" cy="2874450"/>
          </a:xfrm>
          <a:prstGeom prst="rect">
            <a:avLst/>
          </a:prstGeom>
        </p:spPr>
      </p:pic>
      <p:pic>
        <p:nvPicPr>
          <p:cNvPr id="19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7726361-CF10-490F-9E74-EBAF905FFB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503" y="1557978"/>
            <a:ext cx="2989449" cy="2989449"/>
          </a:xfrm>
          <a:prstGeom prst="rect">
            <a:avLst/>
          </a:prstGeom>
        </p:spPr>
      </p:pic>
      <p:pic>
        <p:nvPicPr>
          <p:cNvPr id="21" name="Hình ảnh 2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08DDB11-A037-42DC-8B49-42F138F76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99" y="1501355"/>
            <a:ext cx="2762250" cy="276225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1477320" y="3097664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1428677" y="3047556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1288499" y="2952973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665424" y="2018272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716601" y="2280981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720639" y="2191358"/>
            <a:ext cx="671907" cy="341011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CF9E1EA-8CFF-4BF8-8D9A-13FB923F8C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27" y="4042299"/>
            <a:ext cx="3152618" cy="2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6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E5244B4-6976-4ACA-929F-7D1BF113CAA7}"/>
              </a:ext>
            </a:extLst>
          </p:cNvPr>
          <p:cNvSpPr txBox="1"/>
          <p:nvPr/>
        </p:nvSpPr>
        <p:spPr>
          <a:xfrm rot="21397916">
            <a:off x="2053539" y="43428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198F00F-8E52-482F-9E75-A355DCC965CC}"/>
              </a:ext>
            </a:extLst>
          </p:cNvPr>
          <p:cNvSpPr txBox="1"/>
          <p:nvPr/>
        </p:nvSpPr>
        <p:spPr>
          <a:xfrm rot="21365122">
            <a:off x="4233044" y="250914"/>
            <a:ext cx="103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C9C8642F-840B-4CEA-86A9-098EAD58B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2277014" y="2356179"/>
            <a:ext cx="727371" cy="369161"/>
          </a:xfrm>
          <a:prstGeom prst="rect">
            <a:avLst/>
          </a:prstGeom>
        </p:spPr>
      </p:pic>
      <p:pic>
        <p:nvPicPr>
          <p:cNvPr id="31" name="Hình ảnh 30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1B030F5-328B-4050-9CF0-0D60024FA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2236585" y="1872267"/>
            <a:ext cx="692013" cy="351215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F165227-68B0-43CC-9DEA-67112C7DA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2224427" y="1382371"/>
            <a:ext cx="692013" cy="351215"/>
          </a:xfrm>
          <a:prstGeom prst="rect">
            <a:avLst/>
          </a:prstGeom>
        </p:spPr>
      </p:pic>
      <p:pic>
        <p:nvPicPr>
          <p:cNvPr id="33" name="Hình ảnh 3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0FDF96-0B4B-403C-9A1A-997660D9B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2234482" y="918237"/>
            <a:ext cx="671907" cy="341011"/>
          </a:xfrm>
          <a:prstGeom prst="rect">
            <a:avLst/>
          </a:prstGeom>
        </p:spPr>
      </p:pic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5F029E2-169B-424B-989A-12F53E5B2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436">
            <a:off x="4428814" y="1468718"/>
            <a:ext cx="727371" cy="369161"/>
          </a:xfrm>
          <a:prstGeom prst="rect">
            <a:avLst/>
          </a:prstGeom>
        </p:spPr>
      </p:pic>
      <p:pic>
        <p:nvPicPr>
          <p:cNvPr id="35" name="Hình ảnh 3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EF4EEE84-BD60-43A0-9D73-3C21E7BBAC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271">
            <a:off x="4433016" y="1066404"/>
            <a:ext cx="692013" cy="351215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471907E4-53FB-4C5A-BE11-B883301D7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896">
            <a:off x="4403929" y="658056"/>
            <a:ext cx="692013" cy="35121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3A44FB-883F-4F34-8E19-FAD8643EF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248">
            <a:off x="4474926" y="1919684"/>
            <a:ext cx="671907" cy="341011"/>
          </a:xfrm>
          <a:prstGeom prst="rect">
            <a:avLst/>
          </a:prstGeom>
        </p:spPr>
      </p:pic>
      <p:pic>
        <p:nvPicPr>
          <p:cNvPr id="17" name="Hình ảnh 16" descr="Ảnh có chứa búp bê&#10;&#10;Mô tả được tạo tự động">
            <a:extLst>
              <a:ext uri="{FF2B5EF4-FFF2-40B4-BE49-F238E27FC236}">
                <a16:creationId xmlns:a16="http://schemas.microsoft.com/office/drawing/2014/main" id="{72D54340-5552-4DD5-8496-04F6D450E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9" y="1176868"/>
            <a:ext cx="3219450" cy="3219450"/>
          </a:xfrm>
          <a:prstGeom prst="rect">
            <a:avLst/>
          </a:prstGeom>
        </p:spPr>
      </p:pic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D9BB3AEA-10DF-4440-94AA-573362F1A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7" y="2318521"/>
            <a:ext cx="3702462" cy="3409119"/>
          </a:xfrm>
          <a:prstGeom prst="rect">
            <a:avLst/>
          </a:prstGeom>
        </p:spPr>
      </p:pic>
      <p:pic>
        <p:nvPicPr>
          <p:cNvPr id="20" name="Hình ảnh 1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BB55E2B-77D4-4D65-B784-C55DFB3AAB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60" y="4105282"/>
            <a:ext cx="2847975" cy="2847975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1AC057E-3A19-4B2D-BF2A-2B2D7DA52C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53" y="3867150"/>
            <a:ext cx="3138445" cy="3138445"/>
          </a:xfrm>
          <a:prstGeom prst="rect">
            <a:avLst/>
          </a:prstGeom>
        </p:spPr>
      </p:pic>
      <p:pic>
        <p:nvPicPr>
          <p:cNvPr id="24" name="Hình ảnh 2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067449-A7E4-486C-A7B7-6CECF6482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78" y="4087439"/>
            <a:ext cx="1389768" cy="2769279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A71CF8F-6ED4-4446-8F4C-A92B8C3C1F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35" y="1557978"/>
            <a:ext cx="2989449" cy="2989449"/>
          </a:xfrm>
          <a:prstGeom prst="rect">
            <a:avLst/>
          </a:prstGeom>
        </p:spPr>
      </p:pic>
      <p:pic>
        <p:nvPicPr>
          <p:cNvPr id="27" name="Hình ảnh 2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0A9F79E-39C5-4367-BBFC-DF48ACBC4C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61" y="1557978"/>
            <a:ext cx="2762250" cy="276225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65285DF-D6B3-41FA-96F1-5CE4C6BC9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6" y="1500540"/>
            <a:ext cx="2900313" cy="29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57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41867" y="1680732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  <p:pic>
        <p:nvPicPr>
          <p:cNvPr id="6" name="Hình ảnh 5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BAD66DD3-26F6-4DD9-91FB-9AA9A35E5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2" y="333375"/>
            <a:ext cx="9548813" cy="66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768BCA-A29D-41B8-9D5E-9187CE82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53885FAD-5A72-4E20-9781-2D3D148234B2}"/>
              </a:ext>
            </a:extLst>
          </p:cNvPr>
          <p:cNvSpPr/>
          <p:nvPr/>
        </p:nvSpPr>
        <p:spPr>
          <a:xfrm>
            <a:off x="3263899" y="842649"/>
            <a:ext cx="6299201" cy="1471926"/>
          </a:xfrm>
          <a:prstGeom prst="wedgeEllipseCallout">
            <a:avLst>
              <a:gd name="adj1" fmla="val 20045"/>
              <a:gd name="adj2" fmla="val 935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……….. at break time</a:t>
            </a:r>
          </a:p>
        </p:txBody>
      </p:sp>
      <p:pic>
        <p:nvPicPr>
          <p:cNvPr id="4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19D9D0-AA8E-4DCA-837C-398C9D5CA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13" y="3138487"/>
            <a:ext cx="60769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6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21733" y="2140027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BA4ACAD-6C12-4A31-8327-C0C80CAD8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3" y="25505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19F27E-6220-435C-AFC8-9022453CEB95}"/>
              </a:ext>
            </a:extLst>
          </p:cNvPr>
          <p:cNvSpPr/>
          <p:nvPr/>
        </p:nvSpPr>
        <p:spPr>
          <a:xfrm>
            <a:off x="435292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DCE1950-B32D-4240-9BC7-88A98381416B}"/>
              </a:ext>
            </a:extLst>
          </p:cNvPr>
          <p:cNvSpPr/>
          <p:nvPr/>
        </p:nvSpPr>
        <p:spPr>
          <a:xfrm>
            <a:off x="502920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4BB7126C-5553-4A1A-9EA9-506DC2708304}"/>
              </a:ext>
            </a:extLst>
          </p:cNvPr>
          <p:cNvSpPr/>
          <p:nvPr/>
        </p:nvSpPr>
        <p:spPr>
          <a:xfrm>
            <a:off x="5705475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08AE0D3-895A-42AA-9D97-B73EDD34DC23}"/>
              </a:ext>
            </a:extLst>
          </p:cNvPr>
          <p:cNvSpPr/>
          <p:nvPr/>
        </p:nvSpPr>
        <p:spPr>
          <a:xfrm>
            <a:off x="6381750" y="2162175"/>
            <a:ext cx="523875" cy="333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430152" y="242300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5111188" y="2422054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36443" y="242902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6503988" y="242902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948" y="1635369"/>
            <a:ext cx="4108419" cy="4108419"/>
          </a:xfrm>
          <a:prstGeom prst="rect">
            <a:avLst/>
          </a:prstGeom>
        </p:spPr>
      </p:pic>
      <p:pic>
        <p:nvPicPr>
          <p:cNvPr id="11" name="Hình ảnh 1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02E2B7-22A3-42EC-A013-E2CB6A98B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96" y="2653274"/>
            <a:ext cx="2569357" cy="2569357"/>
          </a:xfrm>
          <a:prstGeom prst="rect">
            <a:avLst/>
          </a:prstGeom>
        </p:spPr>
      </p:pic>
      <p:pic>
        <p:nvPicPr>
          <p:cNvPr id="16" name="Hình ảnh 1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0E63C49-2020-476D-8DD0-450B28ADE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14" y="3105497"/>
            <a:ext cx="1924846" cy="1924846"/>
          </a:xfrm>
          <a:prstGeom prst="rect">
            <a:avLst/>
          </a:prstGeom>
        </p:spPr>
      </p:pic>
      <p:pic>
        <p:nvPicPr>
          <p:cNvPr id="18" name="Hình ảnh 17" descr="Ảnh có chứa búp bê&#10;&#10;Mô tả được tạo tự động">
            <a:extLst>
              <a:ext uri="{FF2B5EF4-FFF2-40B4-BE49-F238E27FC236}">
                <a16:creationId xmlns:a16="http://schemas.microsoft.com/office/drawing/2014/main" id="{68FFA81C-8C99-4A9C-9867-F3119A199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7" y="2541151"/>
            <a:ext cx="2489192" cy="24891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D94DB3-2768-431C-A684-77577AE992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59" y="2767954"/>
            <a:ext cx="1038717" cy="20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Classroom Background Clipart in AI, SVG, EPS or PSD">
            <a:extLst>
              <a:ext uri="{FF2B5EF4-FFF2-40B4-BE49-F238E27FC236}">
                <a16:creationId xmlns:a16="http://schemas.microsoft.com/office/drawing/2014/main" id="{9A66F0DF-2436-4388-97C4-A98D10AC2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-1" b="-1"/>
          <a:stretch/>
        </p:blipFill>
        <p:spPr bwMode="auto">
          <a:xfrm>
            <a:off x="321732" y="123735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A19153B-79A7-4729-9041-5D97BAEC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32" y="1649832"/>
            <a:ext cx="4108419" cy="4108419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5DB0D735-5381-4050-AD7D-CEE127CB2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9" y="1723890"/>
            <a:ext cx="1146850" cy="788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AC68EF9-1711-40B5-B644-6A2E452FB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6" y="2603262"/>
            <a:ext cx="1146844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322" y="2570850"/>
            <a:ext cx="1182965" cy="763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0430AD1-ED6D-4B9A-8168-A73CCB1D2142}"/>
              </a:ext>
            </a:extLst>
          </p:cNvPr>
          <p:cNvSpPr txBox="1"/>
          <p:nvPr/>
        </p:nvSpPr>
        <p:spPr>
          <a:xfrm>
            <a:off x="4079312" y="2547665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9C3822-81E6-4BD1-80B5-48063BE72245}"/>
              </a:ext>
            </a:extLst>
          </p:cNvPr>
          <p:cNvSpPr txBox="1"/>
          <p:nvPr/>
        </p:nvSpPr>
        <p:spPr>
          <a:xfrm>
            <a:off x="4092115" y="1681867"/>
            <a:ext cx="4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055AC80-E179-4D6A-806B-4FDBA89317ED}"/>
              </a:ext>
            </a:extLst>
          </p:cNvPr>
          <p:cNvSpPr txBox="1"/>
          <p:nvPr/>
        </p:nvSpPr>
        <p:spPr>
          <a:xfrm>
            <a:off x="5894785" y="2512208"/>
            <a:ext cx="55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4322" y="1687746"/>
            <a:ext cx="1134403" cy="7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F419367-F6AB-4779-AF7A-AE4F58D79AE8}"/>
              </a:ext>
            </a:extLst>
          </p:cNvPr>
          <p:cNvSpPr txBox="1"/>
          <p:nvPr/>
        </p:nvSpPr>
        <p:spPr>
          <a:xfrm>
            <a:off x="5894785" y="1649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43146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B1EB68C-6D70-4DDA-80B1-89CE0E764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9" y="2567153"/>
            <a:ext cx="1090201" cy="81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F7759F02-A343-48E1-905D-DD41E4C2B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48" y="1497531"/>
            <a:ext cx="1101412" cy="769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3F215FA-2658-4A7A-968B-A5547BC0B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509" y="2525126"/>
            <a:ext cx="1219090" cy="88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A366DAE-7BCF-4BAE-95D3-6D2B5EA2C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38" y="1431911"/>
            <a:ext cx="1222661" cy="91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03" y="306318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4896189" y="2644818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volleyball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917334" y="1591376"/>
            <a:ext cx="119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basketball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7470213" y="1739705"/>
            <a:ext cx="78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 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chess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96020" y="2654411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play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badminton</a:t>
            </a:r>
          </a:p>
        </p:txBody>
      </p:sp>
    </p:spTree>
    <p:extLst>
      <p:ext uri="{BB962C8B-B14F-4D97-AF65-F5344CB8AC3E}">
        <p14:creationId xmlns:p14="http://schemas.microsoft.com/office/powerpoint/2010/main" val="2275134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23718" y="5885339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399574" y="1075801"/>
            <a:ext cx="2289686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1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329" y="28309"/>
            <a:ext cx="4699951" cy="254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566505"/>
            <a:ext cx="2173989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>
                <a:solidFill>
                  <a:prstClr val="black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596218" y="970003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46551" y="956893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354588" y="1714972"/>
            <a:ext cx="2305396" cy="734209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68742" y="4488319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112538" y="5074271"/>
            <a:ext cx="2370433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2874" y="4763229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3244" y="5441375"/>
            <a:ext cx="2793077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33024" y="4100165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pic>
        <p:nvPicPr>
          <p:cNvPr id="13" name="Hình ảnh 1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76ADAB-386D-4E5E-8C20-B8619791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8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922F-BC19-7FB5-604F-E6657BD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99"/>
            <a:ext cx="10027920" cy="548640"/>
          </a:xfrm>
        </p:spPr>
        <p:txBody>
          <a:bodyPr/>
          <a:lstStyle/>
          <a:p>
            <a:r>
              <a:rPr lang="en-US" dirty="0"/>
              <a:t>Let’s sing a song!</a:t>
            </a:r>
          </a:p>
        </p:txBody>
      </p:sp>
      <p:pic>
        <p:nvPicPr>
          <p:cNvPr id="10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2939181-F9C8-FB7F-E77E-226F501554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57" y="722221"/>
            <a:ext cx="10916519" cy="6135779"/>
          </a:xfrm>
        </p:spPr>
      </p:pic>
    </p:spTree>
    <p:extLst>
      <p:ext uri="{BB962C8B-B14F-4D97-AF65-F5344CB8AC3E}">
        <p14:creationId xmlns:p14="http://schemas.microsoft.com/office/powerpoint/2010/main" val="14497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0097" y="998188"/>
            <a:ext cx="7531497" cy="1204306"/>
          </a:xfrm>
        </p:spPr>
        <p:txBody>
          <a:bodyPr/>
          <a:lstStyle/>
          <a:p>
            <a:pPr algn="ctr"/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F11EF9-5BB3-4DC3-9420-0E2FEF034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97">
            <a:hlinkClick r:id="" action="ppaction://media"/>
            <a:extLst>
              <a:ext uri="{FF2B5EF4-FFF2-40B4-BE49-F238E27FC236}">
                <a16:creationId xmlns:a16="http://schemas.microsoft.com/office/drawing/2014/main" id="{16CA0214-D87C-4457-A4EE-D4298E8D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141" y="169650"/>
            <a:ext cx="1093258" cy="109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" y="1184905"/>
            <a:ext cx="5689600" cy="4569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4" y="1184905"/>
            <a:ext cx="5805567" cy="46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6400" y="2916865"/>
            <a:ext cx="7531497" cy="1204306"/>
          </a:xfrm>
        </p:spPr>
        <p:txBody>
          <a:bodyPr/>
          <a:lstStyle/>
          <a:p>
            <a:pPr algn="ctr"/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272A377-A9E8-4FB6-A960-4175D9DC1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866775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489</Words>
  <Application>Microsoft Office PowerPoint</Application>
  <PresentationFormat>Widescreen</PresentationFormat>
  <Paragraphs>88</Paragraphs>
  <Slides>22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Calibri Light</vt:lpstr>
      <vt:lpstr>Franklin Gothic Book</vt:lpstr>
      <vt:lpstr>Franklin Gothic Medium</vt:lpstr>
      <vt:lpstr>Kristen ITC</vt:lpstr>
      <vt:lpstr>Paytone One</vt:lpstr>
      <vt:lpstr>Quire Sans</vt:lpstr>
      <vt:lpstr>Sport Day</vt:lpstr>
      <vt:lpstr>Times New Roman</vt:lpstr>
      <vt:lpstr>Wingdings</vt:lpstr>
      <vt:lpstr>Chủ đề Office</vt:lpstr>
      <vt:lpstr>Secondary</vt:lpstr>
      <vt:lpstr>Angles</vt:lpstr>
      <vt:lpstr>Tiếng Anh 3</vt:lpstr>
      <vt:lpstr>PowerPoint Presentation</vt:lpstr>
      <vt:lpstr>PowerPoint Presentation</vt:lpstr>
      <vt:lpstr>Contents</vt:lpstr>
      <vt:lpstr>   Warm-up AND REVIEW</vt:lpstr>
      <vt:lpstr>Let’s sing a song!</vt:lpstr>
      <vt:lpstr>   Look, listen and repeat.</vt:lpstr>
      <vt:lpstr>PowerPoint Presentation</vt:lpstr>
      <vt:lpstr>   Listen, point and say.</vt:lpstr>
      <vt:lpstr>PowerPoint Presentation</vt:lpstr>
      <vt:lpstr>  Game time</vt:lpstr>
      <vt:lpstr>PowerPoint Presentation</vt:lpstr>
      <vt:lpstr>PowerPoint Presentation</vt:lpstr>
      <vt:lpstr>PowerPoint Presentation</vt:lpstr>
      <vt:lpstr>   Let’s talk.</vt:lpstr>
      <vt:lpstr>PowerPoint Presentation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To Ha</cp:lastModifiedBy>
  <cp:revision>21</cp:revision>
  <dcterms:created xsi:type="dcterms:W3CDTF">2022-01-22T16:51:00Z</dcterms:created>
  <dcterms:modified xsi:type="dcterms:W3CDTF">2025-12-22T10:48:00Z</dcterms:modified>
</cp:coreProperties>
</file>