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4" r:id="rId3"/>
    <p:sldMasterId id="2147483656" r:id="rId4"/>
    <p:sldMasterId id="2147483660" r:id="rId5"/>
    <p:sldMasterId id="2147483662" r:id="rId6"/>
    <p:sldMasterId id="2147483664" r:id="rId7"/>
    <p:sldMasterId id="2147483676" r:id="rId8"/>
    <p:sldMasterId id="2147483678" r:id="rId9"/>
    <p:sldMasterId id="2147483680" r:id="rId10"/>
    <p:sldMasterId id="2147483682" r:id="rId11"/>
    <p:sldMasterId id="2147483684" r:id="rId12"/>
    <p:sldMasterId id="2147483687" r:id="rId13"/>
    <p:sldMasterId id="2147483691" r:id="rId14"/>
  </p:sldMasterIdLst>
  <p:notesMasterIdLst>
    <p:notesMasterId r:id="rId56"/>
  </p:notesMasterIdLst>
  <p:sldIdLst>
    <p:sldId id="430" r:id="rId15"/>
    <p:sldId id="256" r:id="rId16"/>
    <p:sldId id="257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328" r:id="rId55"/>
  </p:sldIdLst>
  <p:sldSz cx="12192000" cy="6858000"/>
  <p:notesSz cx="6858000" cy="9144000"/>
  <p:embeddedFontLst>
    <p:embeddedFont>
      <p:font typeface="Amatic SC" panose="00000500000000000000" pitchFamily="2" charset="-79"/>
      <p:regular r:id="rId57"/>
    </p:embeddedFont>
    <p:embeddedFont>
      <p:font typeface="Archivo" panose="020B0604020202020204" charset="0"/>
      <p:regular r:id="rId58"/>
      <p:bold r:id="rId59"/>
      <p:italic r:id="rId60"/>
      <p:boldItalic r:id="rId61"/>
    </p:embeddedFont>
    <p:embeddedFont>
      <p:font typeface="Candara" panose="020E0502030303020204" pitchFamily="34" charset="0"/>
      <p:regular r:id="rId62"/>
      <p:bold r:id="rId63"/>
      <p:italic r:id="rId64"/>
      <p:boldItalic r:id="rId65"/>
    </p:embeddedFont>
    <p:embeddedFont>
      <p:font typeface="Century" panose="02040604050505020304" pitchFamily="18" charset="0"/>
      <p:regular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Comic Sans MS" panose="030F0702030302020204" pitchFamily="66" charset="0"/>
      <p:regular r:id="rId71"/>
      <p:bold r:id="rId72"/>
      <p:italic r:id="rId73"/>
      <p:boldItalic r:id="rId74"/>
    </p:embeddedFont>
    <p:embeddedFont>
      <p:font typeface="Fredoka" panose="020B0604020202020204" charset="-79"/>
      <p:regular r:id="rId75"/>
      <p:bold r:id="rId76"/>
    </p:embeddedFont>
    <p:embeddedFont>
      <p:font typeface="Lato" panose="020F0502020204030203" pitchFamily="34" charset="0"/>
      <p:regular r:id="rId77"/>
      <p:bold r:id="rId78"/>
      <p:italic r:id="rId79"/>
      <p:boldItalic r:id="rId80"/>
    </p:embeddedFont>
    <p:embeddedFont>
      <p:font typeface="Nunito" pitchFamily="2" charset="0"/>
      <p:regular r:id="rId81"/>
    </p:embeddedFont>
    <p:embeddedFont>
      <p:font typeface="Patrick Hand" panose="00000500000000000000" pitchFamily="2" charset="0"/>
      <p:regular r:id="rId82"/>
    </p:embeddedFont>
    <p:embeddedFont>
      <p:font typeface="Roboto" panose="02000000000000000000" pitchFamily="2" charset="0"/>
      <p:regular r:id="rId83"/>
      <p:bold r:id="rId84"/>
      <p:italic r:id="rId85"/>
      <p:boldItalic r:id="rId86"/>
    </p:embeddedFont>
    <p:embeddedFont>
      <p:font typeface="Satisfy" panose="020B0604020202020204" charset="0"/>
      <p:regular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DrFWASPDNT9VA8vF7CiIvPCEj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font" Target="fonts/font28.fntdata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font" Target="fonts/font31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100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103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1" name="Google Shape;13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9" name="Google Shape;21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0" name="Google Shape;24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to say the word correct with the picture (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van, village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Step 2: Click on the right can.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Step 3: Keep the game until pupils say the correct words.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1" name="Google Shape;24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1" name="Google Shape;254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1" name="Google Shape;265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GV click vào nút spin để ghi điểm cho hai đội chơi. VD: team boy quay vào ô số 10 thì sẽ được 10 điểm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 (boys and girls) to complete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Hold up a flashcard about the letter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V/v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Team A making a question, and say “Yes/ No” for Team B answering the question.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Team A to make the question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you draw a van?”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ask Team B when the teacher shows them a flashcard.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Have Team B answer the question from Team A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“Yes, I can. / No, can’t.”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two teams to take turns asking and answering the questions.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Check pupils’ pronunciation as the class.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0" name="Google Shape;279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p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8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531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0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8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1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3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3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2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2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2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2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A8A8A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5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6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7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7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transition spd="slow" advClick="0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3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CBBA"/>
            </a:gs>
            <a:gs pos="9000">
              <a:srgbClr val="F9CBBA"/>
            </a:gs>
            <a:gs pos="32000">
              <a:srgbClr val="FFEDB7"/>
            </a:gs>
            <a:gs pos="83000">
              <a:srgbClr val="F3C3DA"/>
            </a:gs>
            <a:gs pos="100000">
              <a:srgbClr val="F3C3DA"/>
            </a:gs>
          </a:gsLst>
          <a:lin ang="5400000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ransition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43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9144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6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6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3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5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65.png"/><Relationship Id="rId7" Type="http://schemas.openxmlformats.org/officeDocument/2006/relationships/slide" Target="slide3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11" Type="http://schemas.openxmlformats.org/officeDocument/2006/relationships/slide" Target="slide38.xml"/><Relationship Id="rId5" Type="http://schemas.openxmlformats.org/officeDocument/2006/relationships/slide" Target="slide39.xml"/><Relationship Id="rId10" Type="http://schemas.openxmlformats.org/officeDocument/2006/relationships/slide" Target="slide37.xml"/><Relationship Id="rId4" Type="http://schemas.openxmlformats.org/officeDocument/2006/relationships/image" Target="../media/image66.png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g"/><Relationship Id="rId7" Type="http://schemas.openxmlformats.org/officeDocument/2006/relationships/slide" Target="slide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slide" Target="slide3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3.xml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slide" Target="slide3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slide" Target="slide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8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vase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3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11" name="Google Shape;1011;p13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3" descr="Free Vase Clipart Black And White, Download Free Vase Clipart Black And  White png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009" y="1270000"/>
            <a:ext cx="3590254" cy="359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3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599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violin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4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22" name="Google Shape;1022;p14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4" descr="Playing Violin Clipart Black And White | Clipart Panda - Free Clipart  Images | Violin, Clip art, Cool violi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7209" y="2467429"/>
            <a:ext cx="4412783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4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391434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036" name="Google Shape;1036;p1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051" name="Google Shape;1051;p1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067" name="Google Shape;1067;p1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1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077" name="Google Shape;107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112" name="Google Shape;111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147" name="Google Shape;114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182" name="Google Shape;118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217" name="Google Shape;1217;p1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226" name="Google Shape;1226;p1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1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241" name="Google Shape;1241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1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246" name="Google Shape;1246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1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251" name="Google Shape;1251;p1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259" name="Google Shape;125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289" name="Google Shape;128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1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319" name="Google Shape;1319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6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6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and repeat.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p1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5" name="Google Shape;1325;p1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6" name="Google Shape;1326;p1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7" name="Google Shape;1327;p1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8" name="Google Shape;1328;p1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9" name="Google Shape;1329;p1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0" name="Google Shape;1330;p1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1" name="Google Shape;1331;p1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3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"/>
          <p:cNvSpPr/>
          <p:nvPr/>
        </p:nvSpPr>
        <p:spPr>
          <a:xfrm>
            <a:off x="265236" y="126848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37" name="Google Shape;13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284" y="1324360"/>
            <a:ext cx="4400633" cy="111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17"/>
          <p:cNvGrpSpPr/>
          <p:nvPr/>
        </p:nvGrpSpPr>
        <p:grpSpPr>
          <a:xfrm>
            <a:off x="3172228" y="2956779"/>
            <a:ext cx="6751502" cy="3189415"/>
            <a:chOff x="1648228" y="2956778"/>
            <a:chExt cx="6751502" cy="3189415"/>
          </a:xfrm>
        </p:grpSpPr>
        <p:pic>
          <p:nvPicPr>
            <p:cNvPr id="1339" name="Google Shape;133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1" name="Google Shape;134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8638" y="2152745"/>
            <a:ext cx="1745319" cy="285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562" y="175214"/>
            <a:ext cx="726389" cy="7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7"/>
          <p:cNvSpPr txBox="1"/>
          <p:nvPr/>
        </p:nvSpPr>
        <p:spPr>
          <a:xfrm>
            <a:off x="877951" y="383768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Listen and repeat.</a:t>
            </a:r>
            <a:endParaRPr/>
          </a:p>
        </p:txBody>
      </p:sp>
      <p:pic>
        <p:nvPicPr>
          <p:cNvPr id="1344" name="Google Shape;134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4579" y="830895"/>
            <a:ext cx="950039" cy="51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5576" y="5932337"/>
            <a:ext cx="1062080" cy="1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323" y="2128530"/>
            <a:ext cx="3072274" cy="9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49929" y="3334841"/>
            <a:ext cx="2702317" cy="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"/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0" name="Google Shape;1350;p17"/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351" name="Google Shape;1351;p17"/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352" name="Google Shape;1352;p17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54" name="Google Shape;1354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4868" y="2871328"/>
            <a:ext cx="2142680" cy="29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46006" y="2807120"/>
            <a:ext cx="1691334" cy="3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7"/>
          <p:cNvSpPr txBox="1"/>
          <p:nvPr/>
        </p:nvSpPr>
        <p:spPr>
          <a:xfrm>
            <a:off x="2446587" y="3504320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7" name="Google Shape;1357;p17"/>
          <p:cNvSpPr txBox="1"/>
          <p:nvPr/>
        </p:nvSpPr>
        <p:spPr>
          <a:xfrm>
            <a:off x="2446587" y="3501889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8" name="Google Shape;1358;p17"/>
          <p:cNvSpPr txBox="1"/>
          <p:nvPr/>
        </p:nvSpPr>
        <p:spPr>
          <a:xfrm>
            <a:off x="2446587" y="3504543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9" name="Google Shape;1359;p17"/>
          <p:cNvSpPr txBox="1"/>
          <p:nvPr/>
        </p:nvSpPr>
        <p:spPr>
          <a:xfrm>
            <a:off x="2440868" y="3504087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60" name="Google Shape;1360;p17"/>
          <p:cNvSpPr txBox="1"/>
          <p:nvPr/>
        </p:nvSpPr>
        <p:spPr>
          <a:xfrm>
            <a:off x="7164863" y="2254348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1" name="Google Shape;1361;p17"/>
          <p:cNvSpPr txBox="1"/>
          <p:nvPr/>
        </p:nvSpPr>
        <p:spPr>
          <a:xfrm>
            <a:off x="7164863" y="225343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2" name="Google Shape;1362;p17"/>
          <p:cNvSpPr txBox="1"/>
          <p:nvPr/>
        </p:nvSpPr>
        <p:spPr>
          <a:xfrm>
            <a:off x="7164863" y="2253892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3" name="Google Shape;1363;p17"/>
          <p:cNvSpPr txBox="1"/>
          <p:nvPr/>
        </p:nvSpPr>
        <p:spPr>
          <a:xfrm>
            <a:off x="7164863" y="225084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pic>
        <p:nvPicPr>
          <p:cNvPr id="1364" name="Google Shape;1364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6260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12684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201821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7"/>
          <p:cNvSpPr txBox="1"/>
          <p:nvPr/>
        </p:nvSpPr>
        <p:spPr>
          <a:xfrm>
            <a:off x="3622482" y="1551624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8" name="Google Shape;1368;p17"/>
          <p:cNvSpPr txBox="1"/>
          <p:nvPr/>
        </p:nvSpPr>
        <p:spPr>
          <a:xfrm>
            <a:off x="3622481" y="1554042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9" name="Google Shape;1369;p17"/>
          <p:cNvSpPr txBox="1"/>
          <p:nvPr/>
        </p:nvSpPr>
        <p:spPr>
          <a:xfrm>
            <a:off x="3622481" y="1557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0" name="Google Shape;1370;p17"/>
          <p:cNvSpPr txBox="1"/>
          <p:nvPr/>
        </p:nvSpPr>
        <p:spPr>
          <a:xfrm>
            <a:off x="3622482" y="1554761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1" name="Google Shape;1371;p17"/>
          <p:cNvSpPr/>
          <p:nvPr/>
        </p:nvSpPr>
        <p:spPr>
          <a:xfrm>
            <a:off x="2040178" y="202753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2" name="Google Shape;1372;p17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3" name="Google Shape;1373;p17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4" name="Google Shape;1374;p1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5" name="Google Shape;1375;p17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6" name="Google Shape;1376;p1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7" name="Google Shape;1377;p17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8" name="Google Shape;1378;p17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33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3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134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34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921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21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1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384" name="Google Shape;1384;p1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399" name="Google Shape;1399;p1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415" name="Google Shape;1415;p1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425" name="Google Shape;142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1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460" name="Google Shape;146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495" name="Google Shape;149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530" name="Google Shape;153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1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565" name="Google Shape;1565;p1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1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574" name="Google Shape;1574;p1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589" name="Google Shape;1589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18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594" name="Google Shape;1594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1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599" name="Google Shape;1599;p1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18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607" name="Google Shape;160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18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637" name="Google Shape;163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18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667" name="Google Shape;1667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1" name="Google Shape;1671;p18"/>
          <p:cNvSpPr txBox="1"/>
          <p:nvPr/>
        </p:nvSpPr>
        <p:spPr>
          <a:xfrm>
            <a:off x="2577478" y="1471435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7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talk.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8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3" name="Google Shape;1673;p18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4" name="Google Shape;1674;p18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5" name="Google Shape;1675;p18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6" name="Google Shape;1676;p1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7" name="Google Shape;1677;p1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8" name="Google Shape;1678;p1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9" name="Google Shape;1679;p1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9"/>
          <p:cNvSpPr/>
          <p:nvPr/>
        </p:nvSpPr>
        <p:spPr>
          <a:xfrm>
            <a:off x="7615049" y="148096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85" name="Google Shape;1685;p19"/>
          <p:cNvSpPr/>
          <p:nvPr/>
        </p:nvSpPr>
        <p:spPr>
          <a:xfrm>
            <a:off x="91610" y="212948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686" name="Google Shape;16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97" y="190865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9"/>
          <p:cNvSpPr txBox="1"/>
          <p:nvPr/>
        </p:nvSpPr>
        <p:spPr>
          <a:xfrm>
            <a:off x="1100611" y="32945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Let’s talk.</a:t>
            </a:r>
            <a:endParaRPr/>
          </a:p>
        </p:txBody>
      </p:sp>
      <p:pic>
        <p:nvPicPr>
          <p:cNvPr id="1688" name="Google Shape;168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6973" y="905027"/>
            <a:ext cx="553899" cy="52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9" name="Google Shape;1689;p19"/>
          <p:cNvGrpSpPr/>
          <p:nvPr/>
        </p:nvGrpSpPr>
        <p:grpSpPr>
          <a:xfrm>
            <a:off x="1848152" y="3579544"/>
            <a:ext cx="1927483" cy="1915931"/>
            <a:chOff x="324151" y="3579543"/>
            <a:chExt cx="1927483" cy="1915931"/>
          </a:xfrm>
        </p:grpSpPr>
        <p:pic>
          <p:nvPicPr>
            <p:cNvPr id="1690" name="Google Shape;1690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1" name="Google Shape;1691;p1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endParaRPr/>
            </a:p>
          </p:txBody>
        </p:sp>
      </p:grpSp>
      <p:grpSp>
        <p:nvGrpSpPr>
          <p:cNvPr id="1692" name="Google Shape;1692;p19"/>
          <p:cNvGrpSpPr/>
          <p:nvPr/>
        </p:nvGrpSpPr>
        <p:grpSpPr>
          <a:xfrm>
            <a:off x="4325628" y="3827489"/>
            <a:ext cx="1547836" cy="1667984"/>
            <a:chOff x="2801628" y="3827489"/>
            <a:chExt cx="1547836" cy="1667984"/>
          </a:xfrm>
        </p:grpSpPr>
        <p:pic>
          <p:nvPicPr>
            <p:cNvPr id="1693" name="Google Shape;169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p19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b</a:t>
              </a:r>
              <a:endParaRPr/>
            </a:p>
          </p:txBody>
        </p:sp>
      </p:grpSp>
      <p:grpSp>
        <p:nvGrpSpPr>
          <p:cNvPr id="1695" name="Google Shape;1695;p19"/>
          <p:cNvGrpSpPr/>
          <p:nvPr/>
        </p:nvGrpSpPr>
        <p:grpSpPr>
          <a:xfrm>
            <a:off x="6232826" y="3808629"/>
            <a:ext cx="1181007" cy="1686844"/>
            <a:chOff x="4708825" y="3808629"/>
            <a:chExt cx="1181007" cy="1686844"/>
          </a:xfrm>
        </p:grpSpPr>
        <p:pic>
          <p:nvPicPr>
            <p:cNvPr id="1696" name="Google Shape;1696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7" name="Google Shape;1697;p19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>
            <a:off x="3819902" y="746925"/>
            <a:ext cx="4406283" cy="1198356"/>
            <a:chOff x="1667164" y="1358323"/>
            <a:chExt cx="4064804" cy="932149"/>
          </a:xfrm>
        </p:grpSpPr>
        <p:pic>
          <p:nvPicPr>
            <p:cNvPr id="1699" name="Google Shape;1699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0" name="Google Shape;1700;p19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02" name="Google Shape;170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3" name="Google Shape;1703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05" name="Google Shape;1705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7413833" y="2524847"/>
            <a:ext cx="2677265" cy="2970626"/>
            <a:chOff x="5889832" y="2524847"/>
            <a:chExt cx="2677265" cy="2970626"/>
          </a:xfrm>
        </p:grpSpPr>
        <p:pic>
          <p:nvPicPr>
            <p:cNvPr id="1708" name="Google Shape;1708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9" name="Google Shape;1709;p19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d</a:t>
              </a:r>
              <a:endParaRPr/>
            </a:p>
          </p:txBody>
        </p:sp>
      </p:grpSp>
      <p:sp>
        <p:nvSpPr>
          <p:cNvPr id="1710" name="Google Shape;1710;p19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1" name="Google Shape;1711;p19"/>
          <p:cNvSpPr/>
          <p:nvPr/>
        </p:nvSpPr>
        <p:spPr>
          <a:xfrm>
            <a:off x="5283631" y="188303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2" name="Google Shape;1712;p19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3" name="Google Shape;1713;p19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4" name="Google Shape;1714;p19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5" name="Google Shape;1715;p19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6" name="Google Shape;1716;p19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69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406" y="2954460"/>
            <a:ext cx="5381940" cy="329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0"/>
          <p:cNvSpPr/>
          <p:nvPr/>
        </p:nvSpPr>
        <p:spPr>
          <a:xfrm>
            <a:off x="5888477" y="6252233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723" name="Google Shape;1723;p2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4" name="Google Shape;1724;p2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5" name="Google Shape;1725;p2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6" name="Google Shape;1726;p2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7" name="Google Shape;1727;p2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8" name="Google Shape;1728;p2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9" name="Google Shape;1729;p2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0" name="Google Shape;1730;p2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1" name="Google Shape;1731;p2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32" name="Google Shape;1732;p20"/>
          <p:cNvGrpSpPr/>
          <p:nvPr/>
        </p:nvGrpSpPr>
        <p:grpSpPr>
          <a:xfrm>
            <a:off x="4146434" y="905027"/>
            <a:ext cx="4064804" cy="932149"/>
            <a:chOff x="1667164" y="1358323"/>
            <a:chExt cx="4064804" cy="932149"/>
          </a:xfrm>
        </p:grpSpPr>
        <p:pic>
          <p:nvPicPr>
            <p:cNvPr id="1733" name="Google Shape;173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" name="Google Shape;1734;p20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35" name="Google Shape;1735;p20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36" name="Google Shape;173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7" name="Google Shape;1737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38" name="Google Shape;1738;p20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39" name="Google Shape;173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0" name="Google Shape;1740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2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6" name="Google Shape;1746;p21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747" name="Google Shape;17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1489" y="2309835"/>
            <a:ext cx="5494818" cy="37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1"/>
          <p:cNvSpPr/>
          <p:nvPr/>
        </p:nvSpPr>
        <p:spPr>
          <a:xfrm>
            <a:off x="5901887" y="624330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49" name="Google Shape;1749;p21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0" name="Google Shape;1750;p21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1" name="Google Shape;1751;p21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2" name="Google Shape;1752;p21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3" name="Google Shape;1753;p21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4" name="Google Shape;1754;p21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5" name="Google Shape;1755;p21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56" name="Google Shape;1756;p21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57" name="Google Shape;175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8" name="Google Shape;1758;p21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59" name="Google Shape;1759;p21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60" name="Google Shape;176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1" name="Google Shape;1761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62" name="Google Shape;1762;p21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63" name="Google Shape;176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4" name="Google Shape;1764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0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180" y="2323878"/>
            <a:ext cx="4119103" cy="3956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2"/>
          <p:cNvSpPr/>
          <p:nvPr/>
        </p:nvSpPr>
        <p:spPr>
          <a:xfrm>
            <a:off x="5901887" y="620823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771" name="Google Shape;1771;p22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2" name="Google Shape;1772;p22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3" name="Google Shape;1773;p22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4" name="Google Shape;1774;p22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5" name="Google Shape;1775;p22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6" name="Google Shape;1776;p22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7" name="Google Shape;1777;p22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8" name="Google Shape;1778;p22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9" name="Google Shape;1779;p22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80" name="Google Shape;1780;p22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81" name="Google Shape;178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2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83" name="Google Shape;1783;p22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84" name="Google Shape;178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5" name="Google Shape;1785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86" name="Google Shape;1786;p22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87" name="Google Shape;178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8" name="Google Shape;1788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4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489" y="1129918"/>
            <a:ext cx="5247188" cy="489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3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795" name="Google Shape;1795;p23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6" name="Google Shape;1796;p23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7" name="Google Shape;1797;p23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8" name="Google Shape;1798;p23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9" name="Google Shape;1799;p2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0" name="Google Shape;1800;p2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1" name="Google Shape;1801;p2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2" name="Google Shape;1802;p23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3" name="Google Shape;1803;p23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804" name="Google Shape;1804;p23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805" name="Google Shape;1805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2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807" name="Google Shape;1807;p23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808" name="Google Shape;180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9" name="Google Shape;1809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811" name="Google Shape;181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2" name="Google Shape;1812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2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818" name="Google Shape;1818;p2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2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833" name="Google Shape;1833;p2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2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849" name="Google Shape;1849;p2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2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859" name="Google Shape;185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2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894" name="Google Shape;189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2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929" name="Google Shape;192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2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964" name="Google Shape;196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4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999" name="Google Shape;1999;p24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4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008" name="Google Shape;2008;p24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24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023" name="Google Shape;2023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24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028" name="Google Shape;2028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2" name="Google Shape;2032;p24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033" name="Google Shape;2033;p24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0" name="Google Shape;2040;p24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041" name="Google Shape;204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071" name="Google Shape;207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0" name="Google Shape;2100;p24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101" name="Google Shape;2101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5" name="Google Shape;2105;p24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sing!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6" name="Google Shape;2106;p24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7" name="Google Shape;2107;p24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8" name="Google Shape;2108;p24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9" name="Google Shape;2109;p24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0" name="Google Shape;2110;p24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1" name="Google Shape;2111;p24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2" name="Google Shape;2112;p24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3" name="Google Shape;2113;p24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8000">
              <a:srgbClr val="A685C0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"/>
            <a:ext cx="12192000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25"/>
          <p:cNvSpPr/>
          <p:nvPr/>
        </p:nvSpPr>
        <p:spPr>
          <a:xfrm>
            <a:off x="2877578" y="116138"/>
            <a:ext cx="402440" cy="420276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120" name="Google Shape;21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74" y="283972"/>
            <a:ext cx="714162" cy="6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25"/>
          <p:cNvSpPr txBox="1"/>
          <p:nvPr/>
        </p:nvSpPr>
        <p:spPr>
          <a:xfrm>
            <a:off x="1278330" y="50097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sing!</a:t>
            </a:r>
            <a:endParaRPr/>
          </a:p>
        </p:txBody>
      </p:sp>
      <p:pic>
        <p:nvPicPr>
          <p:cNvPr id="2122" name="Google Shape;212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253" y="878491"/>
            <a:ext cx="590039" cy="6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25"/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5"/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25"/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</p:grpSpPr>
        <p:sp>
          <p:nvSpPr>
            <p:cNvPr id="2126" name="Google Shape;2126;p25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8" name="Google Shape;212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027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7379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4655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0751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7242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33338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400202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5"/>
          <p:cNvSpPr txBox="1"/>
          <p:nvPr/>
        </p:nvSpPr>
        <p:spPr>
          <a:xfrm>
            <a:off x="1961805" y="1715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36" name="Google Shape;2136;p25"/>
          <p:cNvSpPr txBox="1"/>
          <p:nvPr/>
        </p:nvSpPr>
        <p:spPr>
          <a:xfrm>
            <a:off x="1961805" y="224081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37" name="Google Shape;2137;p25"/>
          <p:cNvSpPr txBox="1"/>
          <p:nvPr/>
        </p:nvSpPr>
        <p:spPr>
          <a:xfrm>
            <a:off x="1961805" y="3003365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38" name="Google Shape;213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39" name="Google Shape;2139;p25"/>
          <p:cNvSpPr txBox="1"/>
          <p:nvPr/>
        </p:nvSpPr>
        <p:spPr>
          <a:xfrm>
            <a:off x="1979679" y="461967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0" name="Google Shape;2140;p25"/>
          <p:cNvSpPr txBox="1"/>
          <p:nvPr/>
        </p:nvSpPr>
        <p:spPr>
          <a:xfrm>
            <a:off x="1961805" y="171266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1" name="Google Shape;2141;p25"/>
          <p:cNvSpPr txBox="1"/>
          <p:nvPr/>
        </p:nvSpPr>
        <p:spPr>
          <a:xfrm>
            <a:off x="1961805" y="2238385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2" name="Google Shape;2142;p25"/>
          <p:cNvSpPr txBox="1"/>
          <p:nvPr/>
        </p:nvSpPr>
        <p:spPr>
          <a:xfrm>
            <a:off x="1961805" y="3001544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3" name="Google Shape;2143;p25"/>
          <p:cNvSpPr txBox="1"/>
          <p:nvPr/>
        </p:nvSpPr>
        <p:spPr>
          <a:xfrm>
            <a:off x="1979681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4" name="Google Shape;2144;p25"/>
          <p:cNvSpPr txBox="1"/>
          <p:nvPr/>
        </p:nvSpPr>
        <p:spPr>
          <a:xfrm>
            <a:off x="1979679" y="4618764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5" name="Google Shape;2145;p25"/>
          <p:cNvSpPr txBox="1"/>
          <p:nvPr/>
        </p:nvSpPr>
        <p:spPr>
          <a:xfrm>
            <a:off x="1961805" y="171248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6" name="Google Shape;2146;p25"/>
          <p:cNvSpPr txBox="1"/>
          <p:nvPr/>
        </p:nvSpPr>
        <p:spPr>
          <a:xfrm>
            <a:off x="1961805" y="224103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7" name="Google Shape;2147;p25"/>
          <p:cNvSpPr txBox="1"/>
          <p:nvPr/>
        </p:nvSpPr>
        <p:spPr>
          <a:xfrm>
            <a:off x="1961805" y="3001558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8" name="Google Shape;214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9" name="Google Shape;2149;p25"/>
          <p:cNvSpPr txBox="1"/>
          <p:nvPr/>
        </p:nvSpPr>
        <p:spPr>
          <a:xfrm>
            <a:off x="1956086" y="224058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0" name="Google Shape;2150;p25"/>
          <p:cNvSpPr txBox="1"/>
          <p:nvPr/>
        </p:nvSpPr>
        <p:spPr>
          <a:xfrm>
            <a:off x="1979679" y="4619220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1" name="Google Shape;2151;p25"/>
          <p:cNvSpPr txBox="1"/>
          <p:nvPr/>
        </p:nvSpPr>
        <p:spPr>
          <a:xfrm>
            <a:off x="1961805" y="171103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52" name="Google Shape;2152;p25"/>
          <p:cNvSpPr txBox="1"/>
          <p:nvPr/>
        </p:nvSpPr>
        <p:spPr>
          <a:xfrm>
            <a:off x="1948926" y="3001099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53" name="Google Shape;2153;p25"/>
          <p:cNvSpPr txBox="1"/>
          <p:nvPr/>
        </p:nvSpPr>
        <p:spPr>
          <a:xfrm>
            <a:off x="1985743" y="4131912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llage?</a:t>
            </a:r>
            <a:endParaRPr/>
          </a:p>
        </p:txBody>
      </p:sp>
      <p:sp>
        <p:nvSpPr>
          <p:cNvPr id="2154" name="Google Shape;2154;p25"/>
          <p:cNvSpPr txBox="1"/>
          <p:nvPr/>
        </p:nvSpPr>
        <p:spPr>
          <a:xfrm>
            <a:off x="1979679" y="4625405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5" name="Google Shape;2155;p25"/>
          <p:cNvSpPr txBox="1"/>
          <p:nvPr/>
        </p:nvSpPr>
        <p:spPr>
          <a:xfrm>
            <a:off x="1964489" y="351335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6" name="Google Shape;2156;p25"/>
          <p:cNvSpPr txBox="1"/>
          <p:nvPr/>
        </p:nvSpPr>
        <p:spPr>
          <a:xfrm>
            <a:off x="1964489" y="351092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7" name="Google Shape;2157;p25"/>
          <p:cNvSpPr txBox="1"/>
          <p:nvPr/>
        </p:nvSpPr>
        <p:spPr>
          <a:xfrm>
            <a:off x="1964489" y="351357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8" name="Google Shape;2158;p25"/>
          <p:cNvSpPr txBox="1"/>
          <p:nvPr/>
        </p:nvSpPr>
        <p:spPr>
          <a:xfrm>
            <a:off x="1971649" y="351312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9" name="Google Shape;2159;p25"/>
          <p:cNvSpPr/>
          <p:nvPr/>
        </p:nvSpPr>
        <p:spPr>
          <a:xfrm>
            <a:off x="6554321" y="15099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0" name="Google Shape;2160;p25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1" name="Google Shape;2161;p25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2" name="Google Shape;2162;p25"/>
          <p:cNvSpPr/>
          <p:nvPr/>
        </p:nvSpPr>
        <p:spPr>
          <a:xfrm>
            <a:off x="9700028" y="22972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3" name="Google Shape;2163;p25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4" name="Google Shape;2164;p25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5" name="Google Shape;2165;p25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6" name="Google Shape;2166;p25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2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1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2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2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2172" name="Google Shape;2172;p2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2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2187" name="Google Shape;2187;p2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2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2203" name="Google Shape;2203;p2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2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2213" name="Google Shape;221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7" name="Google Shape;2247;p2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2248" name="Google Shape;224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2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2283" name="Google Shape;228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7" name="Google Shape;2317;p2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2318" name="Google Shape;231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2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353" name="Google Shape;2353;p2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1" name="Google Shape;2361;p2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62" name="Google Shape;2362;p2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2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377" name="Google Shape;2377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1" name="Google Shape;2381;p2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382" name="Google Shape;2382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2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387" name="Google Shape;2387;p2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2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395" name="Google Shape;239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4" name="Google Shape;2424;p2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425" name="Google Shape;242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4" name="Google Shape;2454;p2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455" name="Google Shape;2455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9" name="Google Shape;2459;p26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 corner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Wrap-up</a:t>
            </a:r>
            <a:endParaRPr sz="5400" b="1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0" name="Google Shape;2460;p2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1" name="Google Shape;2461;p2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2" name="Google Shape;2462;p2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3" name="Google Shape;2463;p2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4" name="Google Shape;2464;p2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5" name="Google Shape;2465;p2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6" name="Google Shape;2466;p2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7" name="Google Shape;2467;p2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3" name="Google Shape;247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36972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7" descr="https://i.pinimg.com/originals/7f/10/5e/7f105e4d0bbece23e323740bac9e40bf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7" descr="https://i.pinimg.com/564x/21/11/99/21119952d85e2f85104c40a7ac265d3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858179"/>
            <a:ext cx="5741970" cy="359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7">
            <a:hlinkClick r:id="rId6" action="ppaction://hlinksldjump"/>
          </p:cNvPr>
          <p:cNvSpPr/>
          <p:nvPr/>
        </p:nvSpPr>
        <p:spPr>
          <a:xfrm>
            <a:off x="3435509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5E8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2477" name="Google Shape;2477;p27">
            <a:hlinkClick r:id="rId7" action="ppaction://hlinksldjump"/>
          </p:cNvPr>
          <p:cNvSpPr/>
          <p:nvPr/>
        </p:nvSpPr>
        <p:spPr>
          <a:xfrm>
            <a:off x="5791200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F398D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414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26673">
              <a:srgbClr val="93BBF5"/>
            </a:gs>
            <a:gs pos="51000">
              <a:srgbClr val="C4D6EB"/>
            </a:gs>
            <a:gs pos="61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Google Shape;2483;p28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4474"/>
            <a:ext cx="12192000" cy="160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28" descr="http://sp7.fotolog.com/photo/39/33/45/jabalibikingo/1207070141_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1745" y="1477056"/>
            <a:ext cx="4740323" cy="4512788"/>
          </a:xfrm>
          <a:prstGeom prst="rect">
            <a:avLst/>
          </a:prstGeom>
          <a:noFill/>
          <a:ln>
            <a:noFill/>
          </a:ln>
          <a:effectLst>
            <a:outerShdw blurRad="76200" dist="393700" dir="179400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85" name="Google Shape;2485;p28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6714" y="5880766"/>
            <a:ext cx="1579767" cy="788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6" name="Google Shape;248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5424" y="380049"/>
            <a:ext cx="6208928" cy="98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" name="Google Shape;2491;p29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49340"/>
            <a:ext cx="7762899" cy="1975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2" name="Google Shape;2492;p29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493" name="Google Shape;2493;p29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6" name="Google Shape;2496;p29"/>
          <p:cNvGrpSpPr/>
          <p:nvPr/>
        </p:nvGrpSpPr>
        <p:grpSpPr>
          <a:xfrm>
            <a:off x="2794531" y="2092614"/>
            <a:ext cx="1031070" cy="1360764"/>
            <a:chOff x="803740" y="588064"/>
            <a:chExt cx="1699147" cy="2259883"/>
          </a:xfrm>
        </p:grpSpPr>
        <p:pic>
          <p:nvPicPr>
            <p:cNvPr id="2497" name="Google Shape;2497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8" name="Google Shape;2498;p29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grpSp>
        <p:nvGrpSpPr>
          <p:cNvPr id="2499" name="Google Shape;2499;p29"/>
          <p:cNvGrpSpPr/>
          <p:nvPr/>
        </p:nvGrpSpPr>
        <p:grpSpPr>
          <a:xfrm>
            <a:off x="5262886" y="2012482"/>
            <a:ext cx="1585217" cy="1497560"/>
            <a:chOff x="3624955" y="605671"/>
            <a:chExt cx="1699147" cy="2259883"/>
          </a:xfrm>
        </p:grpSpPr>
        <p:pic>
          <p:nvPicPr>
            <p:cNvPr id="2500" name="Google Shape;2500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1" name="Google Shape;2501;p29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02" name="Google Shape;2502;p29"/>
          <p:cNvGrpSpPr/>
          <p:nvPr/>
        </p:nvGrpSpPr>
        <p:grpSpPr>
          <a:xfrm>
            <a:off x="8285388" y="2092614"/>
            <a:ext cx="1368903" cy="1408966"/>
            <a:chOff x="6564379" y="655782"/>
            <a:chExt cx="1699147" cy="2259883"/>
          </a:xfrm>
        </p:grpSpPr>
        <p:pic>
          <p:nvPicPr>
            <p:cNvPr id="2503" name="Google Shape;2503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79" y="655782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4" name="Google Shape;2504;p29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05" name="Google Shape;2505;p29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06" name="Google Shape;2506;p29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7" name="Google Shape;2507;p29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Google Shape;2508;p29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29"/>
          <p:cNvSpPr txBox="1"/>
          <p:nvPr/>
        </p:nvSpPr>
        <p:spPr>
          <a:xfrm>
            <a:off x="-55937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29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1" name="Google Shape;2511;p29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7848" y="-38821"/>
            <a:ext cx="3012490" cy="184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7" name="Google Shape;2517;p30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97126"/>
            <a:ext cx="8007599" cy="1728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8" name="Google Shape;2518;p30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19" name="Google Shape;2519;p30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30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2" name="Google Shape;2522;p30"/>
          <p:cNvGrpSpPr/>
          <p:nvPr/>
        </p:nvGrpSpPr>
        <p:grpSpPr>
          <a:xfrm>
            <a:off x="2571510" y="2261086"/>
            <a:ext cx="1566984" cy="1374284"/>
            <a:chOff x="803740" y="588064"/>
            <a:chExt cx="1699147" cy="2259883"/>
          </a:xfrm>
        </p:grpSpPr>
        <p:pic>
          <p:nvPicPr>
            <p:cNvPr id="2523" name="Google Shape;2523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4" name="Google Shape;2524;p30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grpSp>
        <p:nvGrpSpPr>
          <p:cNvPr id="2525" name="Google Shape;2525;p30"/>
          <p:cNvGrpSpPr/>
          <p:nvPr/>
        </p:nvGrpSpPr>
        <p:grpSpPr>
          <a:xfrm>
            <a:off x="5297715" y="2307669"/>
            <a:ext cx="1699147" cy="1321751"/>
            <a:chOff x="3624955" y="605671"/>
            <a:chExt cx="1699147" cy="2259883"/>
          </a:xfrm>
        </p:grpSpPr>
        <p:pic>
          <p:nvPicPr>
            <p:cNvPr id="2526" name="Google Shape;2526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7" name="Google Shape;2527;p30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28" name="Google Shape;2528;p30"/>
          <p:cNvGrpSpPr/>
          <p:nvPr/>
        </p:nvGrpSpPr>
        <p:grpSpPr>
          <a:xfrm>
            <a:off x="8505328" y="2410506"/>
            <a:ext cx="1239370" cy="1204040"/>
            <a:chOff x="6564380" y="588063"/>
            <a:chExt cx="1699147" cy="2259883"/>
          </a:xfrm>
        </p:grpSpPr>
        <p:pic>
          <p:nvPicPr>
            <p:cNvPr id="2529" name="Google Shape;2529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0" name="Google Shape;2530;p30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pic>
        <p:nvPicPr>
          <p:cNvPr id="2531" name="Google Shape;2531;p30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30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3" name="Google Shape;2533;p30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30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Google Shape;2535;p30"/>
          <p:cNvSpPr txBox="1"/>
          <p:nvPr/>
        </p:nvSpPr>
        <p:spPr>
          <a:xfrm>
            <a:off x="-81000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6" name="Google Shape;2536;p30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7" name="Google Shape;2537;p30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5076775" y="3857474"/>
            <a:ext cx="3087465" cy="301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3256" y="-555048"/>
            <a:ext cx="4296284" cy="287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31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855675"/>
            <a:ext cx="7800708" cy="186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31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46" name="Google Shape;2546;p31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9" name="Google Shape;2549;p31"/>
          <p:cNvGrpSpPr/>
          <p:nvPr/>
        </p:nvGrpSpPr>
        <p:grpSpPr>
          <a:xfrm>
            <a:off x="8286462" y="2184434"/>
            <a:ext cx="1582231" cy="1454616"/>
            <a:chOff x="803740" y="588064"/>
            <a:chExt cx="1699147" cy="2259883"/>
          </a:xfrm>
        </p:grpSpPr>
        <p:pic>
          <p:nvPicPr>
            <p:cNvPr id="2550" name="Google Shape;2550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1" name="Google Shape;2551;p31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52" name="Google Shape;2552;p31"/>
          <p:cNvGrpSpPr/>
          <p:nvPr/>
        </p:nvGrpSpPr>
        <p:grpSpPr>
          <a:xfrm>
            <a:off x="5494834" y="2245167"/>
            <a:ext cx="1181738" cy="1333472"/>
            <a:chOff x="3624955" y="605671"/>
            <a:chExt cx="1699147" cy="2259883"/>
          </a:xfrm>
        </p:grpSpPr>
        <p:pic>
          <p:nvPicPr>
            <p:cNvPr id="2553" name="Google Shape;2553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4" name="Google Shape;2554;p31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vase</a:t>
              </a:r>
            </a:p>
          </p:txBody>
        </p:sp>
      </p:grpSp>
      <p:grpSp>
        <p:nvGrpSpPr>
          <p:cNvPr id="2555" name="Google Shape;2555;p31"/>
          <p:cNvGrpSpPr/>
          <p:nvPr/>
        </p:nvGrpSpPr>
        <p:grpSpPr>
          <a:xfrm>
            <a:off x="2541777" y="2198949"/>
            <a:ext cx="1442088" cy="1310211"/>
            <a:chOff x="6564380" y="588063"/>
            <a:chExt cx="1699147" cy="2259883"/>
          </a:xfrm>
        </p:grpSpPr>
        <p:pic>
          <p:nvPicPr>
            <p:cNvPr id="2556" name="Google Shape;2556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7" name="Google Shape;2557;p31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58" name="Google Shape;2558;p31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59" name="Google Shape;2559;p31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" name="Google Shape;2560;p31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31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31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3" name="Google Shape;2563;p31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586042"/>
            <a:ext cx="3513705" cy="3271958"/>
          </a:xfrm>
          <a:prstGeom prst="rect">
            <a:avLst/>
          </a:prstGeom>
          <a:noFill/>
          <a:ln>
            <a:noFill/>
          </a:ln>
        </p:spPr>
      </p:pic>
      <p:sp>
        <p:nvSpPr>
          <p:cNvPr id="2564" name="Google Shape;2564;p31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5" name="Google Shape;2565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7956" y="-284431"/>
            <a:ext cx="3419313" cy="233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" name="Google Shape;2570;p32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24428"/>
            <a:ext cx="7800708" cy="2000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1" name="Google Shape;2571;p32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72" name="Google Shape;2572;p32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32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32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5" name="Google Shape;2575;p32"/>
          <p:cNvGrpSpPr/>
          <p:nvPr/>
        </p:nvGrpSpPr>
        <p:grpSpPr>
          <a:xfrm>
            <a:off x="8346674" y="2185509"/>
            <a:ext cx="981924" cy="1242785"/>
            <a:chOff x="803740" y="588064"/>
            <a:chExt cx="1699147" cy="2259883"/>
          </a:xfrm>
        </p:grpSpPr>
        <p:pic>
          <p:nvPicPr>
            <p:cNvPr id="2576" name="Google Shape;2576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7" name="Google Shape;2577;p32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2578" name="Google Shape;2578;p32"/>
          <p:cNvGrpSpPr/>
          <p:nvPr/>
        </p:nvGrpSpPr>
        <p:grpSpPr>
          <a:xfrm>
            <a:off x="5420120" y="2184434"/>
            <a:ext cx="1139520" cy="1219146"/>
            <a:chOff x="3624955" y="605671"/>
            <a:chExt cx="1699147" cy="2259883"/>
          </a:xfrm>
        </p:grpSpPr>
        <p:pic>
          <p:nvPicPr>
            <p:cNvPr id="2579" name="Google Shape;2579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0" name="Google Shape;2580;p32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581" name="Google Shape;2581;p32"/>
          <p:cNvGrpSpPr/>
          <p:nvPr/>
        </p:nvGrpSpPr>
        <p:grpSpPr>
          <a:xfrm>
            <a:off x="2734614" y="2184434"/>
            <a:ext cx="1109290" cy="1219146"/>
            <a:chOff x="6564380" y="588063"/>
            <a:chExt cx="1699147" cy="2259883"/>
          </a:xfrm>
        </p:grpSpPr>
        <p:pic>
          <p:nvPicPr>
            <p:cNvPr id="2582" name="Google Shape;2582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3" name="Google Shape;2583;p32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pic>
        <p:nvPicPr>
          <p:cNvPr id="2584" name="Google Shape;2584;p32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6066"/>
            <a:ext cx="12191999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32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6" name="Google Shape;2586;p32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32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32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9" name="Google Shape;2589;p32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833756"/>
            <a:ext cx="3096646" cy="3024244"/>
          </a:xfrm>
          <a:prstGeom prst="rect">
            <a:avLst/>
          </a:prstGeom>
          <a:noFill/>
          <a:ln>
            <a:noFill/>
          </a:ln>
        </p:spPr>
      </p:pic>
      <p:sp>
        <p:nvSpPr>
          <p:cNvPr id="2590" name="Google Shape;2590;p32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1" name="Google Shape;2591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3833" y="25206"/>
            <a:ext cx="2735661" cy="209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97C1"/>
            </a:gs>
            <a:gs pos="14000">
              <a:srgbClr val="AA97C1"/>
            </a:gs>
            <a:gs pos="16000">
              <a:srgbClr val="FFFFFF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" descr="Page 2 | Vietnam landscape Vectors &amp; Illustrations for Free Download | 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0534">
            <a:off x="1654870" y="4882471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grpSp>
        <p:nvGrpSpPr>
          <p:cNvPr id="264" name="Google Shape;264;p2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265" name="Google Shape;265;p2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2" descr="Free: Brown wooden frame , Preview, Wooden frames transparent background  PNG clipart - nohat.c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9637">
            <a:off x="2941190" y="-2452"/>
            <a:ext cx="6023484" cy="4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p2"/>
          <p:cNvSpPr/>
          <p:nvPr/>
        </p:nvSpPr>
        <p:spPr>
          <a:xfrm>
            <a:off x="1746931" y="455775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8714" y="2202441"/>
            <a:ext cx="4409579" cy="95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4886133" y="1236495"/>
            <a:ext cx="2133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Unit</a:t>
            </a:r>
            <a:endParaRPr/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5186" y="1122771"/>
            <a:ext cx="1175789" cy="11341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/>
          <p:nvPr/>
        </p:nvSpPr>
        <p:spPr>
          <a:xfrm rot="-4011482">
            <a:off x="2425908" y="4565984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5" name="Google Shape;275;p2" descr="Page 7 | Vietnam landscape Vectors &amp; Illustrations for Free Download |  Freepi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pic>
        <p:nvPicPr>
          <p:cNvPr id="276" name="Google Shape;276;p2" descr="Page 16 | Village summer Vectors &amp; Illustrations for Free Download | Freepik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13399">
            <a:off x="8213073" y="4925315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277" name="Google Shape;277;p2"/>
          <p:cNvSpPr/>
          <p:nvPr/>
        </p:nvSpPr>
        <p:spPr>
          <a:xfrm rot="-2108782">
            <a:off x="9318224" y="4494036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2"/>
          <p:cNvSpPr/>
          <p:nvPr/>
        </p:nvSpPr>
        <p:spPr>
          <a:xfrm rot="-3048672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2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"/>
          <p:cNvSpPr/>
          <p:nvPr/>
        </p:nvSpPr>
        <p:spPr>
          <a:xfrm>
            <a:off x="1810290" y="2850814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1" name="Google Shape;28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97451" y="225688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0BF331EA-12F2-40C3-BD03-7F2F1AD2752C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6" name="Google Shape;2596;p33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43573"/>
            <a:ext cx="7800708" cy="178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7" name="Google Shape;2597;p33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98" name="Google Shape;2598;p33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33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33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1" name="Google Shape;2601;p33"/>
          <p:cNvGrpSpPr/>
          <p:nvPr/>
        </p:nvGrpSpPr>
        <p:grpSpPr>
          <a:xfrm>
            <a:off x="2644463" y="2438687"/>
            <a:ext cx="1049007" cy="1143250"/>
            <a:chOff x="803740" y="588064"/>
            <a:chExt cx="1699147" cy="2259883"/>
          </a:xfrm>
        </p:grpSpPr>
        <p:pic>
          <p:nvPicPr>
            <p:cNvPr id="2602" name="Google Shape;2602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3" name="Google Shape;2603;p33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cake</a:t>
              </a:r>
            </a:p>
          </p:txBody>
        </p:sp>
      </p:grpSp>
      <p:grpSp>
        <p:nvGrpSpPr>
          <p:cNvPr id="2604" name="Google Shape;2604;p33"/>
          <p:cNvGrpSpPr/>
          <p:nvPr/>
        </p:nvGrpSpPr>
        <p:grpSpPr>
          <a:xfrm>
            <a:off x="5464282" y="2438687"/>
            <a:ext cx="1099471" cy="1159266"/>
            <a:chOff x="3624955" y="605671"/>
            <a:chExt cx="1699147" cy="2259883"/>
          </a:xfrm>
        </p:grpSpPr>
        <p:pic>
          <p:nvPicPr>
            <p:cNvPr id="2605" name="Google Shape;2605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6" name="Google Shape;2606;p33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pizza</a:t>
              </a:r>
            </a:p>
          </p:txBody>
        </p:sp>
      </p:grpSp>
      <p:grpSp>
        <p:nvGrpSpPr>
          <p:cNvPr id="2607" name="Google Shape;2607;p33"/>
          <p:cNvGrpSpPr/>
          <p:nvPr/>
        </p:nvGrpSpPr>
        <p:grpSpPr>
          <a:xfrm>
            <a:off x="8334565" y="2511007"/>
            <a:ext cx="1019791" cy="1086946"/>
            <a:chOff x="6564380" y="588063"/>
            <a:chExt cx="1699147" cy="2259883"/>
          </a:xfrm>
        </p:grpSpPr>
        <p:pic>
          <p:nvPicPr>
            <p:cNvPr id="2608" name="Google Shape;2608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9" name="Google Shape;2609;p33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milk</a:t>
              </a:r>
            </a:p>
          </p:txBody>
        </p:sp>
      </p:grpSp>
      <p:pic>
        <p:nvPicPr>
          <p:cNvPr id="2610" name="Google Shape;2610;p33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33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2" name="Google Shape;2612;p33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33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4" name="Google Shape;2614;p33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5" name="Google Shape;2615;p33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6" name="Google Shape;2616;p33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3" y="3966694"/>
            <a:ext cx="2960527" cy="289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33" descr="Chocolate Cake with Cherries PNG Large Clipart​ | Gallery Yopriceville -  High-Quality Free Images and Transparent PNG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5838" y="-24711"/>
            <a:ext cx="1998818" cy="220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2" name="Google Shape;2622;p34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132856"/>
            <a:ext cx="7800708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3" name="Google Shape;2623;p34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624" name="Google Shape;2624;p34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34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34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7" name="Google Shape;2627;p34"/>
          <p:cNvGrpSpPr/>
          <p:nvPr/>
        </p:nvGrpSpPr>
        <p:grpSpPr>
          <a:xfrm>
            <a:off x="5494985" y="1894535"/>
            <a:ext cx="1115159" cy="1137381"/>
            <a:chOff x="803740" y="588064"/>
            <a:chExt cx="1699147" cy="2259883"/>
          </a:xfrm>
        </p:grpSpPr>
        <p:pic>
          <p:nvPicPr>
            <p:cNvPr id="2628" name="Google Shape;2628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9" name="Google Shape;2629;p34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630" name="Google Shape;2630;p34"/>
          <p:cNvGrpSpPr/>
          <p:nvPr/>
        </p:nvGrpSpPr>
        <p:grpSpPr>
          <a:xfrm>
            <a:off x="2608175" y="1923554"/>
            <a:ext cx="1119570" cy="1084484"/>
            <a:chOff x="3624955" y="605671"/>
            <a:chExt cx="1699147" cy="2259883"/>
          </a:xfrm>
        </p:grpSpPr>
        <p:pic>
          <p:nvPicPr>
            <p:cNvPr id="2631" name="Google Shape;2631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2" name="Google Shape;2632;p34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33" name="Google Shape;2633;p34"/>
          <p:cNvGrpSpPr/>
          <p:nvPr/>
        </p:nvGrpSpPr>
        <p:grpSpPr>
          <a:xfrm>
            <a:off x="8313465" y="1894534"/>
            <a:ext cx="1118917" cy="1142930"/>
            <a:chOff x="6564380" y="588063"/>
            <a:chExt cx="1699147" cy="2259883"/>
          </a:xfrm>
        </p:grpSpPr>
        <p:pic>
          <p:nvPicPr>
            <p:cNvPr id="2634" name="Google Shape;2634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5" name="Google Shape;2635;p34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id="2636" name="Google Shape;2636;p34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34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8" name="Google Shape;2638;p34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Google Shape;2639;p34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0" name="Google Shape;2640;p34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34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2" name="Google Shape;2642;p34" descr="https://i.pinimg.com/564x/38/68/de/3868dea7a0a40d987e5e4c77bf67c02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2676" y="-93145"/>
            <a:ext cx="2688932" cy="20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7" name="Google Shape;2647;p3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" name="Google Shape;2654;p36" descr="Vietnam Cartoon Images - Free Download on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02"/>
            <a:ext cx="12192000" cy="685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36"/>
          <p:cNvSpPr/>
          <p:nvPr/>
        </p:nvSpPr>
        <p:spPr>
          <a:xfrm>
            <a:off x="140820" y="4601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36"/>
          <p:cNvSpPr/>
          <p:nvPr/>
        </p:nvSpPr>
        <p:spPr>
          <a:xfrm>
            <a:off x="-11885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36"/>
          <p:cNvSpPr/>
          <p:nvPr/>
        </p:nvSpPr>
        <p:spPr>
          <a:xfrm>
            <a:off x="-11885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36"/>
          <p:cNvSpPr/>
          <p:nvPr/>
        </p:nvSpPr>
        <p:spPr>
          <a:xfrm>
            <a:off x="-11885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36"/>
          <p:cNvSpPr txBox="1"/>
          <p:nvPr/>
        </p:nvSpPr>
        <p:spPr>
          <a:xfrm>
            <a:off x="-133577" y="-58960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Team boys</a:t>
            </a:r>
            <a:endParaRPr sz="24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36"/>
          <p:cNvSpPr/>
          <p:nvPr/>
        </p:nvSpPr>
        <p:spPr>
          <a:xfrm>
            <a:off x="99726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36"/>
          <p:cNvSpPr/>
          <p:nvPr/>
        </p:nvSpPr>
        <p:spPr>
          <a:xfrm>
            <a:off x="1000499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36"/>
          <p:cNvSpPr/>
          <p:nvPr/>
        </p:nvSpPr>
        <p:spPr>
          <a:xfrm>
            <a:off x="99888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36"/>
          <p:cNvSpPr/>
          <p:nvPr/>
        </p:nvSpPr>
        <p:spPr>
          <a:xfrm>
            <a:off x="99726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9" name="Google Shape;2679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0" name="Google Shape;2680;p36"/>
          <p:cNvSpPr/>
          <p:nvPr/>
        </p:nvSpPr>
        <p:spPr>
          <a:xfrm>
            <a:off x="10194123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2" name="Google Shape;2682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3" name="Google Shape;2683;p36"/>
          <p:cNvSpPr/>
          <p:nvPr/>
        </p:nvSpPr>
        <p:spPr>
          <a:xfrm>
            <a:off x="10194125" y="56426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4" name="Google Shape;2684;p36"/>
          <p:cNvSpPr/>
          <p:nvPr/>
        </p:nvSpPr>
        <p:spPr>
          <a:xfrm>
            <a:off x="10194125" y="56507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5" name="Google Shape;2685;p36"/>
          <p:cNvSpPr/>
          <p:nvPr/>
        </p:nvSpPr>
        <p:spPr>
          <a:xfrm>
            <a:off x="10194125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6" name="Google Shape;2686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Google Shape;2688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36"/>
          <p:cNvSpPr/>
          <p:nvPr/>
        </p:nvSpPr>
        <p:spPr>
          <a:xfrm>
            <a:off x="11150753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1" name="Google Shape;2691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2" name="Google Shape;2692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36"/>
          <p:cNvSpPr/>
          <p:nvPr/>
        </p:nvSpPr>
        <p:spPr>
          <a:xfrm>
            <a:off x="1115075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4" name="Google Shape;2694;p36"/>
          <p:cNvSpPr/>
          <p:nvPr/>
        </p:nvSpPr>
        <p:spPr>
          <a:xfrm>
            <a:off x="11150754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5" name="Google Shape;2695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7" name="Google Shape;269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547" y="1662002"/>
            <a:ext cx="5089010" cy="50839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2698" name="Google Shape;2698;p36"/>
          <p:cNvGrpSpPr/>
          <p:nvPr/>
        </p:nvGrpSpPr>
        <p:grpSpPr>
          <a:xfrm>
            <a:off x="4300885" y="2384625"/>
            <a:ext cx="3365841" cy="3438259"/>
            <a:chOff x="4860032" y="2420888"/>
            <a:chExt cx="2880320" cy="3010301"/>
          </a:xfrm>
        </p:grpSpPr>
        <p:grpSp>
          <p:nvGrpSpPr>
            <p:cNvPr id="2699" name="Google Shape;2699;p36"/>
            <p:cNvGrpSpPr/>
            <p:nvPr/>
          </p:nvGrpSpPr>
          <p:grpSpPr>
            <a:xfrm>
              <a:off x="4860032" y="2420888"/>
              <a:ext cx="2880320" cy="2880073"/>
              <a:chOff x="4860032" y="2420888"/>
              <a:chExt cx="2880320" cy="2880073"/>
            </a:xfrm>
          </p:grpSpPr>
          <p:sp>
            <p:nvSpPr>
              <p:cNvPr id="2700" name="Google Shape;2700;p36"/>
              <p:cNvSpPr/>
              <p:nvPr/>
            </p:nvSpPr>
            <p:spPr>
              <a:xfrm>
                <a:off x="4860032" y="2420888"/>
                <a:ext cx="2880320" cy="288007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name="adj1" fmla="val 32558"/>
                  <a:gd name="adj2" fmla="val 115666"/>
                </a:avLst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2" name="Google Shape;2702;p36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3" name="Google Shape;2703;p36"/>
          <p:cNvSpPr/>
          <p:nvPr/>
        </p:nvSpPr>
        <p:spPr>
          <a:xfrm>
            <a:off x="5551840" y="3710375"/>
            <a:ext cx="863928" cy="844338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SPIN STOP</a:t>
            </a:r>
            <a:endParaRPr/>
          </a:p>
        </p:txBody>
      </p:sp>
      <p:sp>
        <p:nvSpPr>
          <p:cNvPr id="2704" name="Google Shape;2704;p36"/>
          <p:cNvSpPr/>
          <p:nvPr/>
        </p:nvSpPr>
        <p:spPr>
          <a:xfrm>
            <a:off x="7197551" y="2803557"/>
            <a:ext cx="801211" cy="696995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5" name="Google Shape;2705;p36"/>
          <p:cNvSpPr/>
          <p:nvPr/>
        </p:nvSpPr>
        <p:spPr>
          <a:xfrm>
            <a:off x="7430645" y="3668715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6" name="Google Shape;2706;p36"/>
          <p:cNvSpPr/>
          <p:nvPr/>
        </p:nvSpPr>
        <p:spPr>
          <a:xfrm>
            <a:off x="7353891" y="4625036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7" name="Google Shape;2707;p36"/>
          <p:cNvSpPr/>
          <p:nvPr/>
        </p:nvSpPr>
        <p:spPr>
          <a:xfrm>
            <a:off x="6490789" y="211387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8" name="Google Shape;2708;p36"/>
          <p:cNvSpPr/>
          <p:nvPr/>
        </p:nvSpPr>
        <p:spPr>
          <a:xfrm>
            <a:off x="6038053" y="5699281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9" name="Google Shape;2709;p36"/>
          <p:cNvSpPr/>
          <p:nvPr/>
        </p:nvSpPr>
        <p:spPr>
          <a:xfrm>
            <a:off x="6863175" y="530400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0" name="Google Shape;2710;p36"/>
          <p:cNvSpPr/>
          <p:nvPr/>
        </p:nvSpPr>
        <p:spPr>
          <a:xfrm>
            <a:off x="4409548" y="5323259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1" name="Google Shape;2711;p36"/>
          <p:cNvSpPr/>
          <p:nvPr/>
        </p:nvSpPr>
        <p:spPr>
          <a:xfrm>
            <a:off x="3676102" y="3642417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2" name="Google Shape;2712;p36"/>
          <p:cNvSpPr/>
          <p:nvPr/>
        </p:nvSpPr>
        <p:spPr>
          <a:xfrm>
            <a:off x="5222092" y="5691905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3" name="Google Shape;2713;p36"/>
          <p:cNvSpPr/>
          <p:nvPr/>
        </p:nvSpPr>
        <p:spPr>
          <a:xfrm>
            <a:off x="3823828" y="4630246"/>
            <a:ext cx="789891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4" name="Google Shape;2714;p36"/>
          <p:cNvSpPr/>
          <p:nvPr/>
        </p:nvSpPr>
        <p:spPr>
          <a:xfrm>
            <a:off x="4608093" y="2070763"/>
            <a:ext cx="788633" cy="70682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5" name="Google Shape;2715;p36"/>
          <p:cNvSpPr/>
          <p:nvPr/>
        </p:nvSpPr>
        <p:spPr>
          <a:xfrm>
            <a:off x="3868601" y="2803556"/>
            <a:ext cx="788633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6" name="Google Shape;2716;p36"/>
          <p:cNvSpPr/>
          <p:nvPr/>
        </p:nvSpPr>
        <p:spPr>
          <a:xfrm>
            <a:off x="5538926" y="1874041"/>
            <a:ext cx="99994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 AGAIN</a:t>
            </a:r>
            <a:endParaRPr sz="12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7" name="Google Shape;2717;p36"/>
          <p:cNvSpPr txBox="1"/>
          <p:nvPr/>
        </p:nvSpPr>
        <p:spPr>
          <a:xfrm>
            <a:off x="9217064" y="6161781"/>
            <a:ext cx="29511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twice the SPIN/STOP button to stop the pointer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8" name="Google Shape;2718;p36"/>
          <p:cNvSpPr/>
          <p:nvPr/>
        </p:nvSpPr>
        <p:spPr>
          <a:xfrm>
            <a:off x="4947183" y="4603"/>
            <a:ext cx="25535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Ask &amp; Answer</a:t>
            </a:r>
            <a:endParaRPr dirty="0"/>
          </a:p>
        </p:txBody>
      </p:sp>
      <p:sp>
        <p:nvSpPr>
          <p:cNvPr id="2719" name="Google Shape;2719;p36"/>
          <p:cNvSpPr/>
          <p:nvPr/>
        </p:nvSpPr>
        <p:spPr>
          <a:xfrm>
            <a:off x="10214442" y="12112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0" name="Google Shape;2720;p36"/>
          <p:cNvSpPr txBox="1"/>
          <p:nvPr/>
        </p:nvSpPr>
        <p:spPr>
          <a:xfrm>
            <a:off x="9948610" y="-19584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C008C"/>
                </a:solidFill>
                <a:latin typeface="Calibri"/>
                <a:ea typeface="Calibri"/>
                <a:cs typeface="Calibri"/>
                <a:sym typeface="Calibri"/>
              </a:rPr>
              <a:t>Team girls</a:t>
            </a:r>
            <a:endParaRPr sz="2400" b="1">
              <a:solidFill>
                <a:srgbClr val="EC0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1" name="Google Shape;2721;p36" descr="finish button Stock Illustration | Adobe Stock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177978"/>
            <a:ext cx="1549515" cy="7435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2" name="Google Shape;2722;p36">
            <a:hlinkClick r:id="rId7" action="ppaction://hlinksldjump"/>
          </p:cNvPr>
          <p:cNvSpPr/>
          <p:nvPr/>
        </p:nvSpPr>
        <p:spPr>
          <a:xfrm>
            <a:off x="4048433" y="638319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3" name="Google Shape;2723;p36">
            <a:hlinkClick r:id="rId8" action="ppaction://hlinksldjump"/>
          </p:cNvPr>
          <p:cNvSpPr/>
          <p:nvPr/>
        </p:nvSpPr>
        <p:spPr>
          <a:xfrm>
            <a:off x="4891853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36">
            <a:hlinkClick r:id="rId9" action="ppaction://hlinksldjump"/>
          </p:cNvPr>
          <p:cNvSpPr/>
          <p:nvPr/>
        </p:nvSpPr>
        <p:spPr>
          <a:xfrm>
            <a:off x="5845709" y="646755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5" name="Google Shape;2725;p36">
            <a:hlinkClick r:id="rId10" action="ppaction://hlinksldjump"/>
          </p:cNvPr>
          <p:cNvSpPr/>
          <p:nvPr/>
        </p:nvSpPr>
        <p:spPr>
          <a:xfrm>
            <a:off x="6774712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36">
            <a:hlinkClick r:id="rId11" action="ppaction://hlinksldjump"/>
          </p:cNvPr>
          <p:cNvSpPr/>
          <p:nvPr/>
        </p:nvSpPr>
        <p:spPr>
          <a:xfrm>
            <a:off x="7664386" y="626653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6"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0" dur="2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Google Shape;2731;p37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37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33" name="Google Shape;2733;p37"/>
          <p:cNvSpPr/>
          <p:nvPr/>
        </p:nvSpPr>
        <p:spPr>
          <a:xfrm>
            <a:off x="3026228" y="709433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____?</a:t>
            </a:r>
            <a:endParaRPr/>
          </a:p>
        </p:txBody>
      </p:sp>
      <p:pic>
        <p:nvPicPr>
          <p:cNvPr id="2734" name="Google Shape;2734;p37" descr="Questions Ic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8327" y="592429"/>
            <a:ext cx="2198688" cy="18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37" descr="Icon of man think thinking Royalty Free Vector Image"/>
          <p:cNvPicPr preferRelativeResize="0"/>
          <p:nvPr/>
        </p:nvPicPr>
        <p:blipFill rotWithShape="1">
          <a:blip r:embed="rId6">
            <a:alphaModFix/>
          </a:blip>
          <a:srcRect l="27223" r="25717" b="6827"/>
          <a:stretch/>
        </p:blipFill>
        <p:spPr>
          <a:xfrm>
            <a:off x="9400573" y="4223093"/>
            <a:ext cx="692776" cy="17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37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37" descr="Van - Free travel ic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6892" y="2497344"/>
            <a:ext cx="2575974" cy="2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2" name="Google Shape;2742;p38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3" name="Google Shape;2743;p38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44" name="Google Shape;2744;p38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45" name="Google Shape;2745;p38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6" name="Google Shape;2746;p38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Google Shape;2747;p38" descr="Volleyball Icon Logo Vector Graphic by artpray · Creative Fabrica"/>
          <p:cNvPicPr preferRelativeResize="0"/>
          <p:nvPr/>
        </p:nvPicPr>
        <p:blipFill rotWithShape="1">
          <a:blip r:embed="rId6">
            <a:alphaModFix/>
          </a:blip>
          <a:srcRect l="29157" t="19456" r="31399" b="17686"/>
          <a:stretch/>
        </p:blipFill>
        <p:spPr>
          <a:xfrm>
            <a:off x="4808114" y="2571034"/>
            <a:ext cx="1996225" cy="21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8" name="Google Shape;2748;p38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3" name="Google Shape;2753;p39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Google Shape;2754;p39"/>
          <p:cNvSpPr/>
          <p:nvPr/>
        </p:nvSpPr>
        <p:spPr>
          <a:xfrm>
            <a:off x="2787804" y="5702464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55" name="Google Shape;2755;p39"/>
          <p:cNvSpPr/>
          <p:nvPr/>
        </p:nvSpPr>
        <p:spPr>
          <a:xfrm>
            <a:off x="3071967" y="15166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_________?</a:t>
            </a:r>
            <a:endParaRPr/>
          </a:p>
        </p:txBody>
      </p:sp>
      <p:pic>
        <p:nvPicPr>
          <p:cNvPr id="2756" name="Google Shape;2756;p39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Google Shape;2757;p39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39" descr="13,800+ House Heart Icon Illustrations, Royalty-Free Vector Graphics &amp; Clip  Art - iStock | House heart icon vector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783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39" descr="Cartoon Village PNG, Vector, PSD, and Clipart With Transparent Background  for Free Download | Pngtre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1890" y="1378528"/>
            <a:ext cx="5753955" cy="3791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" name="Google Shape;2764;p40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5" name="Google Shape;2765;p40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D5007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_______?</a:t>
            </a:r>
            <a:endParaRPr/>
          </a:p>
        </p:txBody>
      </p:sp>
      <p:pic>
        <p:nvPicPr>
          <p:cNvPr id="2767" name="Google Shape;2767;p40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8" name="Google Shape;2768;p40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40" descr="Flower vase vector icon 7568353 Vector Art at Vecteez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0393" y="1357506"/>
            <a:ext cx="4316949" cy="431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40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" name="Google Shape;2775;p41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6" name="Google Shape;2776;p41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77" name="Google Shape;2777;p41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78" name="Google Shape;2778;p41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9" name="Google Shape;2779;p41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0" name="Google Shape;2780;p41" descr="Flower Icon | Plasticine Iconpack | Icon Archiv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328" y="1921671"/>
            <a:ext cx="3363990" cy="33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41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6" name="Google Shape;2786;p42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Google Shape;278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"/>
          <p:cNvSpPr/>
          <p:nvPr/>
        </p:nvSpPr>
        <p:spPr>
          <a:xfrm>
            <a:off x="422961" y="1046442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342;p7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343;p7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344;p7"/>
          <p:cNvSpPr/>
          <p:nvPr/>
        </p:nvSpPr>
        <p:spPr>
          <a:xfrm>
            <a:off x="11538361" y="65136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5" name="Google Shape;345;p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6" name="Google Shape;346;p7"/>
          <p:cNvSpPr/>
          <p:nvPr/>
        </p:nvSpPr>
        <p:spPr>
          <a:xfrm>
            <a:off x="9450734" y="2594386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7" name="Google Shape;347;p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p7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9" name="Google Shape;349;p7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350" name="Google Shape;350;p7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365" name="Google Shape;365;p7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7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385" name="Google Shape;385;p7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401" name="Google Shape;401;p7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7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411" name="Google Shape;411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7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446" name="Google Shape;446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7"/>
          <p:cNvSpPr txBox="1"/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"/>
              <a:buNone/>
            </a:pPr>
            <a:r>
              <a:rPr lang="en-US" sz="4400" b="1" i="0" u="none" strike="noStrike" cap="none">
                <a:solidFill>
                  <a:srgbClr val="002D86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sp>
        <p:nvSpPr>
          <p:cNvPr id="481" name="Google Shape;481;p7"/>
          <p:cNvSpPr txBox="1"/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dirty="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483" name="Google Shape;483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7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518" name="Google Shape;518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7"/>
          <p:cNvSpPr txBox="1"/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2. Activity 6: Listen and repeat.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/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3. Activity 7: Let’s talk.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7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555" name="Google Shape;555;p7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7"/>
          <p:cNvSpPr txBox="1"/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4. Activity 8: Let’s sing!</a:t>
            </a:r>
            <a:endParaRPr sz="3200" b="0" i="0" u="none" strike="noStrike" cap="none" dirty="0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4" name="Google Shape;564;p7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565" name="Google Shape;565;p7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7"/>
          <p:cNvGrpSpPr/>
          <p:nvPr/>
        </p:nvGrpSpPr>
        <p:grpSpPr>
          <a:xfrm rot="-1679516">
            <a:off x="436831" y="6164195"/>
            <a:ext cx="345870" cy="446504"/>
            <a:chOff x="5899168" y="3486640"/>
            <a:chExt cx="345870" cy="446504"/>
          </a:xfrm>
        </p:grpSpPr>
        <p:sp>
          <p:nvSpPr>
            <p:cNvPr id="580" name="Google Shape;580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585" name="Google Shape;585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7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590" name="Google Shape;590;p7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2611445" y="4522778"/>
            <a:ext cx="434954" cy="552628"/>
            <a:chOff x="7113073" y="3486640"/>
            <a:chExt cx="319216" cy="446504"/>
          </a:xfrm>
        </p:grpSpPr>
        <p:sp>
          <p:nvSpPr>
            <p:cNvPr id="598" name="Google Shape;59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215045" y="4041256"/>
            <a:ext cx="702630" cy="1039671"/>
            <a:chOff x="7113073" y="3486640"/>
            <a:chExt cx="319216" cy="446504"/>
          </a:xfrm>
        </p:grpSpPr>
        <p:sp>
          <p:nvSpPr>
            <p:cNvPr id="628" name="Google Shape;62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7"/>
          <p:cNvGrpSpPr/>
          <p:nvPr/>
        </p:nvGrpSpPr>
        <p:grpSpPr>
          <a:xfrm rot="185910">
            <a:off x="7641200" y="5936787"/>
            <a:ext cx="345870" cy="446504"/>
            <a:chOff x="5899168" y="3486640"/>
            <a:chExt cx="345870" cy="446504"/>
          </a:xfrm>
        </p:grpSpPr>
        <p:sp>
          <p:nvSpPr>
            <p:cNvPr id="658" name="Google Shape;658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2" name="Google Shape;662;p7"/>
          <p:cNvSpPr txBox="1"/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5. Fun corner and </a:t>
            </a:r>
            <a:r>
              <a:rPr lang="en-US" sz="3200" dirty="0">
                <a:solidFill>
                  <a:srgbClr val="F4FEFF"/>
                </a:solidFill>
              </a:rPr>
              <a:t>W</a:t>
            </a: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rap-up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40000">
              <a:srgbClr val="A685C0"/>
            </a:gs>
            <a:gs pos="8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3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4" name="Google Shape;2794;p43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5" name="Google Shape;2795;p43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6" name="Google Shape;2796;p43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7" name="Google Shape;2797;p4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8" name="Google Shape;2798;p4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9" name="Google Shape;2799;p4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0" name="Google Shape;2800;p43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01" name="Google Shape;280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856" y="1647743"/>
            <a:ext cx="6657933" cy="40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458" y="1647742"/>
            <a:ext cx="6622243" cy="45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959" y="2203832"/>
            <a:ext cx="5384005" cy="32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43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2805" name="Google Shape;2805;p43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>
                <a:gd name="adj" fmla="val 16667"/>
              </a:avLst>
            </a:prstGeom>
            <a:solidFill>
              <a:srgbClr val="9F76B4"/>
            </a:solidFill>
            <a:ln w="25400" cap="flat" cmpd="sng">
              <a:solidFill>
                <a:srgbClr val="F3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3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v</a:t>
              </a:r>
              <a:endParaRPr/>
            </a:p>
          </p:txBody>
        </p:sp>
      </p:grpSp>
      <p:sp>
        <p:nvSpPr>
          <p:cNvPr id="2807" name="Google Shape;2807;p43"/>
          <p:cNvSpPr/>
          <p:nvPr/>
        </p:nvSpPr>
        <p:spPr>
          <a:xfrm>
            <a:off x="2630392" y="273834"/>
            <a:ext cx="7054948" cy="919401"/>
          </a:xfrm>
          <a:prstGeom prst="roundRect">
            <a:avLst>
              <a:gd name="adj" fmla="val 16667"/>
            </a:avLst>
          </a:prstGeom>
          <a:solidFill>
            <a:srgbClr val="FAB0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99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say goodbye!</a:t>
            </a:r>
            <a:endParaRPr/>
          </a:p>
        </p:txBody>
      </p:sp>
      <p:pic>
        <p:nvPicPr>
          <p:cNvPr id="2808" name="Google Shape;2808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-161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5904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19146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70925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1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22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53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7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668" name="Google Shape;668;p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683" name="Google Shape;683;p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699" name="Google Shape;699;p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709" name="Google Shape;70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744" name="Google Shape;74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779" name="Google Shape;77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814" name="Google Shape;81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849" name="Google Shape;849;p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858" name="Google Shape;858;p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8"/>
          <p:cNvGrpSpPr/>
          <p:nvPr/>
        </p:nvGrpSpPr>
        <p:grpSpPr>
          <a:xfrm rot="-1679516">
            <a:off x="308187" y="6221170"/>
            <a:ext cx="345870" cy="446504"/>
            <a:chOff x="5899168" y="3486640"/>
            <a:chExt cx="345870" cy="446504"/>
          </a:xfrm>
        </p:grpSpPr>
        <p:sp>
          <p:nvSpPr>
            <p:cNvPr id="873" name="Google Shape;873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8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878" name="Google Shape;878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p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883" name="Google Shape;883;p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8"/>
          <p:cNvGrpSpPr/>
          <p:nvPr/>
        </p:nvGrpSpPr>
        <p:grpSpPr>
          <a:xfrm>
            <a:off x="141596" y="4072230"/>
            <a:ext cx="511410" cy="780849"/>
            <a:chOff x="7113073" y="3486640"/>
            <a:chExt cx="319216" cy="446504"/>
          </a:xfrm>
        </p:grpSpPr>
        <p:sp>
          <p:nvSpPr>
            <p:cNvPr id="891" name="Google Shape;89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8"/>
          <p:cNvGrpSpPr/>
          <p:nvPr/>
        </p:nvGrpSpPr>
        <p:grpSpPr>
          <a:xfrm>
            <a:off x="11386643" y="3887857"/>
            <a:ext cx="702630" cy="1039671"/>
            <a:chOff x="7113073" y="3486640"/>
            <a:chExt cx="319216" cy="446504"/>
          </a:xfrm>
        </p:grpSpPr>
        <p:sp>
          <p:nvSpPr>
            <p:cNvPr id="921" name="Google Shape;92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8"/>
          <p:cNvGrpSpPr/>
          <p:nvPr/>
        </p:nvGrpSpPr>
        <p:grpSpPr>
          <a:xfrm rot="185910">
            <a:off x="7407192" y="5888632"/>
            <a:ext cx="345870" cy="446504"/>
            <a:chOff x="5899168" y="3486640"/>
            <a:chExt cx="345870" cy="446504"/>
          </a:xfrm>
        </p:grpSpPr>
        <p:sp>
          <p:nvSpPr>
            <p:cNvPr id="951" name="Google Shape;951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8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Warm-up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8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7" name="Google Shape;957;p8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8" name="Google Shape;958;p8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9" name="Google Shape;959;p8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0" name="Google Shape;960;p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1" name="Google Shape;961;p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2" name="Google Shape;962;p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3" name="Google Shape;963;p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"/>
          <p:cNvSpPr/>
          <p:nvPr/>
        </p:nvSpPr>
        <p:spPr>
          <a:xfrm>
            <a:off x="6312165" y="2130208"/>
            <a:ext cx="29161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Hot seat</a:t>
            </a:r>
            <a:endParaRPr/>
          </a:p>
        </p:txBody>
      </p:sp>
    </p:spTree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0" descr="School Van Svg Png Icon Free Download (#9705) - OnlineWebFont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077" y="1192827"/>
            <a:ext cx="4937304" cy="493730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0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</a:t>
            </a:r>
            <a:endParaRPr/>
          </a:p>
        </p:txBody>
      </p:sp>
      <p:sp>
        <p:nvSpPr>
          <p:cNvPr id="976" name="Google Shape;976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79" name="Google Shape;979;p10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2192" y="801688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volleyball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89" name="Google Shape;989;p11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1" descr="free volleyball clipart black and white - Bing images #volleyball # volleyball #crafts | Volleyball clipart, Clipart black and white, Shape  col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3988" y="1270000"/>
            <a:ext cx="3959225" cy="39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1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945357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village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2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00" name="Google Shape;1000;p12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2" descr="Pinter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835" y="2191872"/>
            <a:ext cx="4389531" cy="27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724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803</Words>
  <Application>Microsoft Office PowerPoint</Application>
  <PresentationFormat>Widescreen</PresentationFormat>
  <Paragraphs>232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41</vt:i4>
      </vt:variant>
    </vt:vector>
  </HeadingPairs>
  <TitlesOfParts>
    <vt:vector size="71" baseType="lpstr">
      <vt:lpstr>Candara</vt:lpstr>
      <vt:lpstr>Fredoka</vt:lpstr>
      <vt:lpstr>Calibri Light</vt:lpstr>
      <vt:lpstr>Century Gothic</vt:lpstr>
      <vt:lpstr>Amatic SC</vt:lpstr>
      <vt:lpstr>Patrick Hand</vt:lpstr>
      <vt:lpstr>Archivo</vt:lpstr>
      <vt:lpstr>Roboto</vt:lpstr>
      <vt:lpstr>Century</vt:lpstr>
      <vt:lpstr>Calibri</vt:lpstr>
      <vt:lpstr>Lato</vt:lpstr>
      <vt:lpstr>Paytone One</vt:lpstr>
      <vt:lpstr>Satisfy</vt:lpstr>
      <vt:lpstr>Arial</vt:lpstr>
      <vt:lpstr>Comic Sans MS</vt:lpstr>
      <vt:lpstr>Nunito</vt:lpstr>
      <vt:lpstr>Office Theme</vt:lpstr>
      <vt:lpstr>2_Office Theme</vt:lpstr>
      <vt:lpstr>World Bee Day by Slidesgo</vt:lpstr>
      <vt:lpstr>Biology Subject for Pre-K: Animals Abilities and Characteristics by Slidesgo</vt:lpstr>
      <vt:lpstr>2_Diseño predeterminado</vt:lpstr>
      <vt:lpstr>5_Office Theme</vt:lpstr>
      <vt:lpstr>1_Office Theme</vt:lpstr>
      <vt:lpstr>10_Tema de Office</vt:lpstr>
      <vt:lpstr>4_Tema de Office</vt:lpstr>
      <vt:lpstr>2_Tema de Office</vt:lpstr>
      <vt:lpstr>5_Tema de Office</vt:lpstr>
      <vt:lpstr>7_Tema de Office</vt:lpstr>
      <vt:lpstr>1_Office-téma</vt:lpstr>
      <vt:lpstr>4_Office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5</cp:revision>
  <dcterms:created xsi:type="dcterms:W3CDTF">2020-12-03T01:35:36Z</dcterms:created>
  <dcterms:modified xsi:type="dcterms:W3CDTF">2025-12-22T10:50:38Z</dcterms:modified>
</cp:coreProperties>
</file>