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8" r:id="rId3"/>
    <p:sldMasterId id="2147483691" r:id="rId4"/>
  </p:sldMasterIdLst>
  <p:notesMasterIdLst>
    <p:notesMasterId r:id="rId60"/>
  </p:notesMasterIdLst>
  <p:sldIdLst>
    <p:sldId id="369" r:id="rId5"/>
    <p:sldId id="325" r:id="rId6"/>
    <p:sldId id="328" r:id="rId7"/>
    <p:sldId id="329" r:id="rId8"/>
    <p:sldId id="330" r:id="rId9"/>
    <p:sldId id="331" r:id="rId10"/>
    <p:sldId id="326" r:id="rId11"/>
    <p:sldId id="284" r:id="rId12"/>
    <p:sldId id="288" r:id="rId13"/>
    <p:sldId id="294" r:id="rId14"/>
    <p:sldId id="292" r:id="rId15"/>
    <p:sldId id="289" r:id="rId16"/>
    <p:sldId id="293" r:id="rId17"/>
    <p:sldId id="290" r:id="rId18"/>
    <p:sldId id="295" r:id="rId19"/>
    <p:sldId id="291" r:id="rId20"/>
    <p:sldId id="296" r:id="rId21"/>
    <p:sldId id="287" r:id="rId22"/>
    <p:sldId id="281" r:id="rId23"/>
    <p:sldId id="285" r:id="rId24"/>
    <p:sldId id="286" r:id="rId25"/>
    <p:sldId id="297" r:id="rId26"/>
    <p:sldId id="332" r:id="rId27"/>
    <p:sldId id="258" r:id="rId28"/>
    <p:sldId id="277" r:id="rId29"/>
    <p:sldId id="278" r:id="rId30"/>
    <p:sldId id="279" r:id="rId31"/>
    <p:sldId id="333" r:id="rId32"/>
    <p:sldId id="280" r:id="rId33"/>
    <p:sldId id="335" r:id="rId34"/>
    <p:sldId id="276" r:id="rId35"/>
    <p:sldId id="334" r:id="rId36"/>
    <p:sldId id="336" r:id="rId37"/>
    <p:sldId id="299" r:id="rId38"/>
    <p:sldId id="300" r:id="rId39"/>
    <p:sldId id="310" r:id="rId40"/>
    <p:sldId id="302" r:id="rId41"/>
    <p:sldId id="307" r:id="rId42"/>
    <p:sldId id="303" r:id="rId43"/>
    <p:sldId id="304" r:id="rId44"/>
    <p:sldId id="301" r:id="rId45"/>
    <p:sldId id="305" r:id="rId46"/>
    <p:sldId id="306" r:id="rId47"/>
    <p:sldId id="311" r:id="rId48"/>
    <p:sldId id="309" r:id="rId49"/>
    <p:sldId id="313" r:id="rId50"/>
    <p:sldId id="314" r:id="rId51"/>
    <p:sldId id="312" r:id="rId52"/>
    <p:sldId id="315" r:id="rId53"/>
    <p:sldId id="316" r:id="rId54"/>
    <p:sldId id="317" r:id="rId55"/>
    <p:sldId id="318" r:id="rId56"/>
    <p:sldId id="321" r:id="rId57"/>
    <p:sldId id="322" r:id="rId58"/>
    <p:sldId id="33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990"/>
    <a:srgbClr val="0036A2"/>
    <a:srgbClr val="F49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2377" autoAdjust="0"/>
  </p:normalViewPr>
  <p:slideViewPr>
    <p:cSldViewPr snapToGrid="0" showGuides="1">
      <p:cViewPr varScale="1">
        <p:scale>
          <a:sx n="59" d="100"/>
          <a:sy n="59" d="100"/>
        </p:scale>
        <p:origin x="88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6544A-715A-4AE9-B831-AC709C738A27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07E3C-26A2-4375-BEBA-FC62E39B4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97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Khi kết thúc trò chơi, nhấp vào nút con ong để giành chiến thắng.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 bị một số hình ảnh về các từ của các chữ cái Q/q (/k/), X/x (/ks/), J/j (/dʒ/) và V/v (/v/).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Dán ba bức tranh lên bảng và yêu cầu học sinh quyết định xem bức tranh nào mà các em cho là khác lạ.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 dụ. box, van, fox (Đây có thể là “van” vì “box” và “fox” có âm là chữ X/x (/ks/).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Tiếp tục trò chơi cho đến khi sử dụng hết các hình ảnh.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2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7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68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05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33350" y="5212900"/>
            <a:ext cx="107253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title"/>
          </p:nvPr>
        </p:nvSpPr>
        <p:spPr>
          <a:xfrm>
            <a:off x="1540243" y="1937339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-3248600">
            <a:off x="11979816" y="587701"/>
            <a:ext cx="162865" cy="16286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-3248931">
            <a:off x="11793150" y="391444"/>
            <a:ext cx="114738" cy="11473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74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95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5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63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43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57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69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3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4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0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2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5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3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NULL" TargetMode="External"/><Relationship Id="rId7" Type="http://schemas.openxmlformats.org/officeDocument/2006/relationships/image" Target="../media/image6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NULL" TargetMode="External"/><Relationship Id="rId7" Type="http://schemas.openxmlformats.org/officeDocument/2006/relationships/image" Target="../media/image6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9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2.mp3"/><Relationship Id="rId11" Type="http://schemas.openxmlformats.org/officeDocument/2006/relationships/image" Target="../media/image68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9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10.mp3"/><Relationship Id="rId11" Type="http://schemas.microsoft.com/office/2007/relationships/hdphoto" Target="../media/hdphoto2.wdp"/><Relationship Id="rId5" Type="http://schemas.microsoft.com/office/2007/relationships/media" Target="../media/media10.mp3"/><Relationship Id="rId10" Type="http://schemas.openxmlformats.org/officeDocument/2006/relationships/image" Target="../media/image67.png"/><Relationship Id="rId4" Type="http://schemas.openxmlformats.org/officeDocument/2006/relationships/audio" Target="../media/media9.mp3"/><Relationship Id="rId9" Type="http://schemas.openxmlformats.org/officeDocument/2006/relationships/image" Target="../media/image65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9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7.mp3"/><Relationship Id="rId11" Type="http://schemas.openxmlformats.org/officeDocument/2006/relationships/image" Target="../media/image68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9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6.mp3"/><Relationship Id="rId11" Type="http://schemas.openxmlformats.org/officeDocument/2006/relationships/image" Target="../media/image68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65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2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87.png"/><Relationship Id="rId5" Type="http://schemas.openxmlformats.org/officeDocument/2006/relationships/audio" Target="../media/audio2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slide" Target="slide45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slide" Target="slide38.xml"/><Relationship Id="rId18" Type="http://schemas.microsoft.com/office/2007/relationships/hdphoto" Target="../media/hdphoto8.wdp"/><Relationship Id="rId26" Type="http://schemas.openxmlformats.org/officeDocument/2006/relationships/image" Target="../media/image106.png"/><Relationship Id="rId39" Type="http://schemas.microsoft.com/office/2007/relationships/hdphoto" Target="../media/hdphoto15.wdp"/><Relationship Id="rId21" Type="http://schemas.microsoft.com/office/2007/relationships/hdphoto" Target="../media/hdphoto9.wdp"/><Relationship Id="rId34" Type="http://schemas.openxmlformats.org/officeDocument/2006/relationships/slide" Target="slide35.xml"/><Relationship Id="rId7" Type="http://schemas.openxmlformats.org/officeDocument/2006/relationships/slide" Target="slide36.xml"/><Relationship Id="rId12" Type="http://schemas.microsoft.com/office/2007/relationships/hdphoto" Target="../media/hdphoto6.wdp"/><Relationship Id="rId17" Type="http://schemas.openxmlformats.org/officeDocument/2006/relationships/image" Target="../media/image103.png"/><Relationship Id="rId25" Type="http://schemas.openxmlformats.org/officeDocument/2006/relationships/slide" Target="slide43.xml"/><Relationship Id="rId33" Type="http://schemas.microsoft.com/office/2007/relationships/hdphoto" Target="../media/hdphoto13.wdp"/><Relationship Id="rId38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6" Type="http://schemas.openxmlformats.org/officeDocument/2006/relationships/slide" Target="slide40.xml"/><Relationship Id="rId20" Type="http://schemas.openxmlformats.org/officeDocument/2006/relationships/image" Target="../media/image104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01.png"/><Relationship Id="rId24" Type="http://schemas.microsoft.com/office/2007/relationships/hdphoto" Target="../media/hdphoto10.wdp"/><Relationship Id="rId32" Type="http://schemas.openxmlformats.org/officeDocument/2006/relationships/image" Target="../media/image108.png"/><Relationship Id="rId37" Type="http://schemas.openxmlformats.org/officeDocument/2006/relationships/image" Target="../media/image66.gif"/><Relationship Id="rId5" Type="http://schemas.openxmlformats.org/officeDocument/2006/relationships/image" Target="../media/image99.png"/><Relationship Id="rId15" Type="http://schemas.microsoft.com/office/2007/relationships/hdphoto" Target="../media/hdphoto7.wdp"/><Relationship Id="rId23" Type="http://schemas.openxmlformats.org/officeDocument/2006/relationships/image" Target="../media/image105.png"/><Relationship Id="rId28" Type="http://schemas.openxmlformats.org/officeDocument/2006/relationships/slide" Target="slide44.xml"/><Relationship Id="rId36" Type="http://schemas.microsoft.com/office/2007/relationships/hdphoto" Target="../media/hdphoto14.wdp"/><Relationship Id="rId10" Type="http://schemas.openxmlformats.org/officeDocument/2006/relationships/slide" Target="slide37.xml"/><Relationship Id="rId19" Type="http://schemas.openxmlformats.org/officeDocument/2006/relationships/slide" Target="slide39.xml"/><Relationship Id="rId31" Type="http://schemas.openxmlformats.org/officeDocument/2006/relationships/slide" Target="slide41.xml"/><Relationship Id="rId4" Type="http://schemas.openxmlformats.org/officeDocument/2006/relationships/audio" Target="../media/audio6.wav"/><Relationship Id="rId9" Type="http://schemas.microsoft.com/office/2007/relationships/hdphoto" Target="../media/hdphoto5.wdp"/><Relationship Id="rId14" Type="http://schemas.openxmlformats.org/officeDocument/2006/relationships/image" Target="../media/image102.png"/><Relationship Id="rId22" Type="http://schemas.openxmlformats.org/officeDocument/2006/relationships/slide" Target="slide42.xml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openxmlformats.org/officeDocument/2006/relationships/image" Target="../media/image109.png"/><Relationship Id="rId8" Type="http://schemas.openxmlformats.org/officeDocument/2006/relationships/image" Target="../media/image100.png"/><Relationship Id="rId3" Type="http://schemas.openxmlformats.org/officeDocument/2006/relationships/audio" Target="../media/audio5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slide" Target="slide34.xml"/><Relationship Id="rId5" Type="http://schemas.microsoft.com/office/2007/relationships/hdphoto" Target="../media/hdphoto4.wdp"/><Relationship Id="rId10" Type="http://schemas.openxmlformats.org/officeDocument/2006/relationships/image" Target="../media/image94.png"/><Relationship Id="rId4" Type="http://schemas.openxmlformats.org/officeDocument/2006/relationships/image" Target="../media/image99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117.png"/><Relationship Id="rId2" Type="http://schemas.microsoft.com/office/2007/relationships/media" Target="../media/media3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114.png"/><Relationship Id="rId11" Type="http://schemas.microsoft.com/office/2007/relationships/hdphoto" Target="../media/hdphoto18.wdp"/><Relationship Id="rId5" Type="http://schemas.microsoft.com/office/2007/relationships/hdphoto" Target="../media/hdphoto4.wdp"/><Relationship Id="rId1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99.png"/><Relationship Id="rId9" Type="http://schemas.microsoft.com/office/2007/relationships/hdphoto" Target="../media/hdphoto17.wdp"/><Relationship Id="rId1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12" Type="http://schemas.microsoft.com/office/2007/relationships/hdphoto" Target="../media/hdphoto1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8.png"/><Relationship Id="rId11" Type="http://schemas.openxmlformats.org/officeDocument/2006/relationships/image" Target="../media/image113.png"/><Relationship Id="rId5" Type="http://schemas.microsoft.com/office/2007/relationships/hdphoto" Target="../media/hdphoto4.wdp"/><Relationship Id="rId10" Type="http://schemas.openxmlformats.org/officeDocument/2006/relationships/slide" Target="slide34.xml"/><Relationship Id="rId4" Type="http://schemas.openxmlformats.org/officeDocument/2006/relationships/image" Target="../media/image99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3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12" Type="http://schemas.microsoft.com/office/2007/relationships/hdphoto" Target="../media/hdphoto18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8.png"/><Relationship Id="rId11" Type="http://schemas.openxmlformats.org/officeDocument/2006/relationships/image" Target="../media/image116.png"/><Relationship Id="rId5" Type="http://schemas.microsoft.com/office/2007/relationships/hdphoto" Target="../media/hdphoto4.wdp"/><Relationship Id="rId15" Type="http://schemas.microsoft.com/office/2007/relationships/hdphoto" Target="../media/hdphoto16.wdp"/><Relationship Id="rId10" Type="http://schemas.microsoft.com/office/2007/relationships/hdphoto" Target="../media/hdphoto17.wdp"/><Relationship Id="rId4" Type="http://schemas.openxmlformats.org/officeDocument/2006/relationships/image" Target="../media/image99.png"/><Relationship Id="rId9" Type="http://schemas.openxmlformats.org/officeDocument/2006/relationships/image" Target="../media/image115.png"/><Relationship Id="rId1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11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18.png"/><Relationship Id="rId11" Type="http://schemas.openxmlformats.org/officeDocument/2006/relationships/slide" Target="slide34.xml"/><Relationship Id="rId5" Type="http://schemas.microsoft.com/office/2007/relationships/hdphoto" Target="../media/hdphoto4.wdp"/><Relationship Id="rId10" Type="http://schemas.openxmlformats.org/officeDocument/2006/relationships/image" Target="../media/image84.png"/><Relationship Id="rId4" Type="http://schemas.openxmlformats.org/officeDocument/2006/relationships/image" Target="../media/image99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12" Type="http://schemas.microsoft.com/office/2007/relationships/hdphoto" Target="../media/hdphoto1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image" Target="../media/image113.png"/><Relationship Id="rId5" Type="http://schemas.microsoft.com/office/2007/relationships/hdphoto" Target="../media/hdphoto4.wdp"/><Relationship Id="rId10" Type="http://schemas.openxmlformats.org/officeDocument/2006/relationships/slide" Target="slide34.xml"/><Relationship Id="rId4" Type="http://schemas.openxmlformats.org/officeDocument/2006/relationships/image" Target="../media/image99.pn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12" Type="http://schemas.openxmlformats.org/officeDocument/2006/relationships/image" Target="../media/image11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18.png"/><Relationship Id="rId11" Type="http://schemas.openxmlformats.org/officeDocument/2006/relationships/slide" Target="slide34.xml"/><Relationship Id="rId5" Type="http://schemas.microsoft.com/office/2007/relationships/hdphoto" Target="../media/hdphoto4.wdp"/><Relationship Id="rId10" Type="http://schemas.openxmlformats.org/officeDocument/2006/relationships/image" Target="../media/image83.png"/><Relationship Id="rId4" Type="http://schemas.openxmlformats.org/officeDocument/2006/relationships/image" Target="../media/image99.png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12" Type="http://schemas.openxmlformats.org/officeDocument/2006/relationships/image" Target="../media/image1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slide" Target="slide34.xml"/><Relationship Id="rId5" Type="http://schemas.microsoft.com/office/2007/relationships/hdphoto" Target="../media/hdphoto4.wdp"/><Relationship Id="rId10" Type="http://schemas.microsoft.com/office/2007/relationships/hdphoto" Target="../media/hdphoto20.wdp"/><Relationship Id="rId4" Type="http://schemas.openxmlformats.org/officeDocument/2006/relationships/image" Target="../media/image99.png"/><Relationship Id="rId9" Type="http://schemas.openxmlformats.org/officeDocument/2006/relationships/image" Target="../media/image120.png"/><Relationship Id="rId1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12" Type="http://schemas.openxmlformats.org/officeDocument/2006/relationships/slide" Target="slide34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image" Target="../media/image112.png"/><Relationship Id="rId5" Type="http://schemas.microsoft.com/office/2007/relationships/hdphoto" Target="../media/hdphoto4.wdp"/><Relationship Id="rId10" Type="http://schemas.openxmlformats.org/officeDocument/2006/relationships/image" Target="../media/image122.png"/><Relationship Id="rId4" Type="http://schemas.openxmlformats.org/officeDocument/2006/relationships/image" Target="../media/image99.png"/><Relationship Id="rId9" Type="http://schemas.openxmlformats.org/officeDocument/2006/relationships/image" Target="../media/image65.png"/><Relationship Id="rId14" Type="http://schemas.microsoft.com/office/2007/relationships/hdphoto" Target="../media/hdphoto1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slide" Target="slide3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1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4.png"/><Relationship Id="rId11" Type="http://schemas.microsoft.com/office/2007/relationships/hdphoto" Target="../media/hdphoto19.wdp"/><Relationship Id="rId5" Type="http://schemas.microsoft.com/office/2007/relationships/hdphoto" Target="../media/hdphoto4.wdp"/><Relationship Id="rId15" Type="http://schemas.microsoft.com/office/2007/relationships/hdphoto" Target="../media/hdphoto16.wdp"/><Relationship Id="rId10" Type="http://schemas.openxmlformats.org/officeDocument/2006/relationships/image" Target="../media/image117.png"/><Relationship Id="rId4" Type="http://schemas.openxmlformats.org/officeDocument/2006/relationships/image" Target="../media/image99.png"/><Relationship Id="rId9" Type="http://schemas.microsoft.com/office/2007/relationships/hdphoto" Target="../media/hdphoto17.wdp"/><Relationship Id="rId1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125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21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94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120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20.wdp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23.jpeg"/><Relationship Id="rId7" Type="http://schemas.openxmlformats.org/officeDocument/2006/relationships/image" Target="../media/image1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115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23.jpeg"/><Relationship Id="rId7" Type="http://schemas.openxmlformats.org/officeDocument/2006/relationships/image" Target="../media/image1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microsoft.com/office/2007/relationships/hdphoto" Target="../media/hdphoto17.wdp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115.png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1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NULL" TargetMode="External"/><Relationship Id="rId7" Type="http://schemas.openxmlformats.org/officeDocument/2006/relationships/image" Target="../media/image6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juice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889695" y="69992"/>
            <a:ext cx="2074927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658" y="940876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ox</a:t>
            </a:r>
            <a:endParaRPr lang="en-US" sz="2700" dirty="0"/>
          </a:p>
        </p:txBody>
      </p:sp>
      <p:pic>
        <p:nvPicPr>
          <p:cNvPr id="20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578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324736" y="4614176"/>
            <a:ext cx="2095896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pic>
        <p:nvPicPr>
          <p:cNvPr id="3" name="qu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001" y="3683183"/>
            <a:ext cx="609600" cy="609600"/>
          </a:xfrm>
          <a:prstGeom prst="rect">
            <a:avLst/>
          </a:prstGeom>
        </p:spPr>
      </p:pic>
      <p:pic>
        <p:nvPicPr>
          <p:cNvPr id="2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1591" y="2466519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095896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juice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206581" y="1822589"/>
            <a:ext cx="2275051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3998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658" y="940876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pic>
        <p:nvPicPr>
          <p:cNvPr id="23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5998" y="1892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1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square</a:t>
            </a:r>
          </a:p>
        </p:txBody>
      </p:sp>
      <p:pic>
        <p:nvPicPr>
          <p:cNvPr id="6" name="squ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001" y="3021169"/>
            <a:ext cx="609600" cy="609600"/>
          </a:xfrm>
          <a:prstGeom prst="rect">
            <a:avLst/>
          </a:prstGeom>
        </p:spPr>
      </p:pic>
      <p:pic>
        <p:nvPicPr>
          <p:cNvPr id="2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4" name="volleyball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0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2594" y="1295468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63" end="276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2593" y="1975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square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42454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59" y="1295467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box</a:t>
            </a:r>
            <a:endParaRPr lang="en-US" sz="2700" dirty="0"/>
          </a:p>
        </p:txBody>
      </p:sp>
      <p:pic>
        <p:nvPicPr>
          <p:cNvPr id="22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24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4" name="volleyball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9119" y="1051786"/>
            <a:ext cx="487363" cy="487363"/>
          </a:xfrm>
          <a:prstGeom prst="rect">
            <a:avLst/>
          </a:prstGeom>
        </p:spPr>
      </p:pic>
      <p:sp>
        <p:nvSpPr>
          <p:cNvPr id="16" name="jelly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pic>
        <p:nvPicPr>
          <p:cNvPr id="22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6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4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9476" y="1962396"/>
            <a:ext cx="609600" cy="609600"/>
          </a:xfrm>
          <a:prstGeom prst="rect">
            <a:avLst/>
          </a:prstGeom>
        </p:spPr>
      </p:pic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5" y="1298088"/>
            <a:ext cx="5099857" cy="41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9320" y="330061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24001" y="6197742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174943" y="6208854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3314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7436" y="4133045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500" end="11507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04613" y="259901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383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3129" y="37748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3091" y="359560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24001" y="6162288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174943" y="6162288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5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812990"/>
            </a:gs>
            <a:gs pos="61000">
              <a:srgbClr val="F5A9CA"/>
            </a:gs>
            <a:gs pos="100000">
              <a:srgbClr val="EC008B"/>
            </a:gs>
          </a:gsLst>
          <a:lin ang="5400000" scaled="1"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3152400" y="5286250"/>
            <a:ext cx="5887200" cy="439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3790450" y="5212900"/>
            <a:ext cx="45309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Lesson 2 (1, 2, 3)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46" name="Google Shape;146;p18"/>
          <p:cNvGrpSpPr/>
          <p:nvPr/>
        </p:nvGrpSpPr>
        <p:grpSpPr>
          <a:xfrm rot="7876848">
            <a:off x="394067" y="491275"/>
            <a:ext cx="1680160" cy="1555259"/>
            <a:chOff x="1800137" y="386015"/>
            <a:chExt cx="1421864" cy="1316154"/>
          </a:xfrm>
        </p:grpSpPr>
        <p:sp>
          <p:nvSpPr>
            <p:cNvPr id="147" name="Google Shape;147;p18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6735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18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149" name="Google Shape;149;p18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150" name="Google Shape;150;p18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8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8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3" name="Google Shape;153;p18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154" name="Google Shape;154;p18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8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8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18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18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18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8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8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8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" name="Google Shape;163;p18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64" name="Google Shape;164;p18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" name="Google Shape;167;p18"/>
          <p:cNvGrpSpPr/>
          <p:nvPr/>
        </p:nvGrpSpPr>
        <p:grpSpPr>
          <a:xfrm>
            <a:off x="95478" y="4738294"/>
            <a:ext cx="2236285" cy="1937104"/>
            <a:chOff x="3540575" y="179636"/>
            <a:chExt cx="2203888" cy="1909229"/>
          </a:xfrm>
        </p:grpSpPr>
        <p:sp>
          <p:nvSpPr>
            <p:cNvPr id="168" name="Google Shape;168;p18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92675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18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3" name="Google Shape;173;p18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174" name="Google Shape;174;p18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175" name="Google Shape;175;p18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18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18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" name="Google Shape;178;p18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" name="Google Shape;179;p18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18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181;p18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18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183;p18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18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5" name="Google Shape;185;p18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8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8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8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8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18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" name="Google Shape;191;p18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8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8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6" name="Google Shape;196;p18"/>
          <p:cNvGrpSpPr/>
          <p:nvPr/>
        </p:nvGrpSpPr>
        <p:grpSpPr>
          <a:xfrm>
            <a:off x="2134809" y="547360"/>
            <a:ext cx="1151409" cy="1162040"/>
            <a:chOff x="2023843" y="5545490"/>
            <a:chExt cx="974449" cy="983446"/>
          </a:xfrm>
        </p:grpSpPr>
        <p:sp>
          <p:nvSpPr>
            <p:cNvPr id="197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20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0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8"/>
          <p:cNvGrpSpPr/>
          <p:nvPr/>
        </p:nvGrpSpPr>
        <p:grpSpPr>
          <a:xfrm>
            <a:off x="8513384" y="5371180"/>
            <a:ext cx="1217533" cy="1304220"/>
            <a:chOff x="1885538" y="2088865"/>
            <a:chExt cx="1251061" cy="1340136"/>
          </a:xfrm>
        </p:grpSpPr>
        <p:sp>
          <p:nvSpPr>
            <p:cNvPr id="212" name="Google Shape;212;p18"/>
            <p:cNvSpPr/>
            <p:nvPr/>
          </p:nvSpPr>
          <p:spPr>
            <a:xfrm>
              <a:off x="1892145" y="2095530"/>
              <a:ext cx="1237710" cy="1326764"/>
            </a:xfrm>
            <a:custGeom>
              <a:avLst/>
              <a:gdLst/>
              <a:ahLst/>
              <a:cxnLst/>
              <a:rect l="l" t="t" r="r" b="b"/>
              <a:pathLst>
                <a:path w="1237710" h="1326764" extrusionOk="0">
                  <a:moveTo>
                    <a:pt x="376126" y="441930"/>
                  </a:moveTo>
                  <a:cubicBezTo>
                    <a:pt x="431398" y="383295"/>
                    <a:pt x="319996" y="51740"/>
                    <a:pt x="444150" y="6748"/>
                  </a:cubicBezTo>
                  <a:cubicBezTo>
                    <a:pt x="617442" y="-56052"/>
                    <a:pt x="683959" y="339917"/>
                    <a:pt x="772845" y="349065"/>
                  </a:cubicBezTo>
                  <a:cubicBezTo>
                    <a:pt x="869667" y="359024"/>
                    <a:pt x="1173355" y="155829"/>
                    <a:pt x="1232090" y="299901"/>
                  </a:cubicBezTo>
                  <a:cubicBezTo>
                    <a:pt x="1278710" y="414257"/>
                    <a:pt x="1020510" y="543246"/>
                    <a:pt x="1002849" y="657582"/>
                  </a:cubicBezTo>
                  <a:cubicBezTo>
                    <a:pt x="985470" y="770089"/>
                    <a:pt x="1302813" y="896574"/>
                    <a:pt x="1193346" y="1055272"/>
                  </a:cubicBezTo>
                  <a:cubicBezTo>
                    <a:pt x="1078984" y="1221076"/>
                    <a:pt x="846555" y="952328"/>
                    <a:pt x="729246" y="999584"/>
                  </a:cubicBezTo>
                  <a:cubicBezTo>
                    <a:pt x="593881" y="1054113"/>
                    <a:pt x="560428" y="1342987"/>
                    <a:pt x="411815" y="1326049"/>
                  </a:cubicBezTo>
                  <a:cubicBezTo>
                    <a:pt x="242702" y="1306775"/>
                    <a:pt x="376253" y="967210"/>
                    <a:pt x="335226" y="871472"/>
                  </a:cubicBezTo>
                  <a:cubicBezTo>
                    <a:pt x="275906" y="733067"/>
                    <a:pt x="-13586" y="784857"/>
                    <a:pt x="497" y="620827"/>
                  </a:cubicBezTo>
                  <a:cubicBezTo>
                    <a:pt x="13074" y="474324"/>
                    <a:pt x="314330" y="507483"/>
                    <a:pt x="376126" y="441930"/>
                  </a:cubicBezTo>
                  <a:close/>
                </a:path>
              </a:pathLst>
            </a:custGeom>
            <a:solidFill>
              <a:srgbClr val="FBFBFB"/>
            </a:solidFill>
            <a:ln w="167350" cap="rnd" cmpd="sng">
              <a:solidFill>
                <a:srgbClr val="FBFBF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8"/>
            <p:cNvGrpSpPr/>
            <p:nvPr/>
          </p:nvGrpSpPr>
          <p:grpSpPr>
            <a:xfrm>
              <a:off x="1898533" y="2102206"/>
              <a:ext cx="1237710" cy="1326765"/>
              <a:chOff x="1898533" y="2102206"/>
              <a:chExt cx="1237710" cy="1326765"/>
            </a:xfrm>
          </p:grpSpPr>
          <p:sp>
            <p:nvSpPr>
              <p:cNvPr id="214" name="Google Shape;214;p18"/>
              <p:cNvSpPr/>
              <p:nvPr/>
            </p:nvSpPr>
            <p:spPr>
              <a:xfrm>
                <a:off x="1898533" y="2102206"/>
                <a:ext cx="1237710" cy="1326765"/>
              </a:xfrm>
              <a:custGeom>
                <a:avLst/>
                <a:gdLst/>
                <a:ahLst/>
                <a:cxnLst/>
                <a:rect l="l" t="t" r="r" b="b"/>
                <a:pathLst>
                  <a:path w="1237710" h="1326765" extrusionOk="0">
                    <a:moveTo>
                      <a:pt x="376126" y="441931"/>
                    </a:moveTo>
                    <a:cubicBezTo>
                      <a:pt x="431399" y="383296"/>
                      <a:pt x="319997" y="51742"/>
                      <a:pt x="444150" y="6749"/>
                    </a:cubicBezTo>
                    <a:cubicBezTo>
                      <a:pt x="617442" y="-56058"/>
                      <a:pt x="683959" y="339918"/>
                      <a:pt x="772839" y="349067"/>
                    </a:cubicBezTo>
                    <a:cubicBezTo>
                      <a:pt x="869668" y="359025"/>
                      <a:pt x="1173355" y="155830"/>
                      <a:pt x="1232090" y="299902"/>
                    </a:cubicBezTo>
                    <a:cubicBezTo>
                      <a:pt x="1278710" y="414258"/>
                      <a:pt x="1020510" y="543247"/>
                      <a:pt x="1002850" y="657576"/>
                    </a:cubicBezTo>
                    <a:cubicBezTo>
                      <a:pt x="985464" y="770084"/>
                      <a:pt x="1302814" y="896575"/>
                      <a:pt x="1193347" y="1055273"/>
                    </a:cubicBezTo>
                    <a:cubicBezTo>
                      <a:pt x="1078984" y="1221077"/>
                      <a:pt x="846549" y="952330"/>
                      <a:pt x="729246" y="999585"/>
                    </a:cubicBezTo>
                    <a:cubicBezTo>
                      <a:pt x="593875" y="1054115"/>
                      <a:pt x="560428" y="1342988"/>
                      <a:pt x="411816" y="1326050"/>
                    </a:cubicBezTo>
                    <a:cubicBezTo>
                      <a:pt x="242702" y="1306776"/>
                      <a:pt x="376254" y="967211"/>
                      <a:pt x="335226" y="871474"/>
                    </a:cubicBezTo>
                    <a:cubicBezTo>
                      <a:pt x="275906" y="733068"/>
                      <a:pt x="-13585" y="784858"/>
                      <a:pt x="497" y="620828"/>
                    </a:cubicBezTo>
                    <a:cubicBezTo>
                      <a:pt x="13074" y="474326"/>
                      <a:pt x="314331" y="507484"/>
                      <a:pt x="376126" y="44193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2247567" y="2471338"/>
                <a:ext cx="539640" cy="588497"/>
              </a:xfrm>
              <a:custGeom>
                <a:avLst/>
                <a:gdLst/>
                <a:ahLst/>
                <a:cxnLst/>
                <a:rect l="l" t="t" r="r" b="b"/>
                <a:pathLst>
                  <a:path w="539640" h="588497" extrusionOk="0">
                    <a:moveTo>
                      <a:pt x="163991" y="196021"/>
                    </a:moveTo>
                    <a:cubicBezTo>
                      <a:pt x="188088" y="170016"/>
                      <a:pt x="139519" y="22951"/>
                      <a:pt x="193647" y="2993"/>
                    </a:cubicBezTo>
                    <a:cubicBezTo>
                      <a:pt x="269205" y="-24861"/>
                      <a:pt x="298204" y="150775"/>
                      <a:pt x="336962" y="154833"/>
                    </a:cubicBezTo>
                    <a:cubicBezTo>
                      <a:pt x="379174" y="159247"/>
                      <a:pt x="511579" y="69122"/>
                      <a:pt x="537190" y="133020"/>
                    </a:cubicBezTo>
                    <a:cubicBezTo>
                      <a:pt x="557516" y="183745"/>
                      <a:pt x="444942" y="240960"/>
                      <a:pt x="437240" y="291678"/>
                    </a:cubicBezTo>
                    <a:cubicBezTo>
                      <a:pt x="429665" y="341580"/>
                      <a:pt x="568024" y="397683"/>
                      <a:pt x="520299" y="468078"/>
                    </a:cubicBezTo>
                    <a:cubicBezTo>
                      <a:pt x="470438" y="541620"/>
                      <a:pt x="369095" y="422416"/>
                      <a:pt x="317955" y="443378"/>
                    </a:cubicBezTo>
                    <a:cubicBezTo>
                      <a:pt x="258932" y="467562"/>
                      <a:pt x="244345" y="595694"/>
                      <a:pt x="179549" y="588180"/>
                    </a:cubicBezTo>
                    <a:cubicBezTo>
                      <a:pt x="105819" y="579634"/>
                      <a:pt x="164045" y="429013"/>
                      <a:pt x="146156" y="386552"/>
                    </a:cubicBezTo>
                    <a:cubicBezTo>
                      <a:pt x="120298" y="325158"/>
                      <a:pt x="-5918" y="348130"/>
                      <a:pt x="216" y="275371"/>
                    </a:cubicBezTo>
                    <a:cubicBezTo>
                      <a:pt x="5701" y="210394"/>
                      <a:pt x="137048" y="225101"/>
                      <a:pt x="163991" y="196021"/>
                    </a:cubicBezTo>
                    <a:close/>
                  </a:path>
                </a:pathLst>
              </a:custGeom>
              <a:solidFill>
                <a:srgbClr val="FFDF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2281823" y="2503610"/>
                <a:ext cx="473236" cy="523159"/>
              </a:xfrm>
              <a:custGeom>
                <a:avLst/>
                <a:gdLst/>
                <a:ahLst/>
                <a:cxnLst/>
                <a:rect l="l" t="t" r="r" b="b"/>
                <a:pathLst>
                  <a:path w="473236" h="523159" extrusionOk="0">
                    <a:moveTo>
                      <a:pt x="143806" y="174258"/>
                    </a:moveTo>
                    <a:cubicBezTo>
                      <a:pt x="164943" y="151139"/>
                      <a:pt x="122348" y="20401"/>
                      <a:pt x="169818" y="2660"/>
                    </a:cubicBezTo>
                    <a:cubicBezTo>
                      <a:pt x="236074" y="-22100"/>
                      <a:pt x="261511" y="134034"/>
                      <a:pt x="295492" y="137644"/>
                    </a:cubicBezTo>
                    <a:cubicBezTo>
                      <a:pt x="332515" y="141568"/>
                      <a:pt x="448626" y="61449"/>
                      <a:pt x="471088" y="118255"/>
                    </a:cubicBezTo>
                    <a:cubicBezTo>
                      <a:pt x="488910" y="163348"/>
                      <a:pt x="390192" y="214214"/>
                      <a:pt x="383434" y="259293"/>
                    </a:cubicBezTo>
                    <a:cubicBezTo>
                      <a:pt x="376791" y="303655"/>
                      <a:pt x="498125" y="353530"/>
                      <a:pt x="456274" y="416109"/>
                    </a:cubicBezTo>
                    <a:cubicBezTo>
                      <a:pt x="412547" y="481488"/>
                      <a:pt x="323675" y="375517"/>
                      <a:pt x="278823" y="394149"/>
                    </a:cubicBezTo>
                    <a:cubicBezTo>
                      <a:pt x="227067" y="415654"/>
                      <a:pt x="214275" y="529554"/>
                      <a:pt x="157455" y="522877"/>
                    </a:cubicBezTo>
                    <a:cubicBezTo>
                      <a:pt x="92793" y="515276"/>
                      <a:pt x="143860" y="381384"/>
                      <a:pt x="128168" y="343638"/>
                    </a:cubicBezTo>
                    <a:cubicBezTo>
                      <a:pt x="105491" y="289055"/>
                      <a:pt x="-5195" y="309482"/>
                      <a:pt x="190" y="244800"/>
                    </a:cubicBezTo>
                    <a:cubicBezTo>
                      <a:pt x="4999" y="187036"/>
                      <a:pt x="120178" y="200109"/>
                      <a:pt x="143806" y="174258"/>
                    </a:cubicBezTo>
                    <a:close/>
                  </a:path>
                </a:pathLst>
              </a:custGeom>
              <a:solidFill>
                <a:srgbClr val="F1B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8"/>
              <p:cNvGrpSpPr/>
              <p:nvPr/>
            </p:nvGrpSpPr>
            <p:grpSpPr>
              <a:xfrm>
                <a:off x="1991663" y="2209876"/>
                <a:ext cx="1003013" cy="1098512"/>
                <a:chOff x="1991663" y="2209876"/>
                <a:chExt cx="1003013" cy="1098512"/>
              </a:xfrm>
            </p:grpSpPr>
            <p:sp>
              <p:nvSpPr>
                <p:cNvPr id="218" name="Google Shape;218;p18"/>
                <p:cNvSpPr/>
                <p:nvPr/>
              </p:nvSpPr>
              <p:spPr>
                <a:xfrm>
                  <a:off x="2475671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9" y="0"/>
                        <a:pt x="41717" y="0"/>
                      </a:cubicBezTo>
                      <a:cubicBezTo>
                        <a:pt x="64756" y="0"/>
                        <a:pt x="83434" y="18672"/>
                        <a:pt x="83434" y="41711"/>
                      </a:cubicBezTo>
                      <a:cubicBezTo>
                        <a:pt x="83434" y="64756"/>
                        <a:pt x="64756" y="83428"/>
                        <a:pt x="41717" y="83428"/>
                      </a:cubicBezTo>
                      <a:cubicBezTo>
                        <a:pt x="18679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8"/>
                <p:cNvSpPr/>
                <p:nvPr/>
              </p:nvSpPr>
              <p:spPr>
                <a:xfrm>
                  <a:off x="2378682" y="2334412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1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4"/>
                        <a:pt x="41711" y="83434"/>
                      </a:cubicBezTo>
                      <a:cubicBezTo>
                        <a:pt x="18672" y="83434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8"/>
                <p:cNvSpPr/>
                <p:nvPr/>
              </p:nvSpPr>
              <p:spPr>
                <a:xfrm>
                  <a:off x="2839045" y="2503611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8"/>
                <p:cNvSpPr/>
                <p:nvPr/>
              </p:nvSpPr>
              <p:spPr>
                <a:xfrm>
                  <a:off x="2823012" y="2976405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18"/>
                <p:cNvSpPr/>
                <p:nvPr/>
              </p:nvSpPr>
              <p:spPr>
                <a:xfrm>
                  <a:off x="2336964" y="3108267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7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5"/>
                        <a:pt x="41717" y="83435"/>
                      </a:cubicBezTo>
                      <a:cubicBezTo>
                        <a:pt x="18672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18"/>
                <p:cNvSpPr/>
                <p:nvPr/>
              </p:nvSpPr>
              <p:spPr>
                <a:xfrm>
                  <a:off x="2108487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7" y="0"/>
                        <a:pt x="41717" y="0"/>
                      </a:cubicBezTo>
                      <a:cubicBezTo>
                        <a:pt x="64757" y="0"/>
                        <a:pt x="83435" y="18672"/>
                        <a:pt x="83435" y="41711"/>
                      </a:cubicBezTo>
                      <a:cubicBezTo>
                        <a:pt x="83435" y="64756"/>
                        <a:pt x="64757" y="83428"/>
                        <a:pt x="41717" y="83428"/>
                      </a:cubicBezTo>
                      <a:cubicBezTo>
                        <a:pt x="18677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8"/>
                <p:cNvSpPr/>
                <p:nvPr/>
              </p:nvSpPr>
              <p:spPr>
                <a:xfrm>
                  <a:off x="2947360" y="2471337"/>
                  <a:ext cx="47316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09" extrusionOk="0">
                      <a:moveTo>
                        <a:pt x="0" y="23655"/>
                      </a:moveTo>
                      <a:cubicBezTo>
                        <a:pt x="0" y="10589"/>
                        <a:pt x="10595" y="0"/>
                        <a:pt x="23661" y="0"/>
                      </a:cubicBezTo>
                      <a:cubicBezTo>
                        <a:pt x="36721" y="0"/>
                        <a:pt x="47316" y="10589"/>
                        <a:pt x="47316" y="23655"/>
                      </a:cubicBezTo>
                      <a:cubicBezTo>
                        <a:pt x="47316" y="36721"/>
                        <a:pt x="36721" y="47310"/>
                        <a:pt x="23661" y="47310"/>
                      </a:cubicBezTo>
                      <a:cubicBezTo>
                        <a:pt x="10595" y="47310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18"/>
                <p:cNvSpPr/>
                <p:nvPr/>
              </p:nvSpPr>
              <p:spPr>
                <a:xfrm>
                  <a:off x="2940803" y="3059840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10" y="10588"/>
                        <a:pt x="47310" y="23655"/>
                      </a:cubicBezTo>
                      <a:cubicBezTo>
                        <a:pt x="47310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18"/>
                <p:cNvSpPr/>
                <p:nvPr/>
              </p:nvSpPr>
              <p:spPr>
                <a:xfrm>
                  <a:off x="2331365" y="3261072"/>
                  <a:ext cx="47316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16" extrusionOk="0">
                      <a:moveTo>
                        <a:pt x="0" y="23662"/>
                      </a:moveTo>
                      <a:cubicBezTo>
                        <a:pt x="0" y="10595"/>
                        <a:pt x="10595" y="0"/>
                        <a:pt x="23655" y="0"/>
                      </a:cubicBezTo>
                      <a:cubicBezTo>
                        <a:pt x="36721" y="0"/>
                        <a:pt x="47316" y="10595"/>
                        <a:pt x="47316" y="23662"/>
                      </a:cubicBezTo>
                      <a:cubicBezTo>
                        <a:pt x="47316" y="36721"/>
                        <a:pt x="36721" y="47316"/>
                        <a:pt x="23655" y="47316"/>
                      </a:cubicBezTo>
                      <a:cubicBezTo>
                        <a:pt x="10595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18"/>
                <p:cNvSpPr/>
                <p:nvPr/>
              </p:nvSpPr>
              <p:spPr>
                <a:xfrm>
                  <a:off x="1991663" y="2718272"/>
                  <a:ext cx="47312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2" h="47316" extrusionOk="0">
                      <a:moveTo>
                        <a:pt x="0" y="23662"/>
                      </a:moveTo>
                      <a:cubicBezTo>
                        <a:pt x="0" y="10595"/>
                        <a:pt x="10591" y="0"/>
                        <a:pt x="23656" y="0"/>
                      </a:cubicBezTo>
                      <a:cubicBezTo>
                        <a:pt x="36721" y="0"/>
                        <a:pt x="47312" y="10595"/>
                        <a:pt x="47312" y="23662"/>
                      </a:cubicBezTo>
                      <a:cubicBezTo>
                        <a:pt x="47312" y="36721"/>
                        <a:pt x="36721" y="47316"/>
                        <a:pt x="23656" y="47316"/>
                      </a:cubicBezTo>
                      <a:cubicBezTo>
                        <a:pt x="10591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8"/>
                <p:cNvSpPr/>
                <p:nvPr/>
              </p:nvSpPr>
              <p:spPr>
                <a:xfrm>
                  <a:off x="2373083" y="2209876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09" y="10588"/>
                        <a:pt x="47309" y="23655"/>
                      </a:cubicBezTo>
                      <a:cubicBezTo>
                        <a:pt x="47309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8"/>
                <p:cNvSpPr/>
                <p:nvPr/>
              </p:nvSpPr>
              <p:spPr>
                <a:xfrm>
                  <a:off x="2462109" y="258704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8"/>
                <p:cNvSpPr/>
                <p:nvPr/>
              </p:nvSpPr>
              <p:spPr>
                <a:xfrm>
                  <a:off x="2618665" y="267117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8"/>
                <p:cNvSpPr/>
                <p:nvPr/>
              </p:nvSpPr>
              <p:spPr>
                <a:xfrm>
                  <a:off x="2648749" y="285627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18"/>
                <p:cNvSpPr/>
                <p:nvPr/>
              </p:nvSpPr>
              <p:spPr>
                <a:xfrm>
                  <a:off x="2455754" y="289958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8"/>
                <p:cNvSpPr/>
                <p:nvPr/>
              </p:nvSpPr>
              <p:spPr>
                <a:xfrm>
                  <a:off x="2396737" y="2741934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4" name="Google Shape;234;p18"/>
            <p:cNvSpPr/>
            <p:nvPr/>
          </p:nvSpPr>
          <p:spPr>
            <a:xfrm>
              <a:off x="1885538" y="2088865"/>
              <a:ext cx="1251061" cy="1340136"/>
            </a:xfrm>
            <a:custGeom>
              <a:avLst/>
              <a:gdLst/>
              <a:ahLst/>
              <a:cxnLst/>
              <a:rect l="l" t="t" r="r" b="b"/>
              <a:pathLst>
                <a:path w="1251061" h="1340136" extrusionOk="0">
                  <a:moveTo>
                    <a:pt x="482522" y="119"/>
                  </a:moveTo>
                  <a:cubicBezTo>
                    <a:pt x="471472" y="655"/>
                    <a:pt x="460013" y="2818"/>
                    <a:pt x="448406" y="7024"/>
                  </a:cubicBezTo>
                  <a:cubicBezTo>
                    <a:pt x="416099" y="18731"/>
                    <a:pt x="397079" y="48333"/>
                    <a:pt x="388339" y="93673"/>
                  </a:cubicBezTo>
                  <a:cubicBezTo>
                    <a:pt x="381481" y="129269"/>
                    <a:pt x="380864" y="172078"/>
                    <a:pt x="384575" y="233271"/>
                  </a:cubicBezTo>
                  <a:cubicBezTo>
                    <a:pt x="385305" y="245333"/>
                    <a:pt x="386135" y="256591"/>
                    <a:pt x="387501" y="275337"/>
                  </a:cubicBezTo>
                  <a:cubicBezTo>
                    <a:pt x="395773" y="388460"/>
                    <a:pt x="394929" y="425931"/>
                    <a:pt x="377878" y="444021"/>
                  </a:cubicBezTo>
                  <a:cubicBezTo>
                    <a:pt x="360619" y="462331"/>
                    <a:pt x="326630" y="472565"/>
                    <a:pt x="248953" y="486930"/>
                  </a:cubicBezTo>
                  <a:cubicBezTo>
                    <a:pt x="244629" y="487727"/>
                    <a:pt x="206513" y="494866"/>
                    <a:pt x="198933" y="496346"/>
                  </a:cubicBezTo>
                  <a:cubicBezTo>
                    <a:pt x="139750" y="507899"/>
                    <a:pt x="100098" y="519238"/>
                    <a:pt x="68127" y="536108"/>
                  </a:cubicBezTo>
                  <a:cubicBezTo>
                    <a:pt x="27191" y="557714"/>
                    <a:pt x="3949" y="587081"/>
                    <a:pt x="527" y="626943"/>
                  </a:cubicBezTo>
                  <a:cubicBezTo>
                    <a:pt x="-3173" y="670040"/>
                    <a:pt x="12675" y="701544"/>
                    <a:pt x="46361" y="725520"/>
                  </a:cubicBezTo>
                  <a:cubicBezTo>
                    <a:pt x="71708" y="743556"/>
                    <a:pt x="99540" y="754620"/>
                    <a:pt x="159796" y="773446"/>
                  </a:cubicBezTo>
                  <a:cubicBezTo>
                    <a:pt x="161627" y="774015"/>
                    <a:pt x="174747" y="778268"/>
                    <a:pt x="177376" y="779098"/>
                  </a:cubicBezTo>
                  <a:cubicBezTo>
                    <a:pt x="272452" y="808995"/>
                    <a:pt x="315077" y="832924"/>
                    <a:pt x="335598" y="880810"/>
                  </a:cubicBezTo>
                  <a:cubicBezTo>
                    <a:pt x="347371" y="908282"/>
                    <a:pt x="345992" y="944005"/>
                    <a:pt x="333508" y="1052635"/>
                  </a:cubicBezTo>
                  <a:cubicBezTo>
                    <a:pt x="331512" y="1069967"/>
                    <a:pt x="330300" y="1081071"/>
                    <a:pt x="329108" y="1092611"/>
                  </a:cubicBezTo>
                  <a:cubicBezTo>
                    <a:pt x="321647" y="1165055"/>
                    <a:pt x="321085" y="1213825"/>
                    <a:pt x="330159" y="1253345"/>
                  </a:cubicBezTo>
                  <a:cubicBezTo>
                    <a:pt x="341826" y="1304164"/>
                    <a:pt x="369774" y="1333907"/>
                    <a:pt x="417639" y="1339365"/>
                  </a:cubicBezTo>
                  <a:cubicBezTo>
                    <a:pt x="456704" y="1343818"/>
                    <a:pt x="490130" y="1328924"/>
                    <a:pt x="521239" y="1296462"/>
                  </a:cubicBezTo>
                  <a:cubicBezTo>
                    <a:pt x="544934" y="1271729"/>
                    <a:pt x="563753" y="1242549"/>
                    <a:pt x="595954" y="1185328"/>
                  </a:cubicBezTo>
                  <a:cubicBezTo>
                    <a:pt x="597903" y="1181859"/>
                    <a:pt x="604587" y="1170199"/>
                    <a:pt x="605370" y="1168792"/>
                  </a:cubicBezTo>
                  <a:cubicBezTo>
                    <a:pt x="659792" y="1071970"/>
                    <a:pt x="690961" y="1031512"/>
                    <a:pt x="738271" y="1012451"/>
                  </a:cubicBezTo>
                  <a:cubicBezTo>
                    <a:pt x="759421" y="1003932"/>
                    <a:pt x="786297" y="1005975"/>
                    <a:pt x="820942" y="1017688"/>
                  </a:cubicBezTo>
                  <a:cubicBezTo>
                    <a:pt x="847342" y="1026609"/>
                    <a:pt x="865151" y="1034894"/>
                    <a:pt x="924957" y="1064569"/>
                  </a:cubicBezTo>
                  <a:cubicBezTo>
                    <a:pt x="941225" y="1072639"/>
                    <a:pt x="951833" y="1077816"/>
                    <a:pt x="962837" y="1082987"/>
                  </a:cubicBezTo>
                  <a:cubicBezTo>
                    <a:pt x="1017353" y="1108597"/>
                    <a:pt x="1057134" y="1121757"/>
                    <a:pt x="1093855" y="1123170"/>
                  </a:cubicBezTo>
                  <a:cubicBezTo>
                    <a:pt x="1139772" y="1124932"/>
                    <a:pt x="1176942" y="1107090"/>
                    <a:pt x="1205405" y="1065822"/>
                  </a:cubicBezTo>
                  <a:cubicBezTo>
                    <a:pt x="1235328" y="1022443"/>
                    <a:pt x="1236788" y="978610"/>
                    <a:pt x="1214199" y="932713"/>
                  </a:cubicBezTo>
                  <a:cubicBezTo>
                    <a:pt x="1197087" y="897968"/>
                    <a:pt x="1171048" y="867248"/>
                    <a:pt x="1120645" y="817393"/>
                  </a:cubicBezTo>
                  <a:cubicBezTo>
                    <a:pt x="1063905" y="761277"/>
                    <a:pt x="1059699" y="757279"/>
                    <a:pt x="1043626" y="736611"/>
                  </a:cubicBezTo>
                  <a:cubicBezTo>
                    <a:pt x="1022081" y="708911"/>
                    <a:pt x="1012805" y="685933"/>
                    <a:pt x="1016000" y="665245"/>
                  </a:cubicBezTo>
                  <a:cubicBezTo>
                    <a:pt x="1022154" y="625396"/>
                    <a:pt x="1049841" y="591454"/>
                    <a:pt x="1131106" y="511623"/>
                  </a:cubicBezTo>
                  <a:cubicBezTo>
                    <a:pt x="1141453" y="501463"/>
                    <a:pt x="1146951" y="496186"/>
                    <a:pt x="1153086" y="490064"/>
                  </a:cubicBezTo>
                  <a:cubicBezTo>
                    <a:pt x="1191502" y="451696"/>
                    <a:pt x="1214714" y="424773"/>
                    <a:pt x="1230727" y="397977"/>
                  </a:cubicBezTo>
                  <a:cubicBezTo>
                    <a:pt x="1251107" y="363888"/>
                    <a:pt x="1256780" y="333000"/>
                    <a:pt x="1244959" y="304008"/>
                  </a:cubicBezTo>
                  <a:cubicBezTo>
                    <a:pt x="1228892" y="264594"/>
                    <a:pt x="1194910" y="247188"/>
                    <a:pt x="1145759" y="248126"/>
                  </a:cubicBezTo>
                  <a:cubicBezTo>
                    <a:pt x="1106775" y="248869"/>
                    <a:pt x="1060188" y="260502"/>
                    <a:pt x="996953" y="282871"/>
                  </a:cubicBezTo>
                  <a:cubicBezTo>
                    <a:pt x="983645" y="287579"/>
                    <a:pt x="969976" y="292642"/>
                    <a:pt x="952583" y="299192"/>
                  </a:cubicBezTo>
                  <a:cubicBezTo>
                    <a:pt x="832608" y="344379"/>
                    <a:pt x="808559" y="351933"/>
                    <a:pt x="780129" y="349007"/>
                  </a:cubicBezTo>
                  <a:cubicBezTo>
                    <a:pt x="768000" y="347754"/>
                    <a:pt x="754726" y="337039"/>
                    <a:pt x="739945" y="316565"/>
                  </a:cubicBezTo>
                  <a:cubicBezTo>
                    <a:pt x="729230" y="301724"/>
                    <a:pt x="718132" y="282396"/>
                    <a:pt x="703947" y="255037"/>
                  </a:cubicBezTo>
                  <a:cubicBezTo>
                    <a:pt x="697042" y="241716"/>
                    <a:pt x="670836" y="189565"/>
                    <a:pt x="665023" y="178226"/>
                  </a:cubicBezTo>
                  <a:cubicBezTo>
                    <a:pt x="631697" y="113250"/>
                    <a:pt x="605524" y="71820"/>
                    <a:pt x="575447" y="41977"/>
                  </a:cubicBezTo>
                  <a:cubicBezTo>
                    <a:pt x="546314" y="13079"/>
                    <a:pt x="515674" y="-1481"/>
                    <a:pt x="482522" y="119"/>
                  </a:cubicBezTo>
                  <a:close/>
                  <a:moveTo>
                    <a:pt x="482938" y="13514"/>
                  </a:moveTo>
                  <a:cubicBezTo>
                    <a:pt x="512198" y="12114"/>
                    <a:pt x="539456" y="25033"/>
                    <a:pt x="566024" y="51393"/>
                  </a:cubicBezTo>
                  <a:cubicBezTo>
                    <a:pt x="594815" y="79957"/>
                    <a:pt x="620372" y="120503"/>
                    <a:pt x="653088" y="184294"/>
                  </a:cubicBezTo>
                  <a:cubicBezTo>
                    <a:pt x="658861" y="195539"/>
                    <a:pt x="685061" y="247885"/>
                    <a:pt x="692020" y="261312"/>
                  </a:cubicBezTo>
                  <a:cubicBezTo>
                    <a:pt x="706479" y="289213"/>
                    <a:pt x="718085" y="309024"/>
                    <a:pt x="729270" y="324521"/>
                  </a:cubicBezTo>
                  <a:cubicBezTo>
                    <a:pt x="746080" y="347801"/>
                    <a:pt x="761758" y="360660"/>
                    <a:pt x="778662" y="362401"/>
                  </a:cubicBezTo>
                  <a:cubicBezTo>
                    <a:pt x="796879" y="364276"/>
                    <a:pt x="821786" y="359548"/>
                    <a:pt x="856103" y="348585"/>
                  </a:cubicBezTo>
                  <a:cubicBezTo>
                    <a:pt x="870026" y="344138"/>
                    <a:pt x="885356" y="338586"/>
                    <a:pt x="904658" y="331426"/>
                  </a:cubicBezTo>
                  <a:cubicBezTo>
                    <a:pt x="916217" y="327140"/>
                    <a:pt x="960024" y="310685"/>
                    <a:pt x="957191" y="311750"/>
                  </a:cubicBezTo>
                  <a:cubicBezTo>
                    <a:pt x="974503" y="305233"/>
                    <a:pt x="988139" y="300096"/>
                    <a:pt x="1001346" y="295429"/>
                  </a:cubicBezTo>
                  <a:cubicBezTo>
                    <a:pt x="1134709" y="248253"/>
                    <a:pt x="1207053" y="246853"/>
                    <a:pt x="1232402" y="309031"/>
                  </a:cubicBezTo>
                  <a:cubicBezTo>
                    <a:pt x="1250873" y="354331"/>
                    <a:pt x="1222965" y="401245"/>
                    <a:pt x="1143663" y="480440"/>
                  </a:cubicBezTo>
                  <a:cubicBezTo>
                    <a:pt x="1137568" y="486528"/>
                    <a:pt x="1132010" y="492067"/>
                    <a:pt x="1121689" y="502207"/>
                  </a:cubicBezTo>
                  <a:cubicBezTo>
                    <a:pt x="1079704" y="543448"/>
                    <a:pt x="1063102" y="560459"/>
                    <a:pt x="1045093" y="582574"/>
                  </a:cubicBezTo>
                  <a:cubicBezTo>
                    <a:pt x="1020808" y="612390"/>
                    <a:pt x="1006650" y="638335"/>
                    <a:pt x="1002813" y="663148"/>
                  </a:cubicBezTo>
                  <a:cubicBezTo>
                    <a:pt x="998935" y="688270"/>
                    <a:pt x="1009577" y="714443"/>
                    <a:pt x="1033158" y="744775"/>
                  </a:cubicBezTo>
                  <a:cubicBezTo>
                    <a:pt x="1049774" y="766132"/>
                    <a:pt x="1053846" y="770271"/>
                    <a:pt x="1111228" y="827024"/>
                  </a:cubicBezTo>
                  <a:cubicBezTo>
                    <a:pt x="1160587" y="875847"/>
                    <a:pt x="1186037" y="905603"/>
                    <a:pt x="1202264" y="938573"/>
                  </a:cubicBezTo>
                  <a:cubicBezTo>
                    <a:pt x="1222805" y="980291"/>
                    <a:pt x="1221559" y="1018881"/>
                    <a:pt x="1194522" y="1058080"/>
                  </a:cubicBezTo>
                  <a:cubicBezTo>
                    <a:pt x="1168704" y="1095511"/>
                    <a:pt x="1135888" y="1111363"/>
                    <a:pt x="1094485" y="1109776"/>
                  </a:cubicBezTo>
                  <a:cubicBezTo>
                    <a:pt x="1060021" y="1108450"/>
                    <a:pt x="1021491" y="1095752"/>
                    <a:pt x="968489" y="1070845"/>
                  </a:cubicBezTo>
                  <a:cubicBezTo>
                    <a:pt x="957593" y="1065721"/>
                    <a:pt x="947011" y="1060671"/>
                    <a:pt x="930817" y="1052635"/>
                  </a:cubicBezTo>
                  <a:cubicBezTo>
                    <a:pt x="870368" y="1022644"/>
                    <a:pt x="852345" y="1014326"/>
                    <a:pt x="825128" y="1005131"/>
                  </a:cubicBezTo>
                  <a:cubicBezTo>
                    <a:pt x="787737" y="992493"/>
                    <a:pt x="757947" y="990156"/>
                    <a:pt x="733248" y="1000108"/>
                  </a:cubicBezTo>
                  <a:cubicBezTo>
                    <a:pt x="681974" y="1020762"/>
                    <a:pt x="649653" y="1062460"/>
                    <a:pt x="593650" y="1162095"/>
                  </a:cubicBezTo>
                  <a:cubicBezTo>
                    <a:pt x="592860" y="1163508"/>
                    <a:pt x="586183" y="1175382"/>
                    <a:pt x="584234" y="1178838"/>
                  </a:cubicBezTo>
                  <a:cubicBezTo>
                    <a:pt x="552582" y="1235082"/>
                    <a:pt x="534265" y="1263398"/>
                    <a:pt x="511609" y="1287039"/>
                  </a:cubicBezTo>
                  <a:cubicBezTo>
                    <a:pt x="483185" y="1316708"/>
                    <a:pt x="453597" y="1329901"/>
                    <a:pt x="419106" y="1325970"/>
                  </a:cubicBezTo>
                  <a:cubicBezTo>
                    <a:pt x="377402" y="1321215"/>
                    <a:pt x="353620" y="1295879"/>
                    <a:pt x="343132" y="1250204"/>
                  </a:cubicBezTo>
                  <a:cubicBezTo>
                    <a:pt x="334486" y="1212539"/>
                    <a:pt x="334975" y="1165129"/>
                    <a:pt x="342295" y="1094077"/>
                  </a:cubicBezTo>
                  <a:cubicBezTo>
                    <a:pt x="343480" y="1082598"/>
                    <a:pt x="344706" y="1071588"/>
                    <a:pt x="346688" y="1054309"/>
                  </a:cubicBezTo>
                  <a:cubicBezTo>
                    <a:pt x="359587" y="942137"/>
                    <a:pt x="361121" y="906326"/>
                    <a:pt x="347947" y="875579"/>
                  </a:cubicBezTo>
                  <a:cubicBezTo>
                    <a:pt x="335390" y="846285"/>
                    <a:pt x="312680" y="823689"/>
                    <a:pt x="279928" y="805258"/>
                  </a:cubicBezTo>
                  <a:cubicBezTo>
                    <a:pt x="254732" y="791080"/>
                    <a:pt x="227882" y="780893"/>
                    <a:pt x="181562" y="766327"/>
                  </a:cubicBezTo>
                  <a:cubicBezTo>
                    <a:pt x="178922" y="765496"/>
                    <a:pt x="165601" y="761250"/>
                    <a:pt x="163773" y="760681"/>
                  </a:cubicBezTo>
                  <a:cubicBezTo>
                    <a:pt x="104917" y="742290"/>
                    <a:pt x="77879" y="731554"/>
                    <a:pt x="54105" y="714637"/>
                  </a:cubicBezTo>
                  <a:cubicBezTo>
                    <a:pt x="24156" y="693320"/>
                    <a:pt x="10432" y="666189"/>
                    <a:pt x="13712" y="627988"/>
                  </a:cubicBezTo>
                  <a:cubicBezTo>
                    <a:pt x="19194" y="564130"/>
                    <a:pt x="76991" y="533623"/>
                    <a:pt x="201445" y="509319"/>
                  </a:cubicBezTo>
                  <a:cubicBezTo>
                    <a:pt x="208974" y="507852"/>
                    <a:pt x="247128" y="500914"/>
                    <a:pt x="251465" y="500110"/>
                  </a:cubicBezTo>
                  <a:cubicBezTo>
                    <a:pt x="332637" y="485102"/>
                    <a:pt x="367363" y="474594"/>
                    <a:pt x="387501" y="453229"/>
                  </a:cubicBezTo>
                  <a:cubicBezTo>
                    <a:pt x="399664" y="440337"/>
                    <a:pt x="405095" y="417098"/>
                    <a:pt x="405919" y="382071"/>
                  </a:cubicBezTo>
                  <a:cubicBezTo>
                    <a:pt x="406522" y="356467"/>
                    <a:pt x="405390" y="335980"/>
                    <a:pt x="400896" y="274500"/>
                  </a:cubicBezTo>
                  <a:cubicBezTo>
                    <a:pt x="399530" y="255807"/>
                    <a:pt x="398693" y="244422"/>
                    <a:pt x="397969" y="232434"/>
                  </a:cubicBezTo>
                  <a:cubicBezTo>
                    <a:pt x="390154" y="103565"/>
                    <a:pt x="402838" y="37972"/>
                    <a:pt x="453007" y="19796"/>
                  </a:cubicBezTo>
                  <a:cubicBezTo>
                    <a:pt x="463274" y="16072"/>
                    <a:pt x="473186" y="13982"/>
                    <a:pt x="482938" y="135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10336035" y="367619"/>
            <a:ext cx="1457155" cy="1341775"/>
            <a:chOff x="1917709" y="3838343"/>
            <a:chExt cx="1304292" cy="1200908"/>
          </a:xfrm>
        </p:grpSpPr>
        <p:sp>
          <p:nvSpPr>
            <p:cNvPr id="236" name="Google Shape;236;p18"/>
            <p:cNvSpPr/>
            <p:nvPr/>
          </p:nvSpPr>
          <p:spPr>
            <a:xfrm>
              <a:off x="1917735" y="3845107"/>
              <a:ext cx="1291066" cy="1187365"/>
            </a:xfrm>
            <a:custGeom>
              <a:avLst/>
              <a:gdLst/>
              <a:ahLst/>
              <a:cxnLst/>
              <a:rect l="l" t="t" r="r" b="b"/>
              <a:pathLst>
                <a:path w="1291066" h="1187365" extrusionOk="0">
                  <a:moveTo>
                    <a:pt x="645530" y="0"/>
                  </a:moveTo>
                  <a:cubicBezTo>
                    <a:pt x="289001" y="0"/>
                    <a:pt x="0" y="288994"/>
                    <a:pt x="0" y="645530"/>
                  </a:cubicBezTo>
                  <a:cubicBezTo>
                    <a:pt x="-1" y="749344"/>
                    <a:pt x="35006" y="869526"/>
                    <a:pt x="78545" y="956423"/>
                  </a:cubicBezTo>
                  <a:cubicBezTo>
                    <a:pt x="79598" y="958526"/>
                    <a:pt x="989629" y="1187881"/>
                    <a:pt x="990432" y="1187365"/>
                  </a:cubicBezTo>
                  <a:cubicBezTo>
                    <a:pt x="1168948" y="1072520"/>
                    <a:pt x="1291066" y="873571"/>
                    <a:pt x="1291066" y="645530"/>
                  </a:cubicBezTo>
                  <a:cubicBezTo>
                    <a:pt x="1291066" y="288994"/>
                    <a:pt x="1002066" y="0"/>
                    <a:pt x="645530" y="0"/>
                  </a:cubicBezTo>
                  <a:close/>
                </a:path>
              </a:pathLst>
            </a:custGeom>
            <a:solidFill>
              <a:srgbClr val="FBFBFB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" name="Google Shape;237;p18"/>
            <p:cNvGrpSpPr/>
            <p:nvPr/>
          </p:nvGrpSpPr>
          <p:grpSpPr>
            <a:xfrm>
              <a:off x="1939879" y="3860913"/>
              <a:ext cx="1272699" cy="1169101"/>
              <a:chOff x="1939879" y="3860913"/>
              <a:chExt cx="1272699" cy="1169101"/>
            </a:xfrm>
          </p:grpSpPr>
          <p:sp>
            <p:nvSpPr>
              <p:cNvPr id="238" name="Google Shape;238;p18"/>
              <p:cNvSpPr/>
              <p:nvPr/>
            </p:nvSpPr>
            <p:spPr>
              <a:xfrm>
                <a:off x="2647952" y="4247814"/>
                <a:ext cx="564626" cy="782200"/>
              </a:xfrm>
              <a:custGeom>
                <a:avLst/>
                <a:gdLst/>
                <a:ahLst/>
                <a:cxnLst/>
                <a:rect l="l" t="t" r="r" b="b"/>
                <a:pathLst>
                  <a:path w="564626" h="782200" extrusionOk="0">
                    <a:moveTo>
                      <a:pt x="401193" y="0"/>
                    </a:moveTo>
                    <a:cubicBezTo>
                      <a:pt x="344193" y="221706"/>
                      <a:pt x="196960" y="407227"/>
                      <a:pt x="0" y="513493"/>
                    </a:cubicBezTo>
                    <a:cubicBezTo>
                      <a:pt x="114476" y="574076"/>
                      <a:pt x="208526" y="668012"/>
                      <a:pt x="267958" y="782201"/>
                    </a:cubicBezTo>
                    <a:cubicBezTo>
                      <a:pt x="267958" y="782201"/>
                      <a:pt x="268105" y="782201"/>
                      <a:pt x="268105" y="782201"/>
                    </a:cubicBezTo>
                    <a:cubicBezTo>
                      <a:pt x="444183" y="668923"/>
                      <a:pt x="564626" y="472693"/>
                      <a:pt x="564626" y="247772"/>
                    </a:cubicBezTo>
                    <a:cubicBezTo>
                      <a:pt x="564626" y="166722"/>
                      <a:pt x="548881" y="89549"/>
                      <a:pt x="521262" y="18243"/>
                    </a:cubicBezTo>
                    <a:cubicBezTo>
                      <a:pt x="509782" y="20514"/>
                      <a:pt x="497828" y="21833"/>
                      <a:pt x="485679" y="21833"/>
                    </a:cubicBezTo>
                    <a:cubicBezTo>
                      <a:pt x="454972" y="21833"/>
                      <a:pt x="426562" y="13435"/>
                      <a:pt x="401193" y="0"/>
                    </a:cubicBezTo>
                    <a:close/>
                  </a:path>
                </a:pathLst>
              </a:custGeom>
              <a:solidFill>
                <a:srgbClr val="BDD9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1939879" y="3860913"/>
                <a:ext cx="1036105" cy="862801"/>
              </a:xfrm>
              <a:custGeom>
                <a:avLst/>
                <a:gdLst/>
                <a:ahLst/>
                <a:cxnLst/>
                <a:rect l="l" t="t" r="r" b="b"/>
                <a:pathLst>
                  <a:path w="1036105" h="862801" extrusionOk="0">
                    <a:moveTo>
                      <a:pt x="636707" y="0"/>
                    </a:moveTo>
                    <a:cubicBezTo>
                      <a:pt x="285047" y="0"/>
                      <a:pt x="0" y="285049"/>
                      <a:pt x="0" y="636709"/>
                    </a:cubicBezTo>
                    <a:cubicBezTo>
                      <a:pt x="0" y="705986"/>
                      <a:pt x="16397" y="782100"/>
                      <a:pt x="39925" y="850988"/>
                    </a:cubicBezTo>
                    <a:cubicBezTo>
                      <a:pt x="52202" y="848369"/>
                      <a:pt x="64848" y="846802"/>
                      <a:pt x="77906" y="846802"/>
                    </a:cubicBezTo>
                    <a:cubicBezTo>
                      <a:pt x="104292" y="846802"/>
                      <a:pt x="129292" y="852696"/>
                      <a:pt x="151924" y="862802"/>
                    </a:cubicBezTo>
                    <a:cubicBezTo>
                      <a:pt x="245508" y="516928"/>
                      <a:pt x="560599" y="262131"/>
                      <a:pt x="936068" y="262131"/>
                    </a:cubicBezTo>
                    <a:cubicBezTo>
                      <a:pt x="963232" y="262131"/>
                      <a:pt x="990035" y="263564"/>
                      <a:pt x="1016516" y="266169"/>
                    </a:cubicBezTo>
                    <a:cubicBezTo>
                      <a:pt x="1014011" y="254134"/>
                      <a:pt x="1012631" y="241563"/>
                      <a:pt x="1012625" y="228785"/>
                    </a:cubicBezTo>
                    <a:cubicBezTo>
                      <a:pt x="1012625" y="196806"/>
                      <a:pt x="1021612" y="167271"/>
                      <a:pt x="1036105" y="141158"/>
                    </a:cubicBezTo>
                    <a:cubicBezTo>
                      <a:pt x="926859" y="53009"/>
                      <a:pt x="788018" y="0"/>
                      <a:pt x="636707" y="0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>
                <a:off x="2091076" y="4120981"/>
                <a:ext cx="958049" cy="641959"/>
              </a:xfrm>
              <a:custGeom>
                <a:avLst/>
                <a:gdLst/>
                <a:ahLst/>
                <a:cxnLst/>
                <a:rect l="l" t="t" r="r" b="b"/>
                <a:pathLst>
                  <a:path w="958049" h="641959" extrusionOk="0">
                    <a:moveTo>
                      <a:pt x="784141" y="0"/>
                    </a:moveTo>
                    <a:cubicBezTo>
                      <a:pt x="408672" y="0"/>
                      <a:pt x="93584" y="255460"/>
                      <a:pt x="0" y="602232"/>
                    </a:cubicBezTo>
                    <a:cubicBezTo>
                      <a:pt x="12310" y="607743"/>
                      <a:pt x="23560" y="614782"/>
                      <a:pt x="34242" y="622772"/>
                    </a:cubicBezTo>
                    <a:cubicBezTo>
                      <a:pt x="102862" y="590190"/>
                      <a:pt x="181863" y="573420"/>
                      <a:pt x="261380" y="573420"/>
                    </a:cubicBezTo>
                    <a:cubicBezTo>
                      <a:pt x="369527" y="573420"/>
                      <a:pt x="466898" y="594235"/>
                      <a:pt x="556856" y="641960"/>
                    </a:cubicBezTo>
                    <a:cubicBezTo>
                      <a:pt x="581415" y="628672"/>
                      <a:pt x="605244" y="614153"/>
                      <a:pt x="628182" y="598481"/>
                    </a:cubicBezTo>
                    <a:cubicBezTo>
                      <a:pt x="628242" y="598441"/>
                      <a:pt x="628276" y="598374"/>
                      <a:pt x="628329" y="598334"/>
                    </a:cubicBezTo>
                    <a:cubicBezTo>
                      <a:pt x="629100" y="597805"/>
                      <a:pt x="629810" y="597209"/>
                      <a:pt x="630573" y="596686"/>
                    </a:cubicBezTo>
                    <a:cubicBezTo>
                      <a:pt x="652587" y="581517"/>
                      <a:pt x="673764" y="565330"/>
                      <a:pt x="694123" y="548111"/>
                    </a:cubicBezTo>
                    <a:cubicBezTo>
                      <a:pt x="694264" y="547997"/>
                      <a:pt x="694438" y="547923"/>
                      <a:pt x="694572" y="547810"/>
                    </a:cubicBezTo>
                    <a:cubicBezTo>
                      <a:pt x="695463" y="547060"/>
                      <a:pt x="696226" y="546169"/>
                      <a:pt x="697117" y="545412"/>
                    </a:cubicBezTo>
                    <a:cubicBezTo>
                      <a:pt x="701444" y="541715"/>
                      <a:pt x="705281" y="537503"/>
                      <a:pt x="709527" y="533719"/>
                    </a:cubicBezTo>
                    <a:cubicBezTo>
                      <a:pt x="718100" y="526077"/>
                      <a:pt x="726411" y="518174"/>
                      <a:pt x="734649" y="510178"/>
                    </a:cubicBezTo>
                    <a:cubicBezTo>
                      <a:pt x="741165" y="503862"/>
                      <a:pt x="748237" y="498123"/>
                      <a:pt x="754533" y="491593"/>
                    </a:cubicBezTo>
                    <a:cubicBezTo>
                      <a:pt x="754780" y="491338"/>
                      <a:pt x="755035" y="491091"/>
                      <a:pt x="755283" y="490842"/>
                    </a:cubicBezTo>
                    <a:cubicBezTo>
                      <a:pt x="756314" y="489771"/>
                      <a:pt x="757252" y="488619"/>
                      <a:pt x="758276" y="487541"/>
                    </a:cubicBezTo>
                    <a:cubicBezTo>
                      <a:pt x="775830" y="469090"/>
                      <a:pt x="792587" y="449862"/>
                      <a:pt x="808365" y="429824"/>
                    </a:cubicBezTo>
                    <a:cubicBezTo>
                      <a:pt x="810227" y="427473"/>
                      <a:pt x="811922" y="424995"/>
                      <a:pt x="813750" y="422624"/>
                    </a:cubicBezTo>
                    <a:cubicBezTo>
                      <a:pt x="829120" y="402653"/>
                      <a:pt x="843760" y="382092"/>
                      <a:pt x="857262" y="360708"/>
                    </a:cubicBezTo>
                    <a:cubicBezTo>
                      <a:pt x="857496" y="360346"/>
                      <a:pt x="857784" y="360025"/>
                      <a:pt x="858012" y="359663"/>
                    </a:cubicBezTo>
                    <a:cubicBezTo>
                      <a:pt x="858441" y="358980"/>
                      <a:pt x="858782" y="358244"/>
                      <a:pt x="859211" y="357560"/>
                    </a:cubicBezTo>
                    <a:cubicBezTo>
                      <a:pt x="873590" y="334569"/>
                      <a:pt x="886891" y="310807"/>
                      <a:pt x="898986" y="286348"/>
                    </a:cubicBezTo>
                    <a:cubicBezTo>
                      <a:pt x="923880" y="235985"/>
                      <a:pt x="943797" y="182702"/>
                      <a:pt x="958049" y="127134"/>
                    </a:cubicBezTo>
                    <a:cubicBezTo>
                      <a:pt x="910961" y="102140"/>
                      <a:pt x="875767" y="57864"/>
                      <a:pt x="864589" y="4052"/>
                    </a:cubicBezTo>
                    <a:cubicBezTo>
                      <a:pt x="838115" y="1440"/>
                      <a:pt x="811312" y="0"/>
                      <a:pt x="784141" y="0"/>
                    </a:cubicBezTo>
                    <a:close/>
                  </a:path>
                </a:pathLst>
              </a:custGeom>
              <a:solidFill>
                <a:srgbClr val="F47C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8"/>
            <p:cNvGrpSpPr/>
            <p:nvPr/>
          </p:nvGrpSpPr>
          <p:grpSpPr>
            <a:xfrm>
              <a:off x="1917709" y="3838343"/>
              <a:ext cx="1304292" cy="1200908"/>
              <a:chOff x="1917709" y="3838343"/>
              <a:chExt cx="1304292" cy="1200908"/>
            </a:xfrm>
          </p:grpSpPr>
          <p:sp>
            <p:nvSpPr>
              <p:cNvPr id="242" name="Google Shape;242;p18"/>
              <p:cNvSpPr/>
              <p:nvPr/>
            </p:nvSpPr>
            <p:spPr>
              <a:xfrm>
                <a:off x="1917709" y="3838343"/>
                <a:ext cx="1304292" cy="1200613"/>
              </a:xfrm>
              <a:custGeom>
                <a:avLst/>
                <a:gdLst/>
                <a:ahLst/>
                <a:cxnLst/>
                <a:rect l="l" t="t" r="r" b="b"/>
                <a:pathLst>
                  <a:path w="1304292" h="1200613" extrusionOk="0">
                    <a:moveTo>
                      <a:pt x="652146" y="0"/>
                    </a:moveTo>
                    <a:cubicBezTo>
                      <a:pt x="291914" y="0"/>
                      <a:pt x="1" y="292122"/>
                      <a:pt x="0" y="652354"/>
                    </a:cubicBezTo>
                    <a:cubicBezTo>
                      <a:pt x="0" y="750918"/>
                      <a:pt x="31599" y="871462"/>
                      <a:pt x="79111" y="966288"/>
                    </a:cubicBezTo>
                    <a:cubicBezTo>
                      <a:pt x="81180" y="970414"/>
                      <a:pt x="93361" y="973488"/>
                      <a:pt x="539552" y="1086210"/>
                    </a:cubicBezTo>
                    <a:cubicBezTo>
                      <a:pt x="1021192" y="1207892"/>
                      <a:pt x="997377" y="1201939"/>
                      <a:pt x="1000612" y="1199855"/>
                    </a:cubicBezTo>
                    <a:cubicBezTo>
                      <a:pt x="1187787" y="1079439"/>
                      <a:pt x="1304293" y="875206"/>
                      <a:pt x="1304293" y="652354"/>
                    </a:cubicBezTo>
                    <a:cubicBezTo>
                      <a:pt x="1304293" y="292122"/>
                      <a:pt x="1012379" y="0"/>
                      <a:pt x="652146" y="0"/>
                    </a:cubicBezTo>
                    <a:close/>
                    <a:moveTo>
                      <a:pt x="652146" y="13395"/>
                    </a:moveTo>
                    <a:cubicBezTo>
                      <a:pt x="1004978" y="13395"/>
                      <a:pt x="1290898" y="299522"/>
                      <a:pt x="1290898" y="652354"/>
                    </a:cubicBezTo>
                    <a:cubicBezTo>
                      <a:pt x="1290898" y="870544"/>
                      <a:pt x="1176917" y="1070558"/>
                      <a:pt x="993499" y="1188551"/>
                    </a:cubicBezTo>
                    <a:cubicBezTo>
                      <a:pt x="994879" y="1187666"/>
                      <a:pt x="980895" y="1183601"/>
                      <a:pt x="972986" y="1181438"/>
                    </a:cubicBezTo>
                    <a:cubicBezTo>
                      <a:pt x="938314" y="1172718"/>
                      <a:pt x="149950" y="973481"/>
                      <a:pt x="126202" y="967333"/>
                    </a:cubicBezTo>
                    <a:cubicBezTo>
                      <a:pt x="113511" y="964045"/>
                      <a:pt x="103917" y="961352"/>
                      <a:pt x="97320" y="959591"/>
                    </a:cubicBezTo>
                    <a:cubicBezTo>
                      <a:pt x="114549" y="964192"/>
                      <a:pt x="89562" y="957267"/>
                      <a:pt x="91041" y="960220"/>
                    </a:cubicBezTo>
                    <a:cubicBezTo>
                      <a:pt x="44416" y="867162"/>
                      <a:pt x="13395" y="748701"/>
                      <a:pt x="13395" y="652354"/>
                    </a:cubicBezTo>
                    <a:cubicBezTo>
                      <a:pt x="13395" y="299522"/>
                      <a:pt x="299314" y="13395"/>
                      <a:pt x="652146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>
                <a:off x="1997968" y="4680939"/>
                <a:ext cx="918017" cy="358312"/>
              </a:xfrm>
              <a:custGeom>
                <a:avLst/>
                <a:gdLst/>
                <a:ahLst/>
                <a:cxnLst/>
                <a:rect l="l" t="t" r="r" b="b"/>
                <a:pathLst>
                  <a:path w="918017" h="358312" extrusionOk="0">
                    <a:moveTo>
                      <a:pt x="372644" y="0"/>
                    </a:moveTo>
                    <a:cubicBezTo>
                      <a:pt x="370206" y="0"/>
                      <a:pt x="368358" y="114"/>
                      <a:pt x="364272" y="422"/>
                    </a:cubicBezTo>
                    <a:cubicBezTo>
                      <a:pt x="364252" y="422"/>
                      <a:pt x="359651" y="797"/>
                      <a:pt x="357997" y="837"/>
                    </a:cubicBezTo>
                    <a:cubicBezTo>
                      <a:pt x="222719" y="4005"/>
                      <a:pt x="97799" y="43539"/>
                      <a:pt x="2620" y="115320"/>
                    </a:cubicBezTo>
                    <a:cubicBezTo>
                      <a:pt x="-1864" y="118702"/>
                      <a:pt x="-309" y="125862"/>
                      <a:pt x="5131" y="127248"/>
                    </a:cubicBezTo>
                    <a:lnTo>
                      <a:pt x="909684" y="358096"/>
                    </a:lnTo>
                    <a:cubicBezTo>
                      <a:pt x="915096" y="359476"/>
                      <a:pt x="919690" y="353997"/>
                      <a:pt x="917426" y="348887"/>
                    </a:cubicBezTo>
                    <a:cubicBezTo>
                      <a:pt x="897000" y="302757"/>
                      <a:pt x="872896" y="262051"/>
                      <a:pt x="843756" y="225403"/>
                    </a:cubicBezTo>
                    <a:cubicBezTo>
                      <a:pt x="842986" y="224439"/>
                      <a:pt x="838238" y="218043"/>
                      <a:pt x="837059" y="216616"/>
                    </a:cubicBezTo>
                    <a:cubicBezTo>
                      <a:pt x="787700" y="156917"/>
                      <a:pt x="726849" y="107197"/>
                      <a:pt x="658115" y="70743"/>
                    </a:cubicBezTo>
                    <a:cubicBezTo>
                      <a:pt x="581076" y="29903"/>
                      <a:pt x="494661" y="6295"/>
                      <a:pt x="404248" y="1674"/>
                    </a:cubicBezTo>
                    <a:cubicBezTo>
                      <a:pt x="401623" y="1541"/>
                      <a:pt x="394772" y="1058"/>
                      <a:pt x="394618" y="1045"/>
                    </a:cubicBezTo>
                    <a:cubicBezTo>
                      <a:pt x="383748" y="342"/>
                      <a:pt x="378899" y="0"/>
                      <a:pt x="372644" y="0"/>
                    </a:cubicBezTo>
                    <a:close/>
                    <a:moveTo>
                      <a:pt x="372644" y="13395"/>
                    </a:moveTo>
                    <a:cubicBezTo>
                      <a:pt x="378511" y="13395"/>
                      <a:pt x="383192" y="13756"/>
                      <a:pt x="393780" y="14439"/>
                    </a:cubicBezTo>
                    <a:cubicBezTo>
                      <a:pt x="393934" y="14453"/>
                      <a:pt x="400913" y="14935"/>
                      <a:pt x="403619" y="15069"/>
                    </a:cubicBezTo>
                    <a:cubicBezTo>
                      <a:pt x="492083" y="19589"/>
                      <a:pt x="576529" y="42749"/>
                      <a:pt x="651839" y="82671"/>
                    </a:cubicBezTo>
                    <a:cubicBezTo>
                      <a:pt x="719013" y="118301"/>
                      <a:pt x="778565" y="166849"/>
                      <a:pt x="826806" y="225196"/>
                    </a:cubicBezTo>
                    <a:cubicBezTo>
                      <a:pt x="827797" y="226401"/>
                      <a:pt x="828600" y="227446"/>
                      <a:pt x="830362" y="229803"/>
                    </a:cubicBezTo>
                    <a:cubicBezTo>
                      <a:pt x="830375" y="229817"/>
                      <a:pt x="832411" y="232469"/>
                      <a:pt x="833289" y="233567"/>
                    </a:cubicBezTo>
                    <a:cubicBezTo>
                      <a:pt x="858805" y="265654"/>
                      <a:pt x="879982" y="301786"/>
                      <a:pt x="898587" y="341353"/>
                    </a:cubicBezTo>
                    <a:lnTo>
                      <a:pt x="22712" y="117832"/>
                    </a:lnTo>
                    <a:cubicBezTo>
                      <a:pt x="114002" y="53196"/>
                      <a:pt x="231285" y="17205"/>
                      <a:pt x="358412" y="14232"/>
                    </a:cubicBezTo>
                    <a:cubicBezTo>
                      <a:pt x="360368" y="14185"/>
                      <a:pt x="361814" y="14058"/>
                      <a:pt x="365109" y="13816"/>
                    </a:cubicBezTo>
                    <a:cubicBezTo>
                      <a:pt x="365130" y="13810"/>
                      <a:pt x="370648" y="13395"/>
                      <a:pt x="372644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4" name="Google Shape;244;p18"/>
          <p:cNvGrpSpPr/>
          <p:nvPr/>
        </p:nvGrpSpPr>
        <p:grpSpPr>
          <a:xfrm rot="1351958">
            <a:off x="10203673" y="4847949"/>
            <a:ext cx="1721857" cy="1503910"/>
            <a:chOff x="3540572" y="5251367"/>
            <a:chExt cx="1462718" cy="1277572"/>
          </a:xfrm>
        </p:grpSpPr>
        <p:sp>
          <p:nvSpPr>
            <p:cNvPr id="245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247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253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257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1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272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45;p18"/>
          <p:cNvSpPr txBox="1">
            <a:spLocks noGrp="1"/>
          </p:cNvSpPr>
          <p:nvPr>
            <p:ph type="title"/>
          </p:nvPr>
        </p:nvSpPr>
        <p:spPr>
          <a:xfrm>
            <a:off x="1723356" y="1739728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16600" b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" sz="16600" b="1" dirty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en" sz="16600" b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" sz="16600" b="1" dirty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 </a:t>
            </a:r>
            <a:r>
              <a:rPr lang="en" sz="166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" sz="16600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" sz="16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sz="16600" b="1" dirty="0"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83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44791" y="273707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628874" y="6156732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315070" y="6168474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9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500" end="11003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8224" y="291636"/>
            <a:ext cx="487363" cy="487363"/>
          </a:xfrm>
          <a:prstGeom prst="rect">
            <a:avLst/>
          </a:prstGeom>
        </p:spPr>
      </p:pic>
      <p:pic>
        <p:nvPicPr>
          <p:cNvPr id="13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44791" y="286526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51375" y="6162288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489917" y="6173400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0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100" end="1155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4756" y="322384"/>
            <a:ext cx="487363" cy="487363"/>
          </a:xfrm>
          <a:prstGeom prst="rect">
            <a:avLst/>
          </a:prstGeom>
        </p:spPr>
      </p:pic>
      <p:pic>
        <p:nvPicPr>
          <p:cNvPr id="14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9476" y="1962396"/>
            <a:ext cx="609600" cy="609600"/>
          </a:xfrm>
          <a:prstGeom prst="rect">
            <a:avLst/>
          </a:prstGeom>
        </p:spPr>
      </p:pic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5" y="1298088"/>
            <a:ext cx="5099857" cy="41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344399" cy="6982690"/>
            <a:chOff x="413151" y="657896"/>
            <a:chExt cx="8241451" cy="5489912"/>
          </a:xfrm>
        </p:grpSpPr>
        <p:pic>
          <p:nvPicPr>
            <p:cNvPr id="12294" name="Picture 6" descr="Free Vector | Purple floral frame background with watercol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51" y="657896"/>
              <a:ext cx="8241451" cy="548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2619820" y="2443375"/>
              <a:ext cx="3828113" cy="19189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LISTEN AND </a:t>
              </a:r>
              <a:r>
                <a:rPr lang="en-US" sz="44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tick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320247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3" y="219424"/>
            <a:ext cx="675662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6018" y="236446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24" y="755003"/>
            <a:ext cx="418889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0" y="761463"/>
            <a:ext cx="418889" cy="421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762384-6747-45EA-A3D8-9B317B1D4B22}"/>
              </a:ext>
            </a:extLst>
          </p:cNvPr>
          <p:cNvGrpSpPr/>
          <p:nvPr/>
        </p:nvGrpSpPr>
        <p:grpSpPr>
          <a:xfrm>
            <a:off x="499201" y="1948543"/>
            <a:ext cx="3485026" cy="2797628"/>
            <a:chOff x="51734" y="1948543"/>
            <a:chExt cx="2898295" cy="2656114"/>
          </a:xfrm>
        </p:grpSpPr>
        <p:sp>
          <p:nvSpPr>
            <p:cNvPr id="4" name="Rounded Rectangle 3"/>
            <p:cNvSpPr/>
            <p:nvPr/>
          </p:nvSpPr>
          <p:spPr>
            <a:xfrm>
              <a:off x="217715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4372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9" y="4050438"/>
              <a:ext cx="366423" cy="35321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83100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4047040"/>
              <a:ext cx="370332" cy="35661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052484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4" y="2744281"/>
              <a:ext cx="1558543" cy="10646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723" y="2829421"/>
              <a:ext cx="1513464" cy="10338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C32AFD-E0C9-441B-A0AF-4AC4CAE8D40B}"/>
              </a:ext>
            </a:extLst>
          </p:cNvPr>
          <p:cNvGrpSpPr/>
          <p:nvPr/>
        </p:nvGrpSpPr>
        <p:grpSpPr>
          <a:xfrm>
            <a:off x="4677713" y="1948543"/>
            <a:ext cx="3291064" cy="2797628"/>
            <a:chOff x="3153713" y="1948543"/>
            <a:chExt cx="2736988" cy="2656114"/>
          </a:xfrm>
        </p:grpSpPr>
        <p:sp>
          <p:nvSpPr>
            <p:cNvPr id="52" name="Rounded Rectangle 51"/>
            <p:cNvSpPr/>
            <p:nvPr/>
          </p:nvSpPr>
          <p:spPr>
            <a:xfrm>
              <a:off x="3158387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85044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21" y="4050438"/>
              <a:ext cx="366423" cy="35321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77167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4047040"/>
              <a:ext cx="370332" cy="35661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99315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13" y="2903965"/>
              <a:ext cx="1350891" cy="8259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079" y="2959477"/>
              <a:ext cx="1240105" cy="84711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AF8D6E-062D-4D3B-B1E5-D7003B8F9BFB}"/>
              </a:ext>
            </a:extLst>
          </p:cNvPr>
          <p:cNvGrpSpPr/>
          <p:nvPr/>
        </p:nvGrpSpPr>
        <p:grpSpPr>
          <a:xfrm>
            <a:off x="8402567" y="1948543"/>
            <a:ext cx="3408714" cy="2797628"/>
            <a:chOff x="5996542" y="1948543"/>
            <a:chExt cx="2834831" cy="2656114"/>
          </a:xfrm>
        </p:grpSpPr>
        <p:sp>
          <p:nvSpPr>
            <p:cNvPr id="61" name="Rounded Rectangle 60"/>
            <p:cNvSpPr/>
            <p:nvPr/>
          </p:nvSpPr>
          <p:spPr>
            <a:xfrm>
              <a:off x="6099059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25716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493" y="4050438"/>
              <a:ext cx="366423" cy="35321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712350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68" y="4047040"/>
              <a:ext cx="370332" cy="35661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793382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542" y="2787833"/>
              <a:ext cx="1549063" cy="105816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566" y="2710558"/>
              <a:ext cx="1240105" cy="1177938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045BACE-53E3-4C1D-ACD1-32B778FE05DD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175B033-8991-4ED2-A995-8116DDD18052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3AA3A4-17B6-4B6D-993D-F7C4D5FE541D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C1DE321D-8861-45FE-9FA6-92228C73551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F1E79A12-F80E-40D6-A193-79836190A4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Track 046">
            <a:hlinkClick r:id="" action="ppaction://media"/>
            <a:extLst>
              <a:ext uri="{FF2B5EF4-FFF2-40B4-BE49-F238E27FC236}">
                <a16:creationId xmlns:a16="http://schemas.microsoft.com/office/drawing/2014/main" id="{36AADEDE-3C68-48F6-B70D-93B5CFB38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8" end="2965.8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148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 animBg="1"/>
      <p:bldP spid="3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8201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793" y="1256145"/>
            <a:ext cx="2790585" cy="32082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6996339" y="1357695"/>
            <a:ext cx="2678104" cy="2996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1060E-FC1B-4836-B135-EECD7E1B052A}"/>
              </a:ext>
            </a:extLst>
          </p:cNvPr>
          <p:cNvSpPr txBox="1"/>
          <p:nvPr/>
        </p:nvSpPr>
        <p:spPr>
          <a:xfrm>
            <a:off x="4091647" y="4688053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966AE3-1247-49AF-A212-8CBE4EF7F0B0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BEB6F3C-AF6C-476F-B5DB-07A1611B3A1A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6F0549-D78D-4BEE-8545-22ED705F82C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id="{DAE88992-03D8-449B-9D18-3740CD760B0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019F19D6-C65F-4BD6-A50D-73C700649DD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Track 046">
            <a:hlinkClick r:id="" action="ppaction://media"/>
            <a:extLst>
              <a:ext uri="{FF2B5EF4-FFF2-40B4-BE49-F238E27FC236}">
                <a16:creationId xmlns:a16="http://schemas.microsoft.com/office/drawing/2014/main" id="{523CDAF3-93BC-4212-9914-47263C3A9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8" end="11991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22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4" presetClass="path" presetSubtype="0" repeatCount="2000" accel="25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00018 -0.07199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857" y="1566394"/>
            <a:ext cx="4056005" cy="2481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257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347" y="1566395"/>
            <a:ext cx="3868725" cy="26396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455453-C4CA-44ED-BCDE-68A19F4C32A0}"/>
              </a:ext>
            </a:extLst>
          </p:cNvPr>
          <p:cNvSpPr txBox="1"/>
          <p:nvPr/>
        </p:nvSpPr>
        <p:spPr>
          <a:xfrm>
            <a:off x="8335391" y="4708784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F27B16-F6F9-4867-AE49-0E417DF4F783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CDF373F-1FC8-4E96-A592-6B0F950D673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6AD2C0-08B9-47DA-8662-F39FD31EEE0B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94A5EAF4-6408-43DF-8CA1-8AC5C07240A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511E2DF2-F4A5-4D95-B07C-B50B99E7CE0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Track 046">
            <a:hlinkClick r:id="" action="ppaction://media"/>
            <a:extLst>
              <a:ext uri="{FF2B5EF4-FFF2-40B4-BE49-F238E27FC236}">
                <a16:creationId xmlns:a16="http://schemas.microsoft.com/office/drawing/2014/main" id="{D2183CC3-B468-4550-A799-254049CDC2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7575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16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4" presetClass="path" presetSubtype="0" repeatCount="2000" accel="4000" decel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399 -0.11227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3070884" y="1701338"/>
            <a:ext cx="2669982" cy="2519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7229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881089" y="1701339"/>
            <a:ext cx="3044464" cy="26869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889C98-AF60-4F96-AADE-A50B24A39320}"/>
              </a:ext>
            </a:extLst>
          </p:cNvPr>
          <p:cNvSpPr txBox="1"/>
          <p:nvPr/>
        </p:nvSpPr>
        <p:spPr>
          <a:xfrm>
            <a:off x="4109472" y="472105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63C61B-C55B-4823-A084-EDADBBAF4B2E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CB80DC7-ACDD-474C-8213-6D5305B0D6B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389985-61AA-4FF0-BC14-EC90797A5FD5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9F9F86DF-5AFD-45BA-8FA6-4F043D0EBAA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15CA52BE-22D7-4180-BF6A-4CC4F5EBF07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Track 046">
            <a:hlinkClick r:id="" action="ppaction://media"/>
            <a:extLst>
              <a:ext uri="{FF2B5EF4-FFF2-40B4-BE49-F238E27FC236}">
                <a16:creationId xmlns:a16="http://schemas.microsoft.com/office/drawing/2014/main" id="{9464F933-E4B7-4D7E-94CD-1DEE1B5FC0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3091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Count="2000" accel="2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0157 -0.10995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lgerian" panose="04020705040A02060702" pitchFamily="82" charset="0"/>
              </a:rPr>
              <a:t>Listen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AND CIRCLE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4</a:t>
            </a:r>
          </a:p>
        </p:txBody>
      </p:sp>
    </p:spTree>
    <p:extLst>
      <p:ext uri="{BB962C8B-B14F-4D97-AF65-F5344CB8AC3E}">
        <p14:creationId xmlns:p14="http://schemas.microsoft.com/office/powerpoint/2010/main" val="423020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4" y="250117"/>
            <a:ext cx="663117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609" y="236177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circle.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42" y="758124"/>
            <a:ext cx="410141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3" y="753718"/>
            <a:ext cx="418889" cy="4218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47158" y="1545772"/>
            <a:ext cx="8697685" cy="3766457"/>
          </a:xfrm>
          <a:prstGeom prst="roundRect">
            <a:avLst/>
          </a:prstGeom>
          <a:noFill/>
          <a:ln w="28575">
            <a:solidFill>
              <a:srgbClr val="8129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46652" y="21291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7784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q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8369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46652" y="39579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77784" y="39579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07678" y="21291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70353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07678" y="4022650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63344" y="395196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5725F3-0D0A-40BA-8F52-AE6AD3C7EAA5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FCDCFA-C4CB-49A0-8901-9BF76303FC6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38FD6D-A89C-4F14-A273-4A0FB2CDE86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1E10F143-13A7-4CF4-BF1E-801B55F7C81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BA5F6492-BEB8-4A6D-A8A0-27D25F0DDBB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5B0362F0-0780-4E52-8990-F93E79D7334B}"/>
              </a:ext>
            </a:extLst>
          </p:cNvPr>
          <p:cNvSpPr/>
          <p:nvPr/>
        </p:nvSpPr>
        <p:spPr>
          <a:xfrm>
            <a:off x="2796835" y="2376757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73EA648-72AB-49F6-8C2B-351D66477C5B}"/>
              </a:ext>
            </a:extLst>
          </p:cNvPr>
          <p:cNvSpPr/>
          <p:nvPr/>
        </p:nvSpPr>
        <p:spPr>
          <a:xfrm rot="5400000">
            <a:off x="2857257" y="2441527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1FE519-00B8-46F5-8AE1-40DC9FFC854F}"/>
              </a:ext>
            </a:extLst>
          </p:cNvPr>
          <p:cNvGrpSpPr/>
          <p:nvPr/>
        </p:nvGrpSpPr>
        <p:grpSpPr>
          <a:xfrm rot="5400000">
            <a:off x="2847378" y="2426202"/>
            <a:ext cx="182883" cy="167811"/>
            <a:chOff x="4333009" y="4935682"/>
            <a:chExt cx="257677" cy="265613"/>
          </a:xfrm>
        </p:grpSpPr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5D6FB3D1-3B23-4AEC-8B17-30A4D8335DB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id="{6BD78517-8925-437C-A086-76A0687D4448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C242FB9-F775-4E5B-9D6F-C37F954D9510}"/>
              </a:ext>
            </a:extLst>
          </p:cNvPr>
          <p:cNvSpPr/>
          <p:nvPr/>
        </p:nvSpPr>
        <p:spPr>
          <a:xfrm>
            <a:off x="7009471" y="2376757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E4FAD0DA-E2BC-47E1-8ECB-C0D5345A72E0}"/>
              </a:ext>
            </a:extLst>
          </p:cNvPr>
          <p:cNvSpPr/>
          <p:nvPr/>
        </p:nvSpPr>
        <p:spPr>
          <a:xfrm rot="5400000">
            <a:off x="7069893" y="2441527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592A55-7409-4DD2-BEA7-5A8C945A3B48}"/>
              </a:ext>
            </a:extLst>
          </p:cNvPr>
          <p:cNvGrpSpPr/>
          <p:nvPr/>
        </p:nvGrpSpPr>
        <p:grpSpPr>
          <a:xfrm rot="5400000">
            <a:off x="7060014" y="2426202"/>
            <a:ext cx="182883" cy="167811"/>
            <a:chOff x="4333009" y="4935682"/>
            <a:chExt cx="257677" cy="265613"/>
          </a:xfrm>
        </p:grpSpPr>
        <p:sp>
          <p:nvSpPr>
            <p:cNvPr id="54" name="Minus Sign 53">
              <a:extLst>
                <a:ext uri="{FF2B5EF4-FFF2-40B4-BE49-F238E27FC236}">
                  <a16:creationId xmlns:a16="http://schemas.microsoft.com/office/drawing/2014/main" id="{88A58196-0AA3-40F6-87D1-738F0425BD8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Minus Sign 54">
              <a:extLst>
                <a:ext uri="{FF2B5EF4-FFF2-40B4-BE49-F238E27FC236}">
                  <a16:creationId xmlns:a16="http://schemas.microsoft.com/office/drawing/2014/main" id="{B3EBDE4F-CD75-4EA0-8460-53503BC7F13E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FA5777AA-E0DF-4EFA-8A4B-B6214B140212}"/>
              </a:ext>
            </a:extLst>
          </p:cNvPr>
          <p:cNvSpPr/>
          <p:nvPr/>
        </p:nvSpPr>
        <p:spPr>
          <a:xfrm>
            <a:off x="2796835" y="4196483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094DC40F-2913-4D9F-BD4F-B5A6E2313ABC}"/>
              </a:ext>
            </a:extLst>
          </p:cNvPr>
          <p:cNvSpPr/>
          <p:nvPr/>
        </p:nvSpPr>
        <p:spPr>
          <a:xfrm rot="5400000">
            <a:off x="2857257" y="4261253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BFBF5F-71D5-4E48-B568-4DE52810396C}"/>
              </a:ext>
            </a:extLst>
          </p:cNvPr>
          <p:cNvGrpSpPr/>
          <p:nvPr/>
        </p:nvGrpSpPr>
        <p:grpSpPr>
          <a:xfrm rot="5400000">
            <a:off x="2847378" y="4245928"/>
            <a:ext cx="182883" cy="167811"/>
            <a:chOff x="4333009" y="4935682"/>
            <a:chExt cx="257677" cy="265613"/>
          </a:xfrm>
        </p:grpSpPr>
        <p:sp>
          <p:nvSpPr>
            <p:cNvPr id="59" name="Minus Sign 58">
              <a:extLst>
                <a:ext uri="{FF2B5EF4-FFF2-40B4-BE49-F238E27FC236}">
                  <a16:creationId xmlns:a16="http://schemas.microsoft.com/office/drawing/2014/main" id="{8F28B8C2-5AB9-49E2-9EF7-EB46D2A62A0C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Sign 59">
              <a:extLst>
                <a:ext uri="{FF2B5EF4-FFF2-40B4-BE49-F238E27FC236}">
                  <a16:creationId xmlns:a16="http://schemas.microsoft.com/office/drawing/2014/main" id="{79A144A6-9CCB-4A53-9622-474D2858E310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7E0E1F06-00DD-4093-BFEA-B32F3C0E367E}"/>
              </a:ext>
            </a:extLst>
          </p:cNvPr>
          <p:cNvSpPr/>
          <p:nvPr/>
        </p:nvSpPr>
        <p:spPr>
          <a:xfrm>
            <a:off x="7009471" y="4261134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1DC52D2-6544-407F-8BEC-5F4EECCC1081}"/>
              </a:ext>
            </a:extLst>
          </p:cNvPr>
          <p:cNvSpPr/>
          <p:nvPr/>
        </p:nvSpPr>
        <p:spPr>
          <a:xfrm rot="5400000">
            <a:off x="7069893" y="4325904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AE326C9-CF92-42EF-9D09-8B4297688EE4}"/>
              </a:ext>
            </a:extLst>
          </p:cNvPr>
          <p:cNvGrpSpPr/>
          <p:nvPr/>
        </p:nvGrpSpPr>
        <p:grpSpPr>
          <a:xfrm rot="5400000">
            <a:off x="7060014" y="4310579"/>
            <a:ext cx="182883" cy="167811"/>
            <a:chOff x="4333009" y="4935682"/>
            <a:chExt cx="257677" cy="265613"/>
          </a:xfrm>
        </p:grpSpPr>
        <p:sp>
          <p:nvSpPr>
            <p:cNvPr id="64" name="Minus Sign 63">
              <a:extLst>
                <a:ext uri="{FF2B5EF4-FFF2-40B4-BE49-F238E27FC236}">
                  <a16:creationId xmlns:a16="http://schemas.microsoft.com/office/drawing/2014/main" id="{5015D046-CCF3-4D46-B278-396CD0BC11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Sign 64">
              <a:extLst>
                <a:ext uri="{FF2B5EF4-FFF2-40B4-BE49-F238E27FC236}">
                  <a16:creationId xmlns:a16="http://schemas.microsoft.com/office/drawing/2014/main" id="{42D124F0-52CE-425E-A737-8543C64C3A6F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016E187-ADB6-41FE-B10F-633F4D2DBC5C}"/>
              </a:ext>
            </a:extLst>
          </p:cNvPr>
          <p:cNvSpPr/>
          <p:nvPr/>
        </p:nvSpPr>
        <p:spPr>
          <a:xfrm>
            <a:off x="3529353" y="2272143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089A6BE-A1E7-4FEF-B8DD-67E75120BFD7}"/>
              </a:ext>
            </a:extLst>
          </p:cNvPr>
          <p:cNvSpPr/>
          <p:nvPr/>
        </p:nvSpPr>
        <p:spPr>
          <a:xfrm>
            <a:off x="9152592" y="2245481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B4CD0EA-A4B6-4EBC-995D-06C540999BC3}"/>
              </a:ext>
            </a:extLst>
          </p:cNvPr>
          <p:cNvSpPr/>
          <p:nvPr/>
        </p:nvSpPr>
        <p:spPr>
          <a:xfrm>
            <a:off x="3519702" y="4027342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EA5827D-B153-47BF-89E3-47810C8050E5}"/>
              </a:ext>
            </a:extLst>
          </p:cNvPr>
          <p:cNvSpPr/>
          <p:nvPr/>
        </p:nvSpPr>
        <p:spPr>
          <a:xfrm>
            <a:off x="7712643" y="4068412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047">
            <a:hlinkClick r:id="" action="ppaction://media"/>
            <a:extLst>
              <a:ext uri="{FF2B5EF4-FFF2-40B4-BE49-F238E27FC236}">
                <a16:creationId xmlns:a16="http://schemas.microsoft.com/office/drawing/2014/main" id="{DB14CA0A-FEED-4AFA-AD2A-9D3CCEC93F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 end="3002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21974"/>
            <a:ext cx="487363" cy="487363"/>
          </a:xfrm>
          <a:prstGeom prst="rect">
            <a:avLst/>
          </a:prstGeom>
        </p:spPr>
      </p:pic>
      <p:pic>
        <p:nvPicPr>
          <p:cNvPr id="69" name="Track 047">
            <a:hlinkClick r:id="" action="ppaction://media"/>
            <a:extLst>
              <a:ext uri="{FF2B5EF4-FFF2-40B4-BE49-F238E27FC236}">
                <a16:creationId xmlns:a16="http://schemas.microsoft.com/office/drawing/2014/main" id="{5EEE1630-F9F4-4746-8682-C2302626E2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1" end="164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552970"/>
            <a:ext cx="487363" cy="487363"/>
          </a:xfrm>
          <a:prstGeom prst="rect">
            <a:avLst/>
          </a:prstGeom>
        </p:spPr>
      </p:pic>
      <p:pic>
        <p:nvPicPr>
          <p:cNvPr id="70" name="Track 047">
            <a:hlinkClick r:id="" action="ppaction://media"/>
            <a:extLst>
              <a:ext uri="{FF2B5EF4-FFF2-40B4-BE49-F238E27FC236}">
                <a16:creationId xmlns:a16="http://schemas.microsoft.com/office/drawing/2014/main" id="{A7CF3628-B0F7-4505-BAEC-E608ED33C4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121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1171195"/>
            <a:ext cx="487363" cy="487363"/>
          </a:xfrm>
          <a:prstGeom prst="rect">
            <a:avLst/>
          </a:prstGeom>
        </p:spPr>
      </p:pic>
      <p:pic>
        <p:nvPicPr>
          <p:cNvPr id="76" name="Track 047">
            <a:hlinkClick r:id="" action="ppaction://media"/>
            <a:extLst>
              <a:ext uri="{FF2B5EF4-FFF2-40B4-BE49-F238E27FC236}">
                <a16:creationId xmlns:a16="http://schemas.microsoft.com/office/drawing/2014/main" id="{02C49B72-8A75-4852-9E3B-B4E50EE939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30" end="76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6" y="1729365"/>
            <a:ext cx="487363" cy="487363"/>
          </a:xfrm>
          <a:prstGeom prst="rect">
            <a:avLst/>
          </a:prstGeom>
        </p:spPr>
      </p:pic>
      <p:pic>
        <p:nvPicPr>
          <p:cNvPr id="77" name="Track 047">
            <a:hlinkClick r:id="" action="ppaction://media"/>
            <a:extLst>
              <a:ext uri="{FF2B5EF4-FFF2-40B4-BE49-F238E27FC236}">
                <a16:creationId xmlns:a16="http://schemas.microsoft.com/office/drawing/2014/main" id="{B0CCCC46-00C8-418A-B27F-5271256E7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00" end="31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8919" y="2369445"/>
            <a:ext cx="487363" cy="48736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F1ADB62-59BB-4059-B0EB-D2276C530961}"/>
              </a:ext>
            </a:extLst>
          </p:cNvPr>
          <p:cNvSpPr txBox="1"/>
          <p:nvPr/>
        </p:nvSpPr>
        <p:spPr>
          <a:xfrm>
            <a:off x="7754733" y="211507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E186DC-F54C-4C2A-A3EC-094C9CB1C3BD}"/>
              </a:ext>
            </a:extLst>
          </p:cNvPr>
          <p:cNvSpPr txBox="1"/>
          <p:nvPr/>
        </p:nvSpPr>
        <p:spPr>
          <a:xfrm>
            <a:off x="4916691" y="3945281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q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BE53A1-A658-489E-B854-BC990FC0273D}"/>
              </a:ext>
            </a:extLst>
          </p:cNvPr>
          <p:cNvSpPr txBox="1"/>
          <p:nvPr/>
        </p:nvSpPr>
        <p:spPr>
          <a:xfrm>
            <a:off x="9101399" y="3945281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6069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934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39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7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7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5" dur="250" fill="hold"/>
                                        <p:tgtEl>
                                          <p:spTgt spid="7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0" dur="250" fill="hold"/>
                                        <p:tgtEl>
                                          <p:spTgt spid="7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21" grpId="0" animBg="1"/>
      <p:bldP spid="21" grpId="1" animBg="1"/>
      <p:bldP spid="47" grpId="0" animBg="1"/>
      <p:bldP spid="47" grpId="1" animBg="1"/>
      <p:bldP spid="52" grpId="0" animBg="1"/>
      <p:bldP spid="52" grpId="1" animBg="1"/>
      <p:bldP spid="57" grpId="0" animBg="1"/>
      <p:bldP spid="57" grpId="1" animBg="1"/>
      <p:bldP spid="62" grpId="0" animBg="1"/>
      <p:bldP spid="62" grpId="1" animBg="1"/>
      <p:bldP spid="7" grpId="0" animBg="1"/>
      <p:bldP spid="67" grpId="0" animBg="1"/>
      <p:bldP spid="68" grpId="0" animBg="1"/>
      <p:bldP spid="71" grpId="0" animBg="1"/>
      <p:bldP spid="66" grpId="0"/>
      <p:bldP spid="66" grpId="1"/>
      <p:bldP spid="66" grpId="2"/>
      <p:bldP spid="78" grpId="0"/>
      <p:bldP spid="78" grpId="1"/>
      <p:bldP spid="78" grpId="2"/>
      <p:bldP spid="79" grpId="0"/>
      <p:bldP spid="79" grpId="1"/>
      <p:bldP spid="7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6215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Write and say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5</a:t>
            </a:r>
          </a:p>
        </p:txBody>
      </p:sp>
    </p:spTree>
    <p:extLst>
      <p:ext uri="{BB962C8B-B14F-4D97-AF65-F5344CB8AC3E}">
        <p14:creationId xmlns:p14="http://schemas.microsoft.com/office/powerpoint/2010/main" val="23781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6" y="278505"/>
            <a:ext cx="663117" cy="663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803" y="196915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Write and say.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56" y="672130"/>
            <a:ext cx="410141" cy="413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76" y="663319"/>
            <a:ext cx="418888" cy="42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6" y="1511822"/>
            <a:ext cx="2457957" cy="166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3" y="1464075"/>
            <a:ext cx="3292155" cy="1792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2" y="3857606"/>
            <a:ext cx="3309895" cy="1992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5" y="3626929"/>
            <a:ext cx="2004445" cy="23174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0556" y="3298372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06675" y="3389838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9156" y="3352095"/>
            <a:ext cx="58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fo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644653" y="3729395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699196" y="3298372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25315" y="3389838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00308" y="3352095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uestion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689217" y="3729395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618015" y="5850475"/>
            <a:ext cx="223873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44134" y="5941941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19127" y="5904198"/>
            <a:ext cx="9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uice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608036" y="6281498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6701166" y="5850475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027285" y="5941941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02278" y="5904198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illage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7691187" y="6281498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44E93BC-4378-46C5-A70E-F0266F3A5164}"/>
              </a:ext>
            </a:extLst>
          </p:cNvPr>
          <p:cNvSpPr txBox="1"/>
          <p:nvPr/>
        </p:nvSpPr>
        <p:spPr>
          <a:xfrm>
            <a:off x="3618219" y="3364026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ACCA6F-D95C-4A94-A65F-6F11DA25A78F}"/>
              </a:ext>
            </a:extLst>
          </p:cNvPr>
          <p:cNvSpPr txBox="1"/>
          <p:nvPr/>
        </p:nvSpPr>
        <p:spPr>
          <a:xfrm>
            <a:off x="7649793" y="335209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480E17-DA79-422C-8F02-3918A4912EA9}"/>
              </a:ext>
            </a:extLst>
          </p:cNvPr>
          <p:cNvSpPr txBox="1"/>
          <p:nvPr/>
        </p:nvSpPr>
        <p:spPr>
          <a:xfrm>
            <a:off x="3618447" y="5906014"/>
            <a:ext cx="271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j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779AEC-C6DE-43EC-8F3F-F93BA17EFB48}"/>
              </a:ext>
            </a:extLst>
          </p:cNvPr>
          <p:cNvSpPr txBox="1"/>
          <p:nvPr/>
        </p:nvSpPr>
        <p:spPr>
          <a:xfrm>
            <a:off x="7649793" y="5909698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15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 corner and wrap-up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8863" y="154619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677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unny jokes - funny jokes - Champak kids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6"/>
            <a:ext cx="12192000" cy="7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505201" y="6149662"/>
            <a:ext cx="1944709" cy="70833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1</a:t>
            </a: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6758482" y="6149662"/>
            <a:ext cx="1944709" cy="708338"/>
          </a:xfrm>
          <a:prstGeom prst="roundRect">
            <a:avLst/>
          </a:prstGeom>
          <a:solidFill>
            <a:srgbClr val="B51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1366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554229">
            <a:off x="3517523" y="1002245"/>
            <a:ext cx="553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E1763B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52797" y="5299070"/>
            <a:ext cx="1138784" cy="1176886"/>
            <a:chOff x="-1719355" y="-14610"/>
            <a:chExt cx="1663678" cy="1446146"/>
          </a:xfrm>
        </p:grpSpPr>
        <p:sp>
          <p:nvSpPr>
            <p:cNvPr id="6" name="Oval 5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48589" y="5307417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589" y="52990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9832" y="5314218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7406" y="52990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7346" y="528392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7406" y="5290723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7345" y="5305871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7345" y="529152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4210" y="5282376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9089" y="5267228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98816" y="5544228"/>
            <a:ext cx="796382" cy="783193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146" y="549040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02146" y="5505550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02146" y="5466907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02146" y="5482055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02146" y="549040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2146" y="5503009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2146" y="5490401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049" y="547865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21049" y="546604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09305" y="5492265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196" name="Picture 4" descr="Numbers on flowers | Teaching Resource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43" y="4890664"/>
            <a:ext cx="633270" cy="6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umbers on flowers | Teaching Resources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47" y="4903389"/>
            <a:ext cx="599618" cy="5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umbers on flowers | Teaching Resour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" b="100000" l="2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99" y="4904327"/>
            <a:ext cx="598680" cy="59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Numbers on flowers | Teaching Resource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72" y="5601874"/>
            <a:ext cx="606852" cy="6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Numbers on flowers | Teaching Resources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47" y="4903390"/>
            <a:ext cx="599618" cy="5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Numbers on flowers | Teaching Resources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200" l="2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07" y="5609753"/>
            <a:ext cx="586461" cy="58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Numbers on flowers | Teaching Resources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15" y="5609753"/>
            <a:ext cx="566490" cy="56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Numbers on flowers | Teaching Resources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33" y="5629637"/>
            <a:ext cx="578733" cy="5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Numbers on flowers | Teaching Resources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99" y="5610619"/>
            <a:ext cx="597750" cy="5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Numbers on flowers | Teaching Resources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00" b="976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41" y="4917285"/>
            <a:ext cx="634169" cy="6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Well Done Animation"/>
          <p:cNvPicPr>
            <a:picLocks noChangeAspect="1" noChangeArrowheads="1" noCrop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92" y="697233"/>
            <a:ext cx="4556529" cy="37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bee" descr="Premium Vector | Bee cartoon colored clipart illustrati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556" r="100000">
                        <a14:foregroundMark x1="28056" y1="23889" x2="29722" y2="28889"/>
                        <a14:foregroundMark x1="39167" y1="22222" x2="41667" y2="27222"/>
                        <a14:foregroundMark x1="31944" y1="21667" x2="33056" y2="27222"/>
                        <a14:foregroundMark x1="41944" y1="21389" x2="43611" y2="26389"/>
                        <a14:foregroundMark x1="28889" y1="23333" x2="31944" y2="2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78" y="574847"/>
            <a:ext cx="742784" cy="7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4"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6741957" y="1375417"/>
            <a:ext cx="1224085" cy="136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100" y="3633253"/>
            <a:ext cx="1542522" cy="94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108" y="3474375"/>
            <a:ext cx="1849092" cy="126164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2319" y="5445869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20" y="1457687"/>
            <a:ext cx="1783902" cy="1205019"/>
          </a:xfrm>
          <a:prstGeom prst="rect">
            <a:avLst/>
          </a:prstGeom>
        </p:spPr>
      </p:pic>
      <p:pic>
        <p:nvPicPr>
          <p:cNvPr id="10244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9" y="5933232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390" y="3683241"/>
            <a:ext cx="1563508" cy="956725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59" y="1453545"/>
            <a:ext cx="2053928" cy="13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 Fox Fact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4049823" y="3612237"/>
            <a:ext cx="2184687" cy="109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23" y="1453545"/>
            <a:ext cx="13303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me Button Png Transparent, Png Download , Transparent Png Image - PNGitem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5" y="5849428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677" y="3032628"/>
            <a:ext cx="1938604" cy="11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2710" y="1153609"/>
            <a:ext cx="1849092" cy="126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4281260" y="2936724"/>
            <a:ext cx="1431993" cy="1351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636443" y="1037136"/>
            <a:ext cx="1632838" cy="1441107"/>
          </a:xfrm>
          <a:prstGeom prst="rect">
            <a:avLst/>
          </a:prstGeom>
        </p:spPr>
      </p:pic>
      <p:pic>
        <p:nvPicPr>
          <p:cNvPr id="8" name="Picture 4" descr="Home Button Png Transparent, Png Download ,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4" y="581475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A0635054-0D78-24A4-212D-C613CC0D2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21802" y="5530009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382" y="3393773"/>
            <a:ext cx="1938604" cy="118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3755545" y="1133532"/>
            <a:ext cx="1431993" cy="1351381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82" y="879528"/>
            <a:ext cx="2783513" cy="18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 Fox Fact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3898614" y="3442370"/>
            <a:ext cx="2577847" cy="12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me Button Png Transparent, Png Download , Transparent Png Image - PNGitem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0" y="5924774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621" y="1607904"/>
            <a:ext cx="1938604" cy="118625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52521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1" y="1339494"/>
            <a:ext cx="2337942" cy="1579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22" y="3268065"/>
            <a:ext cx="1536700" cy="1776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3838667" y="3268065"/>
            <a:ext cx="1422511" cy="1591568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16" y="5896202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2648865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636443" y="1037136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396" y="846396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834" y="3027754"/>
            <a:ext cx="1341166" cy="1541914"/>
          </a:xfrm>
          <a:prstGeom prst="rect">
            <a:avLst/>
          </a:prstGeom>
        </p:spPr>
      </p:pic>
      <p:pic>
        <p:nvPicPr>
          <p:cNvPr id="1026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22" y="3027754"/>
            <a:ext cx="3294912" cy="13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me Button Png Transparent, Png Download ,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" y="581475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C460CEF3-73EB-4C2B-6E18-62434AA840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6638" y="5721603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086" y="1733230"/>
            <a:ext cx="1938604" cy="11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8532" y="3775319"/>
            <a:ext cx="1849092" cy="126164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82" y="1536719"/>
            <a:ext cx="2337942" cy="157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660" y="3418111"/>
            <a:ext cx="1341166" cy="1541914"/>
          </a:xfrm>
          <a:prstGeom prst="rect">
            <a:avLst/>
          </a:prstGeom>
        </p:spPr>
      </p:pic>
      <p:pic>
        <p:nvPicPr>
          <p:cNvPr id="11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3" y="589663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9" y="-283334"/>
            <a:ext cx="12318609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760216" y="1312092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596" y="1408523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241" y="3386906"/>
            <a:ext cx="1341166" cy="1541914"/>
          </a:xfrm>
          <a:prstGeom prst="rect">
            <a:avLst/>
          </a:prstGeom>
        </p:spPr>
      </p:pic>
      <p:pic>
        <p:nvPicPr>
          <p:cNvPr id="10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3601329" y="3027754"/>
            <a:ext cx="1913206" cy="19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2" y="587885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4C2F4621-EBEF-DE5F-10F9-FE532993AB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37276" y="5562055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7386394" y="1118938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246" y="2463316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865" y="1268338"/>
            <a:ext cx="993586" cy="1142308"/>
          </a:xfrm>
          <a:prstGeom prst="rect">
            <a:avLst/>
          </a:prstGeom>
        </p:spPr>
      </p:pic>
      <p:pic>
        <p:nvPicPr>
          <p:cNvPr id="1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867" y="5696288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58" y="3437393"/>
            <a:ext cx="2858950" cy="1721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267" y="3667252"/>
            <a:ext cx="1849092" cy="1261640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2" y="581476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42" y="-283334"/>
            <a:ext cx="12304542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422" y="1785927"/>
            <a:ext cx="1563508" cy="956725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06" y="1578278"/>
            <a:ext cx="2053928" cy="13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81" y="3425437"/>
            <a:ext cx="13303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51" y="3015786"/>
            <a:ext cx="2858950" cy="1721357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3" y="581476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k the Odd One Out from 9 Odd Fruits 🍎 Pictures | Odd One Out Game  Picture Quiz with Answers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1536418" y="1251857"/>
            <a:ext cx="9119165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17799" y="2198461"/>
            <a:ext cx="6756400" cy="2461079"/>
          </a:xfrm>
          <a:prstGeom prst="ellipse">
            <a:avLst/>
          </a:prstGeom>
          <a:solidFill>
            <a:srgbClr val="812990"/>
          </a:solidFill>
          <a:ln>
            <a:noFill/>
          </a:ln>
          <a:scene3d>
            <a:camera prst="orthographicFront"/>
            <a:lightRig rig="threePt" dir="t"/>
          </a:scene3d>
          <a:sp3d prstMaterial="translucentPowder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</p:spTree>
    <p:extLst>
      <p:ext uri="{BB962C8B-B14F-4D97-AF65-F5344CB8AC3E}">
        <p14:creationId xmlns:p14="http://schemas.microsoft.com/office/powerpoint/2010/main" val="3283622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076" y="2651133"/>
            <a:ext cx="2321039" cy="1420266"/>
          </a:xfrm>
          <a:prstGeom prst="rect">
            <a:avLst/>
          </a:prstGeom>
        </p:spPr>
      </p:pic>
      <p:pic>
        <p:nvPicPr>
          <p:cNvPr id="4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87" y="2583543"/>
            <a:ext cx="1561564" cy="15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39" y="2424896"/>
            <a:ext cx="2709673" cy="18303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76339" y="1633462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79" y="2680918"/>
            <a:ext cx="2484936" cy="1496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08842" y="1712422"/>
            <a:ext cx="3673611" cy="3331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367" y="2680918"/>
            <a:ext cx="1301371" cy="1496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88" y="2347614"/>
            <a:ext cx="1782854" cy="20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719" y="2415203"/>
            <a:ext cx="2427110" cy="148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32" y="2404210"/>
            <a:ext cx="2534383" cy="1711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0" y="2404210"/>
            <a:ext cx="2484936" cy="1496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091108" y="1370990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426" y="2324341"/>
            <a:ext cx="2043661" cy="12505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18218" y="1181101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4854906" y="1854510"/>
            <a:ext cx="1808455" cy="17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52447"/>
            <a:ext cx="2918078" cy="11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86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4132193" y="1221805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5241816" y="1883538"/>
            <a:ext cx="1808455" cy="17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69" y="2496389"/>
            <a:ext cx="2321039" cy="1420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23" y="2164892"/>
            <a:ext cx="3118218" cy="18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7165541" y="1744717"/>
            <a:ext cx="3525907" cy="3284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9" y="2667022"/>
            <a:ext cx="2885707" cy="11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1" y="2356014"/>
            <a:ext cx="3150213" cy="21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 Fox Fac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367916" y="2585410"/>
            <a:ext cx="3186912" cy="16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4011075" y="1592962"/>
            <a:ext cx="3525907" cy="3284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09" y="2356014"/>
            <a:ext cx="2575581" cy="17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126" y="2356014"/>
            <a:ext cx="1245037" cy="1431397"/>
          </a:xfrm>
          <a:prstGeom prst="rect">
            <a:avLst/>
          </a:prstGeom>
        </p:spPr>
      </p:pic>
      <p:pic>
        <p:nvPicPr>
          <p:cNvPr id="1028" name="Picture 4" descr="Jelly - Animation - SPIKYTH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2941" r="23286" b="12177"/>
          <a:stretch/>
        </p:blipFill>
        <p:spPr bwMode="auto">
          <a:xfrm>
            <a:off x="8681990" y="2682672"/>
            <a:ext cx="1457977" cy="11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1780121" y="1861941"/>
            <a:ext cx="3013659" cy="2746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Volley-Ball Balle Sport - Images vectorielles gratuites sur Pixabay - 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13" y="2665927"/>
            <a:ext cx="1125715" cy="112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09" y="2374795"/>
            <a:ext cx="2575581" cy="17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54" y="2478342"/>
            <a:ext cx="2240422" cy="15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36" y="1727543"/>
            <a:ext cx="4556529" cy="37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facebook.com/</a:t>
            </a:r>
            <a:r>
              <a:rPr kumimoji="0" lang="vi-VN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www.tienganhglobalsuccess.vn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60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04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12990"/>
            </a:gs>
            <a:gs pos="86000">
              <a:srgbClr val="F499C1"/>
            </a:gs>
            <a:gs pos="24000">
              <a:srgbClr val="F5A9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3402" y="1653142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 and review.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0057" y="2706876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Activity 3: Listen and tick.</a:t>
            </a:r>
          </a:p>
        </p:txBody>
      </p:sp>
      <p:sp>
        <p:nvSpPr>
          <p:cNvPr id="14" name="Google Shape;391;p20"/>
          <p:cNvSpPr txBox="1">
            <a:spLocks/>
          </p:cNvSpPr>
          <p:nvPr/>
        </p:nvSpPr>
        <p:spPr>
          <a:xfrm>
            <a:off x="-427125" y="280920"/>
            <a:ext cx="9419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 of contents</a:t>
            </a:r>
          </a:p>
        </p:txBody>
      </p:sp>
      <p:grpSp>
        <p:nvGrpSpPr>
          <p:cNvPr id="15" name="Google Shape;400;p20"/>
          <p:cNvGrpSpPr/>
          <p:nvPr/>
        </p:nvGrpSpPr>
        <p:grpSpPr>
          <a:xfrm rot="7877061">
            <a:off x="2871398" y="1640333"/>
            <a:ext cx="630555" cy="552624"/>
            <a:chOff x="1800137" y="386015"/>
            <a:chExt cx="1421864" cy="1316154"/>
          </a:xfrm>
        </p:grpSpPr>
        <p:sp>
          <p:nvSpPr>
            <p:cNvPr id="16" name="Google Shape;401;p20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402;p20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22" name="Google Shape;403;p20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33" name="Google Shape;404;p20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405;p20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406;p20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" name="Google Shape;407;p20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24" name="Google Shape;408;p20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409;p20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410;p20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411;p20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412;p20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13;p20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414;p20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15;p20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416;p20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" name="Google Shape;417;p20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9" name="Google Shape;418;p20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19;p20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0;p20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" name="Google Shape;421;p20"/>
          <p:cNvGrpSpPr/>
          <p:nvPr/>
        </p:nvGrpSpPr>
        <p:grpSpPr>
          <a:xfrm>
            <a:off x="2790293" y="2577011"/>
            <a:ext cx="672543" cy="593462"/>
            <a:chOff x="3540575" y="179636"/>
            <a:chExt cx="2203888" cy="1909229"/>
          </a:xfrm>
        </p:grpSpPr>
        <p:sp>
          <p:nvSpPr>
            <p:cNvPr id="37" name="Google Shape;422;p20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423;p20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39" name="Google Shape;424;p20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5;p20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6;p20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" name="Google Shape;427;p20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48" name="Google Shape;428;p20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55" name="Google Shape;429;p20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430;p20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431;p20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432;p20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433;p20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434;p20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435;p20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436;p20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437;p20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438;p20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9" name="Google Shape;439;p20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440;p20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441;p20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442;p20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43;p20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44;p20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" name="Google Shape;445;p20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6;p20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47;p20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48;p20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49;p20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" name="Google Shape;465;p20"/>
          <p:cNvGrpSpPr/>
          <p:nvPr/>
        </p:nvGrpSpPr>
        <p:grpSpPr>
          <a:xfrm>
            <a:off x="2890640" y="3528022"/>
            <a:ext cx="541247" cy="717007"/>
            <a:chOff x="5466252" y="2545094"/>
            <a:chExt cx="1370006" cy="1893701"/>
          </a:xfrm>
        </p:grpSpPr>
        <p:sp>
          <p:nvSpPr>
            <p:cNvPr id="66" name="Google Shape;466;p20"/>
            <p:cNvSpPr/>
            <p:nvPr/>
          </p:nvSpPr>
          <p:spPr>
            <a:xfrm>
              <a:off x="5479656" y="2572942"/>
              <a:ext cx="1333967" cy="1852439"/>
            </a:xfrm>
            <a:custGeom>
              <a:avLst/>
              <a:gdLst/>
              <a:ahLst/>
              <a:cxnLst/>
              <a:rect l="l" t="t" r="r" b="b"/>
              <a:pathLst>
                <a:path w="1333967" h="1852439" extrusionOk="0">
                  <a:moveTo>
                    <a:pt x="331937" y="0"/>
                  </a:moveTo>
                  <a:cubicBezTo>
                    <a:pt x="331937" y="0"/>
                    <a:pt x="250806" y="141306"/>
                    <a:pt x="333189" y="447250"/>
                  </a:cubicBezTo>
                  <a:cubicBezTo>
                    <a:pt x="215766" y="407971"/>
                    <a:pt x="63001" y="404977"/>
                    <a:pt x="63001" y="404977"/>
                  </a:cubicBezTo>
                  <a:cubicBezTo>
                    <a:pt x="63001" y="404977"/>
                    <a:pt x="127851" y="540396"/>
                    <a:pt x="246546" y="653191"/>
                  </a:cubicBezTo>
                  <a:cubicBezTo>
                    <a:pt x="250846" y="657283"/>
                    <a:pt x="254811" y="660163"/>
                    <a:pt x="259104" y="664074"/>
                  </a:cubicBezTo>
                  <a:cubicBezTo>
                    <a:pt x="146268" y="693743"/>
                    <a:pt x="0" y="778557"/>
                    <a:pt x="0" y="778557"/>
                  </a:cubicBezTo>
                  <a:cubicBezTo>
                    <a:pt x="0" y="778557"/>
                    <a:pt x="191227" y="836910"/>
                    <a:pt x="342190" y="840299"/>
                  </a:cubicBezTo>
                  <a:cubicBezTo>
                    <a:pt x="345706" y="840380"/>
                    <a:pt x="348847" y="840132"/>
                    <a:pt x="352236" y="840092"/>
                  </a:cubicBezTo>
                  <a:cubicBezTo>
                    <a:pt x="150039" y="1240568"/>
                    <a:pt x="392875" y="2124098"/>
                    <a:pt x="1036824" y="1770797"/>
                  </a:cubicBezTo>
                  <a:cubicBezTo>
                    <a:pt x="1657707" y="1430154"/>
                    <a:pt x="1178230" y="769576"/>
                    <a:pt x="753657" y="665333"/>
                  </a:cubicBezTo>
                  <a:cubicBezTo>
                    <a:pt x="778577" y="670744"/>
                    <a:pt x="803605" y="677415"/>
                    <a:pt x="828787" y="686262"/>
                  </a:cubicBezTo>
                  <a:cubicBezTo>
                    <a:pt x="870136" y="657926"/>
                    <a:pt x="909991" y="623971"/>
                    <a:pt x="940551" y="582662"/>
                  </a:cubicBezTo>
                  <a:cubicBezTo>
                    <a:pt x="1061396" y="419302"/>
                    <a:pt x="1045195" y="305563"/>
                    <a:pt x="1045195" y="305563"/>
                  </a:cubicBezTo>
                  <a:cubicBezTo>
                    <a:pt x="1045195" y="305563"/>
                    <a:pt x="913668" y="337013"/>
                    <a:pt x="818741" y="391790"/>
                  </a:cubicBezTo>
                  <a:cubicBezTo>
                    <a:pt x="821326" y="377692"/>
                    <a:pt x="823141" y="364251"/>
                    <a:pt x="823141" y="352236"/>
                  </a:cubicBezTo>
                  <a:cubicBezTo>
                    <a:pt x="823141" y="260550"/>
                    <a:pt x="744455" y="105690"/>
                    <a:pt x="744448" y="105690"/>
                  </a:cubicBezTo>
                  <a:cubicBezTo>
                    <a:pt x="744448" y="105690"/>
                    <a:pt x="616838" y="223729"/>
                    <a:pt x="573668" y="314564"/>
                  </a:cubicBezTo>
                  <a:cubicBezTo>
                    <a:pt x="493287" y="149550"/>
                    <a:pt x="331937" y="0"/>
                    <a:pt x="331937" y="0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467;p20"/>
            <p:cNvGrpSpPr/>
            <p:nvPr/>
          </p:nvGrpSpPr>
          <p:grpSpPr>
            <a:xfrm>
              <a:off x="5466252" y="2545094"/>
              <a:ext cx="1370006" cy="1893701"/>
              <a:chOff x="5466252" y="2545094"/>
              <a:chExt cx="1370006" cy="1893701"/>
            </a:xfrm>
          </p:grpSpPr>
          <p:sp>
            <p:nvSpPr>
              <p:cNvPr id="68" name="Google Shape;468;p20"/>
              <p:cNvSpPr/>
              <p:nvPr/>
            </p:nvSpPr>
            <p:spPr>
              <a:xfrm>
                <a:off x="5777955" y="3230546"/>
                <a:ext cx="1051312" cy="1201512"/>
              </a:xfrm>
              <a:custGeom>
                <a:avLst/>
                <a:gdLst/>
                <a:ahLst/>
                <a:cxnLst/>
                <a:rect l="l" t="t" r="r" b="b"/>
                <a:pathLst>
                  <a:path w="1051312" h="1201512" extrusionOk="0">
                    <a:moveTo>
                      <a:pt x="187641" y="49191"/>
                    </a:moveTo>
                    <a:cubicBezTo>
                      <a:pt x="597280" y="-221894"/>
                      <a:pt x="1525983" y="696469"/>
                      <a:pt x="754243" y="1119876"/>
                    </a:cubicBezTo>
                    <a:cubicBezTo>
                      <a:pt x="15575" y="1525148"/>
                      <a:pt x="-195643" y="302837"/>
                      <a:pt x="187641" y="4919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69;p20"/>
              <p:cNvSpPr/>
              <p:nvPr/>
            </p:nvSpPr>
            <p:spPr>
              <a:xfrm>
                <a:off x="5757766" y="3211120"/>
                <a:ext cx="1078492" cy="1227675"/>
              </a:xfrm>
              <a:custGeom>
                <a:avLst/>
                <a:gdLst/>
                <a:ahLst/>
                <a:cxnLst/>
                <a:rect l="l" t="t" r="r" b="b"/>
                <a:pathLst>
                  <a:path w="1078492" h="1227675" extrusionOk="0">
                    <a:moveTo>
                      <a:pt x="366509" y="91"/>
                    </a:moveTo>
                    <a:cubicBezTo>
                      <a:pt x="303227" y="1430"/>
                      <a:pt x="244257" y="17517"/>
                      <a:pt x="194054" y="50742"/>
                    </a:cubicBezTo>
                    <a:cubicBezTo>
                      <a:pt x="4642" y="176088"/>
                      <a:pt x="-52706" y="542080"/>
                      <a:pt x="51322" y="848762"/>
                    </a:cubicBezTo>
                    <a:cubicBezTo>
                      <a:pt x="104017" y="1004105"/>
                      <a:pt x="192541" y="1123591"/>
                      <a:pt x="307700" y="1183833"/>
                    </a:cubicBezTo>
                    <a:cubicBezTo>
                      <a:pt x="438270" y="1252138"/>
                      <a:pt x="596520" y="1241878"/>
                      <a:pt x="774413" y="1144278"/>
                    </a:cubicBezTo>
                    <a:cubicBezTo>
                      <a:pt x="959746" y="1042600"/>
                      <a:pt x="1059308" y="906753"/>
                      <a:pt x="1076004" y="749977"/>
                    </a:cubicBezTo>
                    <a:cubicBezTo>
                      <a:pt x="1090698" y="612000"/>
                      <a:pt x="1039745" y="463568"/>
                      <a:pt x="938496" y="328886"/>
                    </a:cubicBezTo>
                    <a:cubicBezTo>
                      <a:pt x="785684" y="125618"/>
                      <a:pt x="556356" y="-3921"/>
                      <a:pt x="366509" y="91"/>
                    </a:cubicBezTo>
                    <a:close/>
                    <a:moveTo>
                      <a:pt x="375088" y="12648"/>
                    </a:moveTo>
                    <a:cubicBezTo>
                      <a:pt x="816726" y="12615"/>
                      <a:pt x="1443409" y="762072"/>
                      <a:pt x="768137" y="1132558"/>
                    </a:cubicBezTo>
                    <a:cubicBezTo>
                      <a:pt x="29469" y="1537823"/>
                      <a:pt x="-181910" y="315686"/>
                      <a:pt x="201381" y="62040"/>
                    </a:cubicBezTo>
                    <a:cubicBezTo>
                      <a:pt x="252582" y="28159"/>
                      <a:pt x="312000" y="12655"/>
                      <a:pt x="375088" y="1264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" name="Google Shape;470;p20"/>
              <p:cNvGrpSpPr/>
              <p:nvPr/>
            </p:nvGrpSpPr>
            <p:grpSpPr>
              <a:xfrm>
                <a:off x="5466252" y="2545094"/>
                <a:ext cx="1072857" cy="867044"/>
                <a:chOff x="5466252" y="2545094"/>
                <a:chExt cx="1072857" cy="867044"/>
              </a:xfrm>
            </p:grpSpPr>
            <p:sp>
              <p:nvSpPr>
                <p:cNvPr id="72" name="Google Shape;471;p20"/>
                <p:cNvSpPr/>
                <p:nvPr/>
              </p:nvSpPr>
              <p:spPr>
                <a:xfrm>
                  <a:off x="5486045" y="3218270"/>
                  <a:ext cx="506996" cy="18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996" h="187123" extrusionOk="0">
                      <a:moveTo>
                        <a:pt x="324463" y="0"/>
                      </a:moveTo>
                      <a:cubicBezTo>
                        <a:pt x="305483" y="0"/>
                        <a:pt x="282872" y="4668"/>
                        <a:pt x="259224" y="10883"/>
                      </a:cubicBezTo>
                      <a:cubicBezTo>
                        <a:pt x="146389" y="40552"/>
                        <a:pt x="0" y="125366"/>
                        <a:pt x="0" y="125366"/>
                      </a:cubicBezTo>
                      <a:cubicBezTo>
                        <a:pt x="0" y="125366"/>
                        <a:pt x="191200" y="183719"/>
                        <a:pt x="342170" y="187108"/>
                      </a:cubicBezTo>
                      <a:cubicBezTo>
                        <a:pt x="346128" y="187195"/>
                        <a:pt x="349724" y="186880"/>
                        <a:pt x="353623" y="186900"/>
                      </a:cubicBezTo>
                      <a:cubicBezTo>
                        <a:pt x="367566" y="160480"/>
                        <a:pt x="383586" y="136551"/>
                        <a:pt x="401575" y="114905"/>
                      </a:cubicBezTo>
                      <a:cubicBezTo>
                        <a:pt x="418271" y="94820"/>
                        <a:pt x="436896" y="77307"/>
                        <a:pt x="457095" y="62164"/>
                      </a:cubicBezTo>
                      <a:cubicBezTo>
                        <a:pt x="462841" y="57851"/>
                        <a:pt x="468347" y="53056"/>
                        <a:pt x="474374" y="49185"/>
                      </a:cubicBezTo>
                      <a:cubicBezTo>
                        <a:pt x="484862" y="42461"/>
                        <a:pt x="495879" y="37103"/>
                        <a:pt x="506997" y="31812"/>
                      </a:cubicBezTo>
                      <a:cubicBezTo>
                        <a:pt x="483369" y="24070"/>
                        <a:pt x="455769" y="16475"/>
                        <a:pt x="424908" y="10468"/>
                      </a:cubicBezTo>
                      <a:cubicBezTo>
                        <a:pt x="393438" y="4340"/>
                        <a:pt x="359476" y="0"/>
                        <a:pt x="324463" y="0"/>
                      </a:cubicBezTo>
                      <a:close/>
                    </a:path>
                  </a:pathLst>
                </a:custGeom>
                <a:solidFill>
                  <a:srgbClr val="BFDB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472;p20"/>
                <p:cNvSpPr/>
                <p:nvPr/>
              </p:nvSpPr>
              <p:spPr>
                <a:xfrm>
                  <a:off x="5466252" y="3198239"/>
                  <a:ext cx="533764" cy="21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764" h="213899" extrusionOk="0">
                      <a:moveTo>
                        <a:pt x="337813" y="0"/>
                      </a:moveTo>
                      <a:cubicBezTo>
                        <a:pt x="319295" y="0"/>
                        <a:pt x="297703" y="3797"/>
                        <a:pt x="269166" y="11298"/>
                      </a:cubicBezTo>
                      <a:cubicBezTo>
                        <a:pt x="218762" y="24552"/>
                        <a:pt x="158935" y="49078"/>
                        <a:pt x="94822" y="80575"/>
                      </a:cubicBezTo>
                      <a:cubicBezTo>
                        <a:pt x="72467" y="91558"/>
                        <a:pt x="51130" y="102622"/>
                        <a:pt x="31620" y="113224"/>
                      </a:cubicBezTo>
                      <a:cubicBezTo>
                        <a:pt x="24782" y="116941"/>
                        <a:pt x="7035" y="126853"/>
                        <a:pt x="6713" y="127034"/>
                      </a:cubicBezTo>
                      <a:cubicBezTo>
                        <a:pt x="-3406" y="132901"/>
                        <a:pt x="-1752" y="148110"/>
                        <a:pt x="9432" y="151526"/>
                      </a:cubicBezTo>
                      <a:cubicBezTo>
                        <a:pt x="9834" y="151646"/>
                        <a:pt x="33134" y="158296"/>
                        <a:pt x="42082" y="160734"/>
                      </a:cubicBezTo>
                      <a:cubicBezTo>
                        <a:pt x="67618" y="167686"/>
                        <a:pt x="95586" y="174839"/>
                        <a:pt x="124960" y="181449"/>
                      </a:cubicBezTo>
                      <a:cubicBezTo>
                        <a:pt x="209091" y="200396"/>
                        <a:pt x="288085" y="212384"/>
                        <a:pt x="355179" y="213890"/>
                      </a:cubicBezTo>
                      <a:cubicBezTo>
                        <a:pt x="357315" y="213937"/>
                        <a:pt x="359023" y="213797"/>
                        <a:pt x="362298" y="213683"/>
                      </a:cubicBezTo>
                      <a:cubicBezTo>
                        <a:pt x="362331" y="213683"/>
                        <a:pt x="365673" y="213676"/>
                        <a:pt x="366899" y="213683"/>
                      </a:cubicBezTo>
                      <a:cubicBezTo>
                        <a:pt x="371882" y="213703"/>
                        <a:pt x="376503" y="210971"/>
                        <a:pt x="378833" y="206564"/>
                      </a:cubicBezTo>
                      <a:cubicBezTo>
                        <a:pt x="392228" y="181188"/>
                        <a:pt x="407746" y="157988"/>
                        <a:pt x="425292" y="136872"/>
                      </a:cubicBezTo>
                      <a:cubicBezTo>
                        <a:pt x="441051" y="117919"/>
                        <a:pt x="458745" y="101001"/>
                        <a:pt x="478455" y="86227"/>
                      </a:cubicBezTo>
                      <a:cubicBezTo>
                        <a:pt x="480103" y="84988"/>
                        <a:pt x="484483" y="81613"/>
                        <a:pt x="484731" y="81412"/>
                      </a:cubicBezTo>
                      <a:cubicBezTo>
                        <a:pt x="489868" y="77353"/>
                        <a:pt x="492171" y="75686"/>
                        <a:pt x="494984" y="73878"/>
                      </a:cubicBezTo>
                      <a:cubicBezTo>
                        <a:pt x="503289" y="68553"/>
                        <a:pt x="511346" y="64394"/>
                        <a:pt x="526173" y="57342"/>
                      </a:cubicBezTo>
                      <a:cubicBezTo>
                        <a:pt x="537083" y="52152"/>
                        <a:pt x="535978" y="36199"/>
                        <a:pt x="524499" y="32435"/>
                      </a:cubicBezTo>
                      <a:cubicBezTo>
                        <a:pt x="497904" y="23722"/>
                        <a:pt x="469943" y="16348"/>
                        <a:pt x="440783" y="10669"/>
                      </a:cubicBezTo>
                      <a:cubicBezTo>
                        <a:pt x="404973" y="3703"/>
                        <a:pt x="371038" y="0"/>
                        <a:pt x="337813" y="0"/>
                      </a:cubicBezTo>
                      <a:close/>
                      <a:moveTo>
                        <a:pt x="337813" y="13395"/>
                      </a:moveTo>
                      <a:cubicBezTo>
                        <a:pt x="372826" y="13395"/>
                        <a:pt x="406795" y="17734"/>
                        <a:pt x="438272" y="23856"/>
                      </a:cubicBezTo>
                      <a:cubicBezTo>
                        <a:pt x="469133" y="29863"/>
                        <a:pt x="496685" y="37458"/>
                        <a:pt x="520313" y="45207"/>
                      </a:cubicBezTo>
                      <a:cubicBezTo>
                        <a:pt x="509196" y="50491"/>
                        <a:pt x="498360" y="55848"/>
                        <a:pt x="487872" y="62572"/>
                      </a:cubicBezTo>
                      <a:cubicBezTo>
                        <a:pt x="481837" y="66444"/>
                        <a:pt x="476245" y="71246"/>
                        <a:pt x="470499" y="75552"/>
                      </a:cubicBezTo>
                      <a:cubicBezTo>
                        <a:pt x="450300" y="90694"/>
                        <a:pt x="431728" y="108208"/>
                        <a:pt x="415039" y="128293"/>
                      </a:cubicBezTo>
                      <a:cubicBezTo>
                        <a:pt x="397044" y="149938"/>
                        <a:pt x="381051" y="173874"/>
                        <a:pt x="367113" y="200288"/>
                      </a:cubicBezTo>
                      <a:cubicBezTo>
                        <a:pt x="363216" y="200275"/>
                        <a:pt x="359552" y="200583"/>
                        <a:pt x="355601" y="200496"/>
                      </a:cubicBezTo>
                      <a:cubicBezTo>
                        <a:pt x="204631" y="197107"/>
                        <a:pt x="13410" y="138754"/>
                        <a:pt x="13410" y="138754"/>
                      </a:cubicBezTo>
                      <a:cubicBezTo>
                        <a:pt x="13410" y="138754"/>
                        <a:pt x="159887" y="53940"/>
                        <a:pt x="272722" y="24278"/>
                      </a:cubicBezTo>
                      <a:cubicBezTo>
                        <a:pt x="296370" y="18056"/>
                        <a:pt x="318833" y="13395"/>
                        <a:pt x="33781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473;p20"/>
                <p:cNvSpPr/>
                <p:nvPr/>
              </p:nvSpPr>
              <p:spPr>
                <a:xfrm>
                  <a:off x="6098457" y="2870642"/>
                  <a:ext cx="433607" cy="38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607" h="380699" extrusionOk="0">
                      <a:moveTo>
                        <a:pt x="432898" y="0"/>
                      </a:moveTo>
                      <a:cubicBezTo>
                        <a:pt x="432898" y="0"/>
                        <a:pt x="301223" y="31450"/>
                        <a:pt x="206296" y="86227"/>
                      </a:cubicBezTo>
                      <a:cubicBezTo>
                        <a:pt x="206283" y="86288"/>
                        <a:pt x="206309" y="86375"/>
                        <a:pt x="206296" y="86435"/>
                      </a:cubicBezTo>
                      <a:cubicBezTo>
                        <a:pt x="177531" y="103044"/>
                        <a:pt x="151800" y="121415"/>
                        <a:pt x="134575" y="142109"/>
                      </a:cubicBezTo>
                      <a:cubicBezTo>
                        <a:pt x="99495" y="184262"/>
                        <a:pt x="60563" y="245863"/>
                        <a:pt x="28946" y="299287"/>
                      </a:cubicBezTo>
                      <a:cubicBezTo>
                        <a:pt x="13200" y="325896"/>
                        <a:pt x="10488" y="331186"/>
                        <a:pt x="0" y="350140"/>
                      </a:cubicBezTo>
                      <a:cubicBezTo>
                        <a:pt x="10756" y="349001"/>
                        <a:pt x="21605" y="348278"/>
                        <a:pt x="32616" y="348050"/>
                      </a:cubicBezTo>
                      <a:cubicBezTo>
                        <a:pt x="35462" y="347990"/>
                        <a:pt x="38188" y="347628"/>
                        <a:pt x="41041" y="347628"/>
                      </a:cubicBezTo>
                      <a:cubicBezTo>
                        <a:pt x="59485" y="347628"/>
                        <a:pt x="78458" y="349229"/>
                        <a:pt x="97425" y="351606"/>
                      </a:cubicBezTo>
                      <a:cubicBezTo>
                        <a:pt x="136564" y="356516"/>
                        <a:pt x="176406" y="366635"/>
                        <a:pt x="216449" y="380699"/>
                      </a:cubicBezTo>
                      <a:cubicBezTo>
                        <a:pt x="257798" y="352363"/>
                        <a:pt x="297573" y="318408"/>
                        <a:pt x="328133" y="277099"/>
                      </a:cubicBezTo>
                      <a:cubicBezTo>
                        <a:pt x="448971" y="113740"/>
                        <a:pt x="432898" y="0"/>
                        <a:pt x="432898" y="0"/>
                      </a:cubicBezTo>
                      <a:close/>
                    </a:path>
                  </a:pathLst>
                </a:custGeom>
                <a:solidFill>
                  <a:srgbClr val="BDD9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474;p20"/>
                <p:cNvSpPr/>
                <p:nvPr/>
              </p:nvSpPr>
              <p:spPr>
                <a:xfrm>
                  <a:off x="6078635" y="2850652"/>
                  <a:ext cx="460474" cy="407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74" h="407397" extrusionOk="0">
                      <a:moveTo>
                        <a:pt x="443290" y="374"/>
                      </a:moveTo>
                      <a:cubicBezTo>
                        <a:pt x="442199" y="635"/>
                        <a:pt x="426815" y="4546"/>
                        <a:pt x="420687" y="6234"/>
                      </a:cubicBezTo>
                      <a:cubicBezTo>
                        <a:pt x="403200" y="11042"/>
                        <a:pt x="384200" y="16682"/>
                        <a:pt x="364389" y="23184"/>
                      </a:cubicBezTo>
                      <a:cubicBezTo>
                        <a:pt x="307610" y="41836"/>
                        <a:pt x="255525" y="63362"/>
                        <a:pt x="213071" y="87853"/>
                      </a:cubicBezTo>
                      <a:cubicBezTo>
                        <a:pt x="213018" y="87887"/>
                        <a:pt x="213125" y="88034"/>
                        <a:pt x="213071" y="88068"/>
                      </a:cubicBezTo>
                      <a:cubicBezTo>
                        <a:pt x="212984" y="88115"/>
                        <a:pt x="212951" y="88222"/>
                        <a:pt x="212864" y="88275"/>
                      </a:cubicBezTo>
                      <a:cubicBezTo>
                        <a:pt x="179746" y="107423"/>
                        <a:pt x="154759" y="126416"/>
                        <a:pt x="137727" y="146876"/>
                      </a:cubicBezTo>
                      <a:cubicBezTo>
                        <a:pt x="106384" y="184542"/>
                        <a:pt x="70346" y="238877"/>
                        <a:pt x="30779" y="305729"/>
                      </a:cubicBezTo>
                      <a:cubicBezTo>
                        <a:pt x="21851" y="320818"/>
                        <a:pt x="16922" y="329491"/>
                        <a:pt x="11738" y="338793"/>
                      </a:cubicBezTo>
                      <a:cubicBezTo>
                        <a:pt x="11544" y="339141"/>
                        <a:pt x="2918" y="354786"/>
                        <a:pt x="1692" y="357003"/>
                      </a:cubicBezTo>
                      <a:cubicBezTo>
                        <a:pt x="-3551" y="366480"/>
                        <a:pt x="4104" y="377818"/>
                        <a:pt x="14873" y="376673"/>
                      </a:cubicBezTo>
                      <a:cubicBezTo>
                        <a:pt x="25508" y="375548"/>
                        <a:pt x="35869" y="375012"/>
                        <a:pt x="46269" y="374791"/>
                      </a:cubicBezTo>
                      <a:cubicBezTo>
                        <a:pt x="47636" y="374764"/>
                        <a:pt x="50817" y="374590"/>
                        <a:pt x="50870" y="374584"/>
                      </a:cubicBezTo>
                      <a:cubicBezTo>
                        <a:pt x="52719" y="374456"/>
                        <a:pt x="53569" y="374376"/>
                        <a:pt x="54433" y="374376"/>
                      </a:cubicBezTo>
                      <a:cubicBezTo>
                        <a:pt x="70936" y="374376"/>
                        <a:pt x="88898" y="375588"/>
                        <a:pt x="109264" y="378140"/>
                      </a:cubicBezTo>
                      <a:cubicBezTo>
                        <a:pt x="146219" y="382774"/>
                        <a:pt x="184856" y="392358"/>
                        <a:pt x="225421" y="406603"/>
                      </a:cubicBezTo>
                      <a:cubicBezTo>
                        <a:pt x="229446" y="408016"/>
                        <a:pt x="233833" y="407554"/>
                        <a:pt x="237349" y="405136"/>
                      </a:cubicBezTo>
                      <a:cubicBezTo>
                        <a:pt x="284706" y="372688"/>
                        <a:pt x="323161" y="337728"/>
                        <a:pt x="352247" y="298402"/>
                      </a:cubicBezTo>
                      <a:cubicBezTo>
                        <a:pt x="401258" y="232153"/>
                        <a:pt x="432092" y="168957"/>
                        <a:pt x="448105" y="110249"/>
                      </a:cubicBezTo>
                      <a:cubicBezTo>
                        <a:pt x="458841" y="70876"/>
                        <a:pt x="461701" y="38970"/>
                        <a:pt x="460033" y="16072"/>
                      </a:cubicBezTo>
                      <a:cubicBezTo>
                        <a:pt x="459879" y="13936"/>
                        <a:pt x="459745" y="12389"/>
                        <a:pt x="459618" y="11464"/>
                      </a:cubicBezTo>
                      <a:cubicBezTo>
                        <a:pt x="458513" y="3655"/>
                        <a:pt x="450965" y="-1461"/>
                        <a:pt x="443290" y="374"/>
                      </a:cubicBezTo>
                      <a:close/>
                      <a:moveTo>
                        <a:pt x="446431" y="13346"/>
                      </a:moveTo>
                      <a:cubicBezTo>
                        <a:pt x="446431" y="13346"/>
                        <a:pt x="462417" y="127086"/>
                        <a:pt x="341579" y="290446"/>
                      </a:cubicBezTo>
                      <a:cubicBezTo>
                        <a:pt x="311019" y="331754"/>
                        <a:pt x="271164" y="365710"/>
                        <a:pt x="229815" y="394046"/>
                      </a:cubicBezTo>
                      <a:cubicBezTo>
                        <a:pt x="189772" y="379988"/>
                        <a:pt x="150077" y="369862"/>
                        <a:pt x="110938" y="364953"/>
                      </a:cubicBezTo>
                      <a:cubicBezTo>
                        <a:pt x="91972" y="362575"/>
                        <a:pt x="72871" y="360981"/>
                        <a:pt x="54433" y="360981"/>
                      </a:cubicBezTo>
                      <a:cubicBezTo>
                        <a:pt x="51573" y="360981"/>
                        <a:pt x="48901" y="361336"/>
                        <a:pt x="46062" y="361396"/>
                      </a:cubicBezTo>
                      <a:cubicBezTo>
                        <a:pt x="35045" y="361631"/>
                        <a:pt x="24168" y="362354"/>
                        <a:pt x="13412" y="363493"/>
                      </a:cubicBezTo>
                      <a:cubicBezTo>
                        <a:pt x="23901" y="344533"/>
                        <a:pt x="26546" y="339242"/>
                        <a:pt x="42291" y="312634"/>
                      </a:cubicBezTo>
                      <a:cubicBezTo>
                        <a:pt x="73909" y="259210"/>
                        <a:pt x="112901" y="197608"/>
                        <a:pt x="147981" y="155456"/>
                      </a:cubicBezTo>
                      <a:cubicBezTo>
                        <a:pt x="165206" y="134761"/>
                        <a:pt x="191004" y="116397"/>
                        <a:pt x="219769" y="99788"/>
                      </a:cubicBezTo>
                      <a:cubicBezTo>
                        <a:pt x="219782" y="99728"/>
                        <a:pt x="219755" y="99641"/>
                        <a:pt x="219769" y="99574"/>
                      </a:cubicBezTo>
                      <a:cubicBezTo>
                        <a:pt x="314696" y="44803"/>
                        <a:pt x="446431" y="13346"/>
                        <a:pt x="446431" y="133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475;p20"/>
                <p:cNvSpPr/>
                <p:nvPr/>
              </p:nvSpPr>
              <p:spPr>
                <a:xfrm>
                  <a:off x="5549127" y="2670769"/>
                  <a:ext cx="760159" cy="66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159" h="662406" extrusionOk="0">
                      <a:moveTo>
                        <a:pt x="681313" y="0"/>
                      </a:moveTo>
                      <a:cubicBezTo>
                        <a:pt x="681313" y="0"/>
                        <a:pt x="553837" y="118033"/>
                        <a:pt x="510660" y="208874"/>
                      </a:cubicBezTo>
                      <a:cubicBezTo>
                        <a:pt x="509562" y="211192"/>
                        <a:pt x="507974" y="213710"/>
                        <a:pt x="506990" y="215987"/>
                      </a:cubicBezTo>
                      <a:cubicBezTo>
                        <a:pt x="467302" y="307612"/>
                        <a:pt x="477180" y="492463"/>
                        <a:pt x="477180" y="492463"/>
                      </a:cubicBezTo>
                      <a:cubicBezTo>
                        <a:pt x="477180" y="492463"/>
                        <a:pt x="415679" y="398869"/>
                        <a:pt x="296374" y="350562"/>
                      </a:cubicBezTo>
                      <a:cubicBezTo>
                        <a:pt x="288090" y="347206"/>
                        <a:pt x="278995" y="344494"/>
                        <a:pt x="270235" y="341561"/>
                      </a:cubicBezTo>
                      <a:cubicBezTo>
                        <a:pt x="152812" y="302281"/>
                        <a:pt x="0" y="299287"/>
                        <a:pt x="0" y="299287"/>
                      </a:cubicBezTo>
                      <a:cubicBezTo>
                        <a:pt x="0" y="299287"/>
                        <a:pt x="64702" y="434706"/>
                        <a:pt x="183398" y="547501"/>
                      </a:cubicBezTo>
                      <a:cubicBezTo>
                        <a:pt x="187698" y="551593"/>
                        <a:pt x="191850" y="554473"/>
                        <a:pt x="196143" y="558385"/>
                      </a:cubicBezTo>
                      <a:cubicBezTo>
                        <a:pt x="245937" y="603819"/>
                        <a:pt x="294097" y="637392"/>
                        <a:pt x="338493" y="662406"/>
                      </a:cubicBezTo>
                      <a:cubicBezTo>
                        <a:pt x="355190" y="642321"/>
                        <a:pt x="373814" y="624808"/>
                        <a:pt x="394014" y="609665"/>
                      </a:cubicBezTo>
                      <a:cubicBezTo>
                        <a:pt x="399760" y="605352"/>
                        <a:pt x="405265" y="600557"/>
                        <a:pt x="411292" y="596686"/>
                      </a:cubicBezTo>
                      <a:cubicBezTo>
                        <a:pt x="421781" y="589962"/>
                        <a:pt x="432797" y="584604"/>
                        <a:pt x="443915" y="579314"/>
                      </a:cubicBezTo>
                      <a:cubicBezTo>
                        <a:pt x="476818" y="563662"/>
                        <a:pt x="512167" y="553951"/>
                        <a:pt x="549330" y="550013"/>
                      </a:cubicBezTo>
                      <a:cubicBezTo>
                        <a:pt x="560086" y="548874"/>
                        <a:pt x="570935" y="548151"/>
                        <a:pt x="581946" y="547923"/>
                      </a:cubicBezTo>
                      <a:cubicBezTo>
                        <a:pt x="584792" y="547863"/>
                        <a:pt x="587518" y="547501"/>
                        <a:pt x="590371" y="547501"/>
                      </a:cubicBezTo>
                      <a:cubicBezTo>
                        <a:pt x="608815" y="547501"/>
                        <a:pt x="627788" y="549102"/>
                        <a:pt x="646755" y="551480"/>
                      </a:cubicBezTo>
                      <a:cubicBezTo>
                        <a:pt x="694265" y="463679"/>
                        <a:pt x="741662" y="362275"/>
                        <a:pt x="755626" y="286308"/>
                      </a:cubicBezTo>
                      <a:cubicBezTo>
                        <a:pt x="755639" y="286248"/>
                        <a:pt x="755613" y="286161"/>
                        <a:pt x="755626" y="286100"/>
                      </a:cubicBezTo>
                      <a:cubicBezTo>
                        <a:pt x="758211" y="272003"/>
                        <a:pt x="760160" y="258555"/>
                        <a:pt x="760160" y="246546"/>
                      </a:cubicBezTo>
                      <a:cubicBezTo>
                        <a:pt x="760160" y="154861"/>
                        <a:pt x="681313" y="0"/>
                        <a:pt x="681313" y="0"/>
                      </a:cubicBezTo>
                      <a:close/>
                    </a:path>
                  </a:pathLst>
                </a:custGeom>
                <a:solidFill>
                  <a:srgbClr val="9CB6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476;p20"/>
                <p:cNvSpPr/>
                <p:nvPr/>
              </p:nvSpPr>
              <p:spPr>
                <a:xfrm>
                  <a:off x="5529406" y="2650734"/>
                  <a:ext cx="786785" cy="689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85" h="689232" extrusionOk="0">
                      <a:moveTo>
                        <a:pt x="697002" y="211"/>
                      </a:moveTo>
                      <a:cubicBezTo>
                        <a:pt x="693064" y="-492"/>
                        <a:pt x="688751" y="546"/>
                        <a:pt x="685490" y="3560"/>
                      </a:cubicBezTo>
                      <a:cubicBezTo>
                        <a:pt x="685222" y="3814"/>
                        <a:pt x="670146" y="18133"/>
                        <a:pt x="664561" y="23652"/>
                      </a:cubicBezTo>
                      <a:cubicBezTo>
                        <a:pt x="648628" y="39410"/>
                        <a:pt x="632059" y="56656"/>
                        <a:pt x="615590" y="74718"/>
                      </a:cubicBezTo>
                      <a:cubicBezTo>
                        <a:pt x="568180" y="126696"/>
                        <a:pt x="531587" y="175184"/>
                        <a:pt x="511990" y="216405"/>
                      </a:cubicBezTo>
                      <a:cubicBezTo>
                        <a:pt x="511729" y="216961"/>
                        <a:pt x="510544" y="219091"/>
                        <a:pt x="510524" y="219125"/>
                      </a:cubicBezTo>
                      <a:cubicBezTo>
                        <a:pt x="509278" y="221408"/>
                        <a:pt x="508682" y="222400"/>
                        <a:pt x="508012" y="223940"/>
                      </a:cubicBezTo>
                      <a:cubicBezTo>
                        <a:pt x="489829" y="265912"/>
                        <a:pt x="480433" y="327821"/>
                        <a:pt x="477251" y="401417"/>
                      </a:cubicBezTo>
                      <a:cubicBezTo>
                        <a:pt x="476274" y="423914"/>
                        <a:pt x="476207" y="445740"/>
                        <a:pt x="476414" y="466923"/>
                      </a:cubicBezTo>
                      <a:cubicBezTo>
                        <a:pt x="459236" y="447562"/>
                        <a:pt x="439385" y="428267"/>
                        <a:pt x="416139" y="410211"/>
                      </a:cubicBezTo>
                      <a:cubicBezTo>
                        <a:pt x="385512" y="386429"/>
                        <a:pt x="351557" y="366558"/>
                        <a:pt x="314629" y="351610"/>
                      </a:cubicBezTo>
                      <a:cubicBezTo>
                        <a:pt x="309304" y="349453"/>
                        <a:pt x="304690" y="347725"/>
                        <a:pt x="295374" y="344698"/>
                      </a:cubicBezTo>
                      <a:cubicBezTo>
                        <a:pt x="294865" y="344538"/>
                        <a:pt x="289661" y="342796"/>
                        <a:pt x="287839" y="342187"/>
                      </a:cubicBezTo>
                      <a:cubicBezTo>
                        <a:pt x="235407" y="324647"/>
                        <a:pt x="172740" y="312940"/>
                        <a:pt x="105761" y="305774"/>
                      </a:cubicBezTo>
                      <a:cubicBezTo>
                        <a:pt x="82387" y="303269"/>
                        <a:pt x="60253" y="301461"/>
                        <a:pt x="39833" y="300329"/>
                      </a:cubicBezTo>
                      <a:cubicBezTo>
                        <a:pt x="32674" y="299934"/>
                        <a:pt x="14631" y="299298"/>
                        <a:pt x="14089" y="299284"/>
                      </a:cubicBezTo>
                      <a:cubicBezTo>
                        <a:pt x="13875" y="299278"/>
                        <a:pt x="13673" y="299284"/>
                        <a:pt x="13673" y="299284"/>
                      </a:cubicBezTo>
                      <a:cubicBezTo>
                        <a:pt x="3715" y="299090"/>
                        <a:pt x="-2969" y="309343"/>
                        <a:pt x="1324" y="318331"/>
                      </a:cubicBezTo>
                      <a:cubicBezTo>
                        <a:pt x="1324" y="318331"/>
                        <a:pt x="3561" y="323046"/>
                        <a:pt x="4465" y="324821"/>
                      </a:cubicBezTo>
                      <a:cubicBezTo>
                        <a:pt x="7023" y="329837"/>
                        <a:pt x="9930" y="335537"/>
                        <a:pt x="13466" y="341979"/>
                      </a:cubicBezTo>
                      <a:cubicBezTo>
                        <a:pt x="23512" y="360330"/>
                        <a:pt x="35500" y="380361"/>
                        <a:pt x="49249" y="401625"/>
                      </a:cubicBezTo>
                      <a:cubicBezTo>
                        <a:pt x="88556" y="462403"/>
                        <a:pt x="134821" y="520381"/>
                        <a:pt x="187595" y="570523"/>
                      </a:cubicBezTo>
                      <a:cubicBezTo>
                        <a:pt x="189805" y="572626"/>
                        <a:pt x="191486" y="574220"/>
                        <a:pt x="194915" y="577013"/>
                      </a:cubicBezTo>
                      <a:cubicBezTo>
                        <a:pt x="195022" y="577093"/>
                        <a:pt x="198960" y="580342"/>
                        <a:pt x="200360" y="581614"/>
                      </a:cubicBezTo>
                      <a:cubicBezTo>
                        <a:pt x="247736" y="624838"/>
                        <a:pt x="296117" y="659872"/>
                        <a:pt x="345188" y="687518"/>
                      </a:cubicBezTo>
                      <a:cubicBezTo>
                        <a:pt x="350820" y="690693"/>
                        <a:pt x="358007" y="689353"/>
                        <a:pt x="362139" y="684377"/>
                      </a:cubicBezTo>
                      <a:cubicBezTo>
                        <a:pt x="377898" y="665424"/>
                        <a:pt x="395592" y="648506"/>
                        <a:pt x="415302" y="633732"/>
                      </a:cubicBezTo>
                      <a:cubicBezTo>
                        <a:pt x="416949" y="632493"/>
                        <a:pt x="421329" y="629118"/>
                        <a:pt x="421577" y="628917"/>
                      </a:cubicBezTo>
                      <a:cubicBezTo>
                        <a:pt x="426714" y="624858"/>
                        <a:pt x="429018" y="623191"/>
                        <a:pt x="431831" y="621383"/>
                      </a:cubicBezTo>
                      <a:cubicBezTo>
                        <a:pt x="440142" y="616058"/>
                        <a:pt x="448192" y="611899"/>
                        <a:pt x="463020" y="604847"/>
                      </a:cubicBezTo>
                      <a:cubicBezTo>
                        <a:pt x="494316" y="589959"/>
                        <a:pt x="528177" y="580402"/>
                        <a:pt x="564102" y="576591"/>
                      </a:cubicBezTo>
                      <a:cubicBezTo>
                        <a:pt x="574737" y="575466"/>
                        <a:pt x="585098" y="574930"/>
                        <a:pt x="595498" y="574709"/>
                      </a:cubicBezTo>
                      <a:cubicBezTo>
                        <a:pt x="596865" y="574682"/>
                        <a:pt x="600046" y="574508"/>
                        <a:pt x="600099" y="574502"/>
                      </a:cubicBezTo>
                      <a:cubicBezTo>
                        <a:pt x="601948" y="574374"/>
                        <a:pt x="602799" y="574294"/>
                        <a:pt x="603662" y="574294"/>
                      </a:cubicBezTo>
                      <a:cubicBezTo>
                        <a:pt x="620165" y="574294"/>
                        <a:pt x="638133" y="575506"/>
                        <a:pt x="658493" y="578058"/>
                      </a:cubicBezTo>
                      <a:cubicBezTo>
                        <a:pt x="663971" y="578748"/>
                        <a:pt x="669262" y="576008"/>
                        <a:pt x="671887" y="571153"/>
                      </a:cubicBezTo>
                      <a:cubicBezTo>
                        <a:pt x="729846" y="464057"/>
                        <a:pt x="769480" y="371126"/>
                        <a:pt x="782185" y="302003"/>
                      </a:cubicBezTo>
                      <a:cubicBezTo>
                        <a:pt x="782198" y="301816"/>
                        <a:pt x="782172" y="301963"/>
                        <a:pt x="782185" y="301796"/>
                      </a:cubicBezTo>
                      <a:cubicBezTo>
                        <a:pt x="782198" y="301608"/>
                        <a:pt x="782172" y="301755"/>
                        <a:pt x="782185" y="301588"/>
                      </a:cubicBezTo>
                      <a:cubicBezTo>
                        <a:pt x="785326" y="284410"/>
                        <a:pt x="786786" y="271625"/>
                        <a:pt x="786786" y="259938"/>
                      </a:cubicBezTo>
                      <a:cubicBezTo>
                        <a:pt x="786786" y="233798"/>
                        <a:pt x="780946" y="202000"/>
                        <a:pt x="770257" y="165761"/>
                      </a:cubicBezTo>
                      <a:cubicBezTo>
                        <a:pt x="763814" y="143941"/>
                        <a:pt x="755898" y="120983"/>
                        <a:pt x="746602" y="97321"/>
                      </a:cubicBezTo>
                      <a:cubicBezTo>
                        <a:pt x="737876" y="75107"/>
                        <a:pt x="728533" y="53448"/>
                        <a:pt x="719190" y="33275"/>
                      </a:cubicBezTo>
                      <a:cubicBezTo>
                        <a:pt x="715915" y="26217"/>
                        <a:pt x="708207" y="10692"/>
                        <a:pt x="707470" y="9212"/>
                      </a:cubicBezTo>
                      <a:cubicBezTo>
                        <a:pt x="707022" y="8308"/>
                        <a:pt x="706800" y="7658"/>
                        <a:pt x="706633" y="7324"/>
                      </a:cubicBezTo>
                      <a:cubicBezTo>
                        <a:pt x="704617" y="3372"/>
                        <a:pt x="700940" y="914"/>
                        <a:pt x="697002" y="211"/>
                      </a:cubicBezTo>
                      <a:close/>
                      <a:moveTo>
                        <a:pt x="694698" y="13398"/>
                      </a:moveTo>
                      <a:cubicBezTo>
                        <a:pt x="694698" y="13398"/>
                        <a:pt x="773391" y="168252"/>
                        <a:pt x="773391" y="259938"/>
                      </a:cubicBezTo>
                      <a:cubicBezTo>
                        <a:pt x="773398" y="271953"/>
                        <a:pt x="771583" y="285394"/>
                        <a:pt x="768998" y="299492"/>
                      </a:cubicBezTo>
                      <a:cubicBezTo>
                        <a:pt x="768984" y="299559"/>
                        <a:pt x="769011" y="299646"/>
                        <a:pt x="768998" y="299706"/>
                      </a:cubicBezTo>
                      <a:cubicBezTo>
                        <a:pt x="755034" y="375666"/>
                        <a:pt x="707678" y="477077"/>
                        <a:pt x="660167" y="564871"/>
                      </a:cubicBezTo>
                      <a:cubicBezTo>
                        <a:pt x="641201" y="562494"/>
                        <a:pt x="622100" y="560900"/>
                        <a:pt x="603662" y="560900"/>
                      </a:cubicBezTo>
                      <a:cubicBezTo>
                        <a:pt x="600803" y="560900"/>
                        <a:pt x="598130" y="561254"/>
                        <a:pt x="595291" y="561315"/>
                      </a:cubicBezTo>
                      <a:cubicBezTo>
                        <a:pt x="584274" y="561549"/>
                        <a:pt x="573397" y="562272"/>
                        <a:pt x="562642" y="563411"/>
                      </a:cubicBezTo>
                      <a:cubicBezTo>
                        <a:pt x="525479" y="567349"/>
                        <a:pt x="490063" y="577053"/>
                        <a:pt x="457160" y="592712"/>
                      </a:cubicBezTo>
                      <a:cubicBezTo>
                        <a:pt x="446042" y="597996"/>
                        <a:pt x="435206" y="603353"/>
                        <a:pt x="424718" y="610077"/>
                      </a:cubicBezTo>
                      <a:cubicBezTo>
                        <a:pt x="418684" y="613948"/>
                        <a:pt x="413092" y="618750"/>
                        <a:pt x="407345" y="623057"/>
                      </a:cubicBezTo>
                      <a:cubicBezTo>
                        <a:pt x="387147" y="638199"/>
                        <a:pt x="368575" y="655713"/>
                        <a:pt x="351885" y="675798"/>
                      </a:cubicBezTo>
                      <a:cubicBezTo>
                        <a:pt x="307482" y="650783"/>
                        <a:pt x="259363" y="617210"/>
                        <a:pt x="209568" y="571783"/>
                      </a:cubicBezTo>
                      <a:cubicBezTo>
                        <a:pt x="205276" y="567871"/>
                        <a:pt x="201103" y="564985"/>
                        <a:pt x="196803" y="560900"/>
                      </a:cubicBezTo>
                      <a:cubicBezTo>
                        <a:pt x="78108" y="448097"/>
                        <a:pt x="13252" y="312679"/>
                        <a:pt x="13252" y="312679"/>
                      </a:cubicBezTo>
                      <a:cubicBezTo>
                        <a:pt x="13252" y="312679"/>
                        <a:pt x="166230" y="315672"/>
                        <a:pt x="283654" y="354959"/>
                      </a:cubicBezTo>
                      <a:cubicBezTo>
                        <a:pt x="292414" y="357885"/>
                        <a:pt x="301328" y="360604"/>
                        <a:pt x="309606" y="363953"/>
                      </a:cubicBezTo>
                      <a:cubicBezTo>
                        <a:pt x="428911" y="412260"/>
                        <a:pt x="490432" y="505855"/>
                        <a:pt x="490432" y="505855"/>
                      </a:cubicBezTo>
                      <a:cubicBezTo>
                        <a:pt x="490432" y="505855"/>
                        <a:pt x="480674" y="321003"/>
                        <a:pt x="520362" y="229385"/>
                      </a:cubicBezTo>
                      <a:cubicBezTo>
                        <a:pt x="521347" y="227101"/>
                        <a:pt x="522820" y="224583"/>
                        <a:pt x="523918" y="222266"/>
                      </a:cubicBezTo>
                      <a:cubicBezTo>
                        <a:pt x="567096" y="131431"/>
                        <a:pt x="694698" y="13398"/>
                        <a:pt x="694698" y="1339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477;p20"/>
                <p:cNvSpPr/>
                <p:nvPr/>
              </p:nvSpPr>
              <p:spPr>
                <a:xfrm>
                  <a:off x="5782407" y="2565079"/>
                  <a:ext cx="348665" cy="715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665" h="715354" extrusionOk="0">
                      <a:moveTo>
                        <a:pt x="35662" y="0"/>
                      </a:moveTo>
                      <a:cubicBezTo>
                        <a:pt x="35655" y="0"/>
                        <a:pt x="-45429" y="141306"/>
                        <a:pt x="36954" y="447250"/>
                      </a:cubicBezTo>
                      <a:cubicBezTo>
                        <a:pt x="39359" y="456171"/>
                        <a:pt x="40531" y="463799"/>
                        <a:pt x="43217" y="472994"/>
                      </a:cubicBezTo>
                      <a:cubicBezTo>
                        <a:pt x="62745" y="539840"/>
                        <a:pt x="93801" y="604341"/>
                        <a:pt x="128546" y="663659"/>
                      </a:cubicBezTo>
                      <a:cubicBezTo>
                        <a:pt x="139001" y="681507"/>
                        <a:pt x="149783" y="698632"/>
                        <a:pt x="160733" y="715355"/>
                      </a:cubicBezTo>
                      <a:cubicBezTo>
                        <a:pt x="166480" y="711042"/>
                        <a:pt x="171985" y="706247"/>
                        <a:pt x="178012" y="702376"/>
                      </a:cubicBezTo>
                      <a:cubicBezTo>
                        <a:pt x="188500" y="695652"/>
                        <a:pt x="199517" y="690294"/>
                        <a:pt x="210635" y="685003"/>
                      </a:cubicBezTo>
                      <a:cubicBezTo>
                        <a:pt x="243538" y="669352"/>
                        <a:pt x="278886" y="659640"/>
                        <a:pt x="316050" y="655703"/>
                      </a:cubicBezTo>
                      <a:cubicBezTo>
                        <a:pt x="326806" y="654564"/>
                        <a:pt x="337655" y="653841"/>
                        <a:pt x="348665" y="653613"/>
                      </a:cubicBezTo>
                      <a:cubicBezTo>
                        <a:pt x="347660" y="637506"/>
                        <a:pt x="346489" y="621386"/>
                        <a:pt x="344995" y="604850"/>
                      </a:cubicBezTo>
                      <a:cubicBezTo>
                        <a:pt x="338948" y="537911"/>
                        <a:pt x="329062" y="468467"/>
                        <a:pt x="312159" y="403510"/>
                      </a:cubicBezTo>
                      <a:cubicBezTo>
                        <a:pt x="304423" y="373788"/>
                        <a:pt x="291745" y="344045"/>
                        <a:pt x="277380" y="314564"/>
                      </a:cubicBezTo>
                      <a:cubicBezTo>
                        <a:pt x="196999" y="149550"/>
                        <a:pt x="35662" y="0"/>
                        <a:pt x="35662" y="0"/>
                      </a:cubicBezTo>
                      <a:close/>
                    </a:path>
                  </a:pathLst>
                </a:custGeom>
                <a:solidFill>
                  <a:srgbClr val="BFD8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478;p20"/>
                <p:cNvSpPr/>
                <p:nvPr/>
              </p:nvSpPr>
              <p:spPr>
                <a:xfrm>
                  <a:off x="5762273" y="2545094"/>
                  <a:ext cx="375844" cy="742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844" h="742057" extrusionOk="0">
                      <a:moveTo>
                        <a:pt x="47438" y="161"/>
                      </a:moveTo>
                      <a:cubicBezTo>
                        <a:pt x="43587" y="744"/>
                        <a:pt x="39957" y="2913"/>
                        <a:pt x="37814" y="6644"/>
                      </a:cubicBezTo>
                      <a:cubicBezTo>
                        <a:pt x="36434" y="9048"/>
                        <a:pt x="34251" y="13428"/>
                        <a:pt x="31532" y="19831"/>
                      </a:cubicBezTo>
                      <a:cubicBezTo>
                        <a:pt x="27132" y="30198"/>
                        <a:pt x="22825" y="42561"/>
                        <a:pt x="18767" y="57088"/>
                      </a:cubicBezTo>
                      <a:cubicBezTo>
                        <a:pt x="-8920" y="156214"/>
                        <a:pt x="-8672" y="291325"/>
                        <a:pt x="37814" y="463947"/>
                      </a:cubicBezTo>
                      <a:cubicBezTo>
                        <a:pt x="38638" y="467020"/>
                        <a:pt x="39120" y="469405"/>
                        <a:pt x="40325" y="474830"/>
                      </a:cubicBezTo>
                      <a:cubicBezTo>
                        <a:pt x="40332" y="474863"/>
                        <a:pt x="42750" y="485525"/>
                        <a:pt x="44089" y="490106"/>
                      </a:cubicBezTo>
                      <a:cubicBezTo>
                        <a:pt x="62500" y="553121"/>
                        <a:pt x="91781" y="617193"/>
                        <a:pt x="130738" y="683697"/>
                      </a:cubicBezTo>
                      <a:cubicBezTo>
                        <a:pt x="140650" y="700621"/>
                        <a:pt x="151386" y="717699"/>
                        <a:pt x="163387" y="736023"/>
                      </a:cubicBezTo>
                      <a:cubicBezTo>
                        <a:pt x="167620" y="742486"/>
                        <a:pt x="176253" y="744006"/>
                        <a:pt x="182434" y="739372"/>
                      </a:cubicBezTo>
                      <a:cubicBezTo>
                        <a:pt x="184082" y="738133"/>
                        <a:pt x="188462" y="734757"/>
                        <a:pt x="188710" y="734556"/>
                      </a:cubicBezTo>
                      <a:cubicBezTo>
                        <a:pt x="193847" y="730498"/>
                        <a:pt x="196151" y="728830"/>
                        <a:pt x="198963" y="727022"/>
                      </a:cubicBezTo>
                      <a:cubicBezTo>
                        <a:pt x="207275" y="721697"/>
                        <a:pt x="215325" y="717538"/>
                        <a:pt x="230152" y="710486"/>
                      </a:cubicBezTo>
                      <a:cubicBezTo>
                        <a:pt x="261449" y="695598"/>
                        <a:pt x="295310" y="686041"/>
                        <a:pt x="331234" y="682230"/>
                      </a:cubicBezTo>
                      <a:cubicBezTo>
                        <a:pt x="341870" y="681105"/>
                        <a:pt x="352230" y="680570"/>
                        <a:pt x="362631" y="680348"/>
                      </a:cubicBezTo>
                      <a:cubicBezTo>
                        <a:pt x="370239" y="680188"/>
                        <a:pt x="376294" y="673712"/>
                        <a:pt x="375818" y="666117"/>
                      </a:cubicBezTo>
                      <a:cubicBezTo>
                        <a:pt x="374713" y="648516"/>
                        <a:pt x="373461" y="632550"/>
                        <a:pt x="372047" y="616932"/>
                      </a:cubicBezTo>
                      <a:cubicBezTo>
                        <a:pt x="365217" y="541360"/>
                        <a:pt x="354521" y="474012"/>
                        <a:pt x="338769" y="413503"/>
                      </a:cubicBezTo>
                      <a:cubicBezTo>
                        <a:pt x="331509" y="385602"/>
                        <a:pt x="320110" y="356770"/>
                        <a:pt x="303193" y="322045"/>
                      </a:cubicBezTo>
                      <a:cubicBezTo>
                        <a:pt x="267436" y="248643"/>
                        <a:pt x="213885" y="173319"/>
                        <a:pt x="150201" y="99990"/>
                      </a:cubicBezTo>
                      <a:cubicBezTo>
                        <a:pt x="127959" y="74380"/>
                        <a:pt x="105992" y="50819"/>
                        <a:pt x="85324" y="29877"/>
                      </a:cubicBezTo>
                      <a:cubicBezTo>
                        <a:pt x="78078" y="22536"/>
                        <a:pt x="71642" y="16000"/>
                        <a:pt x="65855" y="10414"/>
                      </a:cubicBezTo>
                      <a:cubicBezTo>
                        <a:pt x="63826" y="8452"/>
                        <a:pt x="58535" y="3510"/>
                        <a:pt x="58535" y="3510"/>
                      </a:cubicBezTo>
                      <a:cubicBezTo>
                        <a:pt x="55374" y="583"/>
                        <a:pt x="51289" y="-429"/>
                        <a:pt x="47438" y="161"/>
                      </a:cubicBezTo>
                      <a:close/>
                      <a:moveTo>
                        <a:pt x="49326" y="13341"/>
                      </a:moveTo>
                      <a:cubicBezTo>
                        <a:pt x="49320" y="13341"/>
                        <a:pt x="210670" y="162891"/>
                        <a:pt x="291051" y="327905"/>
                      </a:cubicBezTo>
                      <a:cubicBezTo>
                        <a:pt x="305417" y="357393"/>
                        <a:pt x="318269" y="387129"/>
                        <a:pt x="326004" y="416851"/>
                      </a:cubicBezTo>
                      <a:cubicBezTo>
                        <a:pt x="342908" y="481808"/>
                        <a:pt x="352605" y="551259"/>
                        <a:pt x="358653" y="618191"/>
                      </a:cubicBezTo>
                      <a:cubicBezTo>
                        <a:pt x="360147" y="634734"/>
                        <a:pt x="361412" y="650847"/>
                        <a:pt x="362423" y="666954"/>
                      </a:cubicBezTo>
                      <a:cubicBezTo>
                        <a:pt x="351407" y="667188"/>
                        <a:pt x="340530" y="667912"/>
                        <a:pt x="329774" y="669050"/>
                      </a:cubicBezTo>
                      <a:cubicBezTo>
                        <a:pt x="292611" y="672988"/>
                        <a:pt x="257196" y="682693"/>
                        <a:pt x="224292" y="698351"/>
                      </a:cubicBezTo>
                      <a:cubicBezTo>
                        <a:pt x="213175" y="703635"/>
                        <a:pt x="202339" y="708993"/>
                        <a:pt x="191851" y="715717"/>
                      </a:cubicBezTo>
                      <a:cubicBezTo>
                        <a:pt x="185817" y="719588"/>
                        <a:pt x="180225" y="724390"/>
                        <a:pt x="174478" y="728696"/>
                      </a:cubicBezTo>
                      <a:cubicBezTo>
                        <a:pt x="163528" y="711980"/>
                        <a:pt x="152705" y="694848"/>
                        <a:pt x="142251" y="677000"/>
                      </a:cubicBezTo>
                      <a:cubicBezTo>
                        <a:pt x="107499" y="617682"/>
                        <a:pt x="76591" y="553181"/>
                        <a:pt x="57068" y="486335"/>
                      </a:cubicBezTo>
                      <a:cubicBezTo>
                        <a:pt x="54383" y="477140"/>
                        <a:pt x="53191" y="469512"/>
                        <a:pt x="50786" y="460598"/>
                      </a:cubicBezTo>
                      <a:cubicBezTo>
                        <a:pt x="-31596" y="154647"/>
                        <a:pt x="49326" y="13348"/>
                        <a:pt x="49326" y="1334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" name="Google Shape;479;p20"/>
              <p:cNvSpPr/>
              <p:nvPr/>
            </p:nvSpPr>
            <p:spPr>
              <a:xfrm>
                <a:off x="5780436" y="3262760"/>
                <a:ext cx="1032076" cy="1111551"/>
              </a:xfrm>
              <a:custGeom>
                <a:avLst/>
                <a:gdLst/>
                <a:ahLst/>
                <a:cxnLst/>
                <a:rect l="l" t="t" r="r" b="b"/>
                <a:pathLst>
                  <a:path w="1032076" h="1111551" extrusionOk="0">
                    <a:moveTo>
                      <a:pt x="270718" y="0"/>
                    </a:moveTo>
                    <a:cubicBezTo>
                      <a:pt x="260960" y="2451"/>
                      <a:pt x="251584" y="5954"/>
                      <a:pt x="242181" y="9336"/>
                    </a:cubicBezTo>
                    <a:cubicBezTo>
                      <a:pt x="242121" y="9363"/>
                      <a:pt x="242033" y="9316"/>
                      <a:pt x="241973" y="9336"/>
                    </a:cubicBezTo>
                    <a:cubicBezTo>
                      <a:pt x="236944" y="44530"/>
                      <a:pt x="231177" y="78137"/>
                      <a:pt x="224192" y="109647"/>
                    </a:cubicBezTo>
                    <a:cubicBezTo>
                      <a:pt x="194644" y="100358"/>
                      <a:pt x="165236" y="89750"/>
                      <a:pt x="135895" y="76677"/>
                    </a:cubicBezTo>
                    <a:cubicBezTo>
                      <a:pt x="129580" y="82952"/>
                      <a:pt x="123157" y="89067"/>
                      <a:pt x="117283" y="95945"/>
                    </a:cubicBezTo>
                    <a:cubicBezTo>
                      <a:pt x="118114" y="96595"/>
                      <a:pt x="118355" y="97660"/>
                      <a:pt x="119353" y="98128"/>
                    </a:cubicBezTo>
                    <a:cubicBezTo>
                      <a:pt x="151935" y="113003"/>
                      <a:pt x="184725" y="124636"/>
                      <a:pt x="217575" y="134876"/>
                    </a:cubicBezTo>
                    <a:cubicBezTo>
                      <a:pt x="208715" y="170472"/>
                      <a:pt x="198341" y="203644"/>
                      <a:pt x="186352" y="234190"/>
                    </a:cubicBezTo>
                    <a:cubicBezTo>
                      <a:pt x="137027" y="221800"/>
                      <a:pt x="94479" y="209712"/>
                      <a:pt x="72827" y="199826"/>
                    </a:cubicBezTo>
                    <a:cubicBezTo>
                      <a:pt x="66137" y="196772"/>
                      <a:pt x="58019" y="199558"/>
                      <a:pt x="54838" y="205988"/>
                    </a:cubicBezTo>
                    <a:cubicBezTo>
                      <a:pt x="51657" y="212410"/>
                      <a:pt x="54557" y="220012"/>
                      <a:pt x="61247" y="223066"/>
                    </a:cubicBezTo>
                    <a:cubicBezTo>
                      <a:pt x="83878" y="233400"/>
                      <a:pt x="127169" y="245763"/>
                      <a:pt x="177251" y="258420"/>
                    </a:cubicBezTo>
                    <a:cubicBezTo>
                      <a:pt x="165691" y="284714"/>
                      <a:pt x="153013" y="309374"/>
                      <a:pt x="138588" y="331722"/>
                    </a:cubicBezTo>
                    <a:cubicBezTo>
                      <a:pt x="119949" y="360574"/>
                      <a:pt x="98645" y="385448"/>
                      <a:pt x="75104" y="406999"/>
                    </a:cubicBezTo>
                    <a:cubicBezTo>
                      <a:pt x="68172" y="401119"/>
                      <a:pt x="60370" y="395286"/>
                      <a:pt x="54631" y="389325"/>
                    </a:cubicBezTo>
                    <a:cubicBezTo>
                      <a:pt x="52119" y="386713"/>
                      <a:pt x="48549" y="385280"/>
                      <a:pt x="45121" y="385153"/>
                    </a:cubicBezTo>
                    <a:cubicBezTo>
                      <a:pt x="41691" y="385026"/>
                      <a:pt x="38323" y="386318"/>
                      <a:pt x="35610" y="388729"/>
                    </a:cubicBezTo>
                    <a:cubicBezTo>
                      <a:pt x="30172" y="393558"/>
                      <a:pt x="29750" y="401575"/>
                      <a:pt x="34780" y="406805"/>
                    </a:cubicBezTo>
                    <a:cubicBezTo>
                      <a:pt x="40553" y="412799"/>
                      <a:pt x="48395" y="418579"/>
                      <a:pt x="55254" y="424479"/>
                    </a:cubicBezTo>
                    <a:cubicBezTo>
                      <a:pt x="38222" y="437767"/>
                      <a:pt x="19544" y="448677"/>
                      <a:pt x="41" y="458448"/>
                    </a:cubicBezTo>
                    <a:cubicBezTo>
                      <a:pt x="-220" y="467549"/>
                      <a:pt x="845" y="476892"/>
                      <a:pt x="872" y="486061"/>
                    </a:cubicBezTo>
                    <a:cubicBezTo>
                      <a:pt x="27507" y="473791"/>
                      <a:pt x="52742" y="459627"/>
                      <a:pt x="75312" y="441564"/>
                    </a:cubicBezTo>
                    <a:cubicBezTo>
                      <a:pt x="121817" y="475901"/>
                      <a:pt x="185529" y="507981"/>
                      <a:pt x="258723" y="534924"/>
                    </a:cubicBezTo>
                    <a:cubicBezTo>
                      <a:pt x="215044" y="587243"/>
                      <a:pt x="169120" y="629396"/>
                      <a:pt x="121007" y="662447"/>
                    </a:cubicBezTo>
                    <a:cubicBezTo>
                      <a:pt x="99147" y="651322"/>
                      <a:pt x="77254" y="640868"/>
                      <a:pt x="55461" y="628478"/>
                    </a:cubicBezTo>
                    <a:cubicBezTo>
                      <a:pt x="52273" y="626663"/>
                      <a:pt x="48650" y="626268"/>
                      <a:pt x="45328" y="627085"/>
                    </a:cubicBezTo>
                    <a:cubicBezTo>
                      <a:pt x="42000" y="627909"/>
                      <a:pt x="38939" y="629784"/>
                      <a:pt x="37057" y="632845"/>
                    </a:cubicBezTo>
                    <a:cubicBezTo>
                      <a:pt x="33286" y="638973"/>
                      <a:pt x="35436" y="646902"/>
                      <a:pt x="41812" y="650525"/>
                    </a:cubicBezTo>
                    <a:cubicBezTo>
                      <a:pt x="59895" y="660806"/>
                      <a:pt x="78058" y="669298"/>
                      <a:pt x="96194" y="678734"/>
                    </a:cubicBezTo>
                    <a:cubicBezTo>
                      <a:pt x="74287" y="692002"/>
                      <a:pt x="51791" y="702603"/>
                      <a:pt x="28993" y="711906"/>
                    </a:cubicBezTo>
                    <a:cubicBezTo>
                      <a:pt x="29061" y="712167"/>
                      <a:pt x="29128" y="712435"/>
                      <a:pt x="29201" y="712696"/>
                    </a:cubicBezTo>
                    <a:cubicBezTo>
                      <a:pt x="29235" y="712837"/>
                      <a:pt x="29369" y="712951"/>
                      <a:pt x="29402" y="713098"/>
                    </a:cubicBezTo>
                    <a:cubicBezTo>
                      <a:pt x="31465" y="720947"/>
                      <a:pt x="33541" y="728770"/>
                      <a:pt x="35818" y="736532"/>
                    </a:cubicBezTo>
                    <a:cubicBezTo>
                      <a:pt x="65480" y="724651"/>
                      <a:pt x="94546" y="710539"/>
                      <a:pt x="122662" y="692437"/>
                    </a:cubicBezTo>
                    <a:cubicBezTo>
                      <a:pt x="182502" y="722126"/>
                      <a:pt x="242576" y="746906"/>
                      <a:pt x="302564" y="766924"/>
                    </a:cubicBezTo>
                    <a:cubicBezTo>
                      <a:pt x="258502" y="809304"/>
                      <a:pt x="211722" y="846528"/>
                      <a:pt x="161948" y="878360"/>
                    </a:cubicBezTo>
                    <a:cubicBezTo>
                      <a:pt x="135969" y="870115"/>
                      <a:pt x="115107" y="862106"/>
                      <a:pt x="104673" y="855120"/>
                    </a:cubicBezTo>
                    <a:cubicBezTo>
                      <a:pt x="98598" y="851048"/>
                      <a:pt x="90294" y="852462"/>
                      <a:pt x="86061" y="858295"/>
                    </a:cubicBezTo>
                    <a:cubicBezTo>
                      <a:pt x="85110" y="859608"/>
                      <a:pt x="85418" y="861195"/>
                      <a:pt x="85030" y="862668"/>
                    </a:cubicBezTo>
                    <a:cubicBezTo>
                      <a:pt x="83690" y="867751"/>
                      <a:pt x="84661" y="873223"/>
                      <a:pt x="89369" y="876371"/>
                    </a:cubicBezTo>
                    <a:cubicBezTo>
                      <a:pt x="89959" y="876766"/>
                      <a:pt x="91620" y="877161"/>
                      <a:pt x="92263" y="877563"/>
                    </a:cubicBezTo>
                    <a:cubicBezTo>
                      <a:pt x="101786" y="883429"/>
                      <a:pt x="116413" y="889752"/>
                      <a:pt x="134656" y="896235"/>
                    </a:cubicBezTo>
                    <a:cubicBezTo>
                      <a:pt x="126767" y="900863"/>
                      <a:pt x="118282" y="904379"/>
                      <a:pt x="110258" y="908752"/>
                    </a:cubicBezTo>
                    <a:cubicBezTo>
                      <a:pt x="114558" y="915878"/>
                      <a:pt x="118938" y="922916"/>
                      <a:pt x="123492" y="929801"/>
                    </a:cubicBezTo>
                    <a:cubicBezTo>
                      <a:pt x="137563" y="922039"/>
                      <a:pt x="152203" y="915228"/>
                      <a:pt x="165879" y="906763"/>
                    </a:cubicBezTo>
                    <a:cubicBezTo>
                      <a:pt x="230554" y="926084"/>
                      <a:pt x="325039" y="945620"/>
                      <a:pt x="424353" y="960790"/>
                    </a:cubicBezTo>
                    <a:cubicBezTo>
                      <a:pt x="392923" y="990412"/>
                      <a:pt x="364326" y="1015426"/>
                      <a:pt x="335648" y="1035477"/>
                    </a:cubicBezTo>
                    <a:cubicBezTo>
                      <a:pt x="320298" y="1046207"/>
                      <a:pt x="295792" y="1061610"/>
                      <a:pt x="272988" y="1076398"/>
                    </a:cubicBezTo>
                    <a:cubicBezTo>
                      <a:pt x="274623" y="1077362"/>
                      <a:pt x="276330" y="1078200"/>
                      <a:pt x="277951" y="1079177"/>
                    </a:cubicBezTo>
                    <a:cubicBezTo>
                      <a:pt x="284615" y="1083175"/>
                      <a:pt x="291238" y="1087228"/>
                      <a:pt x="298217" y="1090696"/>
                    </a:cubicBezTo>
                    <a:cubicBezTo>
                      <a:pt x="298297" y="1090737"/>
                      <a:pt x="298344" y="1090857"/>
                      <a:pt x="298424" y="1090898"/>
                    </a:cubicBezTo>
                    <a:cubicBezTo>
                      <a:pt x="317378" y="1078481"/>
                      <a:pt x="338354" y="1065421"/>
                      <a:pt x="351359" y="1056333"/>
                    </a:cubicBezTo>
                    <a:cubicBezTo>
                      <a:pt x="385215" y="1032671"/>
                      <a:pt x="418620" y="1002541"/>
                      <a:pt x="456815" y="965558"/>
                    </a:cubicBezTo>
                    <a:cubicBezTo>
                      <a:pt x="506482" y="972510"/>
                      <a:pt x="556798" y="978638"/>
                      <a:pt x="604871" y="982241"/>
                    </a:cubicBezTo>
                    <a:cubicBezTo>
                      <a:pt x="651699" y="985757"/>
                      <a:pt x="694863" y="986815"/>
                      <a:pt x="735970" y="986614"/>
                    </a:cubicBezTo>
                    <a:cubicBezTo>
                      <a:pt x="698204" y="1027086"/>
                      <a:pt x="659789" y="1065334"/>
                      <a:pt x="622653" y="1095465"/>
                    </a:cubicBezTo>
                    <a:cubicBezTo>
                      <a:pt x="617429" y="1099704"/>
                      <a:pt x="607021" y="1105471"/>
                      <a:pt x="595569" y="1111552"/>
                    </a:cubicBezTo>
                    <a:cubicBezTo>
                      <a:pt x="620041" y="1105009"/>
                      <a:pt x="645108" y="1097012"/>
                      <a:pt x="671040" y="1086524"/>
                    </a:cubicBezTo>
                    <a:cubicBezTo>
                      <a:pt x="671248" y="1086444"/>
                      <a:pt x="671456" y="1086377"/>
                      <a:pt x="671663" y="1086330"/>
                    </a:cubicBezTo>
                    <a:cubicBezTo>
                      <a:pt x="671723" y="1086303"/>
                      <a:pt x="671810" y="1086350"/>
                      <a:pt x="671871" y="1086330"/>
                    </a:cubicBezTo>
                    <a:cubicBezTo>
                      <a:pt x="705096" y="1056199"/>
                      <a:pt x="738535" y="1022739"/>
                      <a:pt x="771332" y="986413"/>
                    </a:cubicBezTo>
                    <a:cubicBezTo>
                      <a:pt x="802856" y="985362"/>
                      <a:pt x="831540" y="982623"/>
                      <a:pt x="858590" y="979067"/>
                    </a:cubicBezTo>
                    <a:cubicBezTo>
                      <a:pt x="858852" y="978859"/>
                      <a:pt x="859153" y="978671"/>
                      <a:pt x="859421" y="978471"/>
                    </a:cubicBezTo>
                    <a:cubicBezTo>
                      <a:pt x="872608" y="968143"/>
                      <a:pt x="884623" y="957588"/>
                      <a:pt x="896222" y="946886"/>
                    </a:cubicBezTo>
                    <a:cubicBezTo>
                      <a:pt x="866815" y="953128"/>
                      <a:pt x="833114" y="957441"/>
                      <a:pt x="795107" y="959598"/>
                    </a:cubicBezTo>
                    <a:cubicBezTo>
                      <a:pt x="804832" y="948306"/>
                      <a:pt x="815373" y="937905"/>
                      <a:pt x="824682" y="926426"/>
                    </a:cubicBezTo>
                    <a:cubicBezTo>
                      <a:pt x="860519" y="882237"/>
                      <a:pt x="891936" y="834165"/>
                      <a:pt x="922281" y="782616"/>
                    </a:cubicBezTo>
                    <a:cubicBezTo>
                      <a:pt x="925771" y="781470"/>
                      <a:pt x="929340" y="780627"/>
                      <a:pt x="932823" y="779441"/>
                    </a:cubicBezTo>
                    <a:cubicBezTo>
                      <a:pt x="948870" y="773956"/>
                      <a:pt x="991766" y="756450"/>
                      <a:pt x="1025875" y="741099"/>
                    </a:cubicBezTo>
                    <a:cubicBezTo>
                      <a:pt x="1027763" y="733779"/>
                      <a:pt x="1028942" y="726412"/>
                      <a:pt x="1030221" y="719052"/>
                    </a:cubicBezTo>
                    <a:cubicBezTo>
                      <a:pt x="1030349" y="718389"/>
                      <a:pt x="1030476" y="717726"/>
                      <a:pt x="1030630" y="717070"/>
                    </a:cubicBezTo>
                    <a:cubicBezTo>
                      <a:pt x="1030657" y="716942"/>
                      <a:pt x="1030603" y="716795"/>
                      <a:pt x="1030630" y="716668"/>
                    </a:cubicBezTo>
                    <a:cubicBezTo>
                      <a:pt x="1030697" y="716340"/>
                      <a:pt x="1030744" y="716005"/>
                      <a:pt x="1030838" y="715676"/>
                    </a:cubicBezTo>
                    <a:cubicBezTo>
                      <a:pt x="1030851" y="715623"/>
                      <a:pt x="1030804" y="715529"/>
                      <a:pt x="1030838" y="715475"/>
                    </a:cubicBezTo>
                    <a:cubicBezTo>
                      <a:pt x="1030851" y="715402"/>
                      <a:pt x="1031032" y="715355"/>
                      <a:pt x="1031045" y="715281"/>
                    </a:cubicBezTo>
                    <a:cubicBezTo>
                      <a:pt x="1031105" y="714946"/>
                      <a:pt x="1031192" y="714618"/>
                      <a:pt x="1031253" y="714290"/>
                    </a:cubicBezTo>
                    <a:cubicBezTo>
                      <a:pt x="1031541" y="712696"/>
                      <a:pt x="1031808" y="711115"/>
                      <a:pt x="1032077" y="709522"/>
                    </a:cubicBezTo>
                    <a:cubicBezTo>
                      <a:pt x="1028139" y="711417"/>
                      <a:pt x="1026424" y="712710"/>
                      <a:pt x="1022151" y="714685"/>
                    </a:cubicBezTo>
                    <a:cubicBezTo>
                      <a:pt x="994458" y="727477"/>
                      <a:pt x="964575" y="739030"/>
                      <a:pt x="942956" y="747261"/>
                    </a:cubicBezTo>
                    <a:cubicBezTo>
                      <a:pt x="972015" y="694332"/>
                      <a:pt x="1000847" y="632135"/>
                      <a:pt x="1030014" y="564117"/>
                    </a:cubicBezTo>
                    <a:cubicBezTo>
                      <a:pt x="1030001" y="564057"/>
                      <a:pt x="1030021" y="563983"/>
                      <a:pt x="1030014" y="563923"/>
                    </a:cubicBezTo>
                    <a:cubicBezTo>
                      <a:pt x="1029913" y="563387"/>
                      <a:pt x="1029706" y="562865"/>
                      <a:pt x="1029599" y="562336"/>
                    </a:cubicBezTo>
                    <a:cubicBezTo>
                      <a:pt x="1026089" y="544053"/>
                      <a:pt x="1021588" y="525802"/>
                      <a:pt x="1015949" y="507706"/>
                    </a:cubicBezTo>
                    <a:cubicBezTo>
                      <a:pt x="956565" y="552893"/>
                      <a:pt x="871436" y="579849"/>
                      <a:pt x="766778" y="587364"/>
                    </a:cubicBezTo>
                    <a:cubicBezTo>
                      <a:pt x="777172" y="568832"/>
                      <a:pt x="787673" y="550649"/>
                      <a:pt x="797592" y="531147"/>
                    </a:cubicBezTo>
                    <a:cubicBezTo>
                      <a:pt x="830522" y="466377"/>
                      <a:pt x="860439" y="394301"/>
                      <a:pt x="891052" y="314638"/>
                    </a:cubicBezTo>
                    <a:cubicBezTo>
                      <a:pt x="898098" y="312548"/>
                      <a:pt x="903462" y="309501"/>
                      <a:pt x="909872" y="307090"/>
                    </a:cubicBezTo>
                    <a:cubicBezTo>
                      <a:pt x="909785" y="306969"/>
                      <a:pt x="909751" y="306808"/>
                      <a:pt x="909664" y="306694"/>
                    </a:cubicBezTo>
                    <a:cubicBezTo>
                      <a:pt x="909349" y="306273"/>
                      <a:pt x="908947" y="305918"/>
                      <a:pt x="908633" y="305502"/>
                    </a:cubicBezTo>
                    <a:cubicBezTo>
                      <a:pt x="899270" y="293253"/>
                      <a:pt x="889371" y="281352"/>
                      <a:pt x="879272" y="269545"/>
                    </a:cubicBezTo>
                    <a:cubicBezTo>
                      <a:pt x="876245" y="277454"/>
                      <a:pt x="872996" y="286810"/>
                      <a:pt x="869963" y="294774"/>
                    </a:cubicBezTo>
                    <a:cubicBezTo>
                      <a:pt x="813504" y="308670"/>
                      <a:pt x="734263" y="312193"/>
                      <a:pt x="636924" y="306293"/>
                    </a:cubicBezTo>
                    <a:cubicBezTo>
                      <a:pt x="660961" y="251161"/>
                      <a:pt x="683323" y="191629"/>
                      <a:pt x="705163" y="129311"/>
                    </a:cubicBezTo>
                    <a:cubicBezTo>
                      <a:pt x="706817" y="128815"/>
                      <a:pt x="708465" y="128628"/>
                      <a:pt x="710126" y="128119"/>
                    </a:cubicBezTo>
                    <a:cubicBezTo>
                      <a:pt x="711920" y="127570"/>
                      <a:pt x="716997" y="124763"/>
                      <a:pt x="719636" y="123752"/>
                    </a:cubicBezTo>
                    <a:cubicBezTo>
                      <a:pt x="708672" y="115936"/>
                      <a:pt x="697769" y="108154"/>
                      <a:pt x="686551" y="100908"/>
                    </a:cubicBezTo>
                    <a:cubicBezTo>
                      <a:pt x="686504" y="100874"/>
                      <a:pt x="686390" y="100941"/>
                      <a:pt x="686343" y="100908"/>
                    </a:cubicBezTo>
                    <a:cubicBezTo>
                      <a:pt x="685547" y="103225"/>
                      <a:pt x="684870" y="105951"/>
                      <a:pt x="684067" y="108255"/>
                    </a:cubicBezTo>
                    <a:cubicBezTo>
                      <a:pt x="625787" y="124924"/>
                      <a:pt x="569034" y="135472"/>
                      <a:pt x="513474" y="140435"/>
                    </a:cubicBezTo>
                    <a:cubicBezTo>
                      <a:pt x="527665" y="105911"/>
                      <a:pt x="540785" y="68339"/>
                      <a:pt x="554213" y="31584"/>
                    </a:cubicBezTo>
                    <a:cubicBezTo>
                      <a:pt x="554006" y="31504"/>
                      <a:pt x="553798" y="31470"/>
                      <a:pt x="553590" y="31383"/>
                    </a:cubicBezTo>
                    <a:cubicBezTo>
                      <a:pt x="545400" y="28122"/>
                      <a:pt x="537189" y="25376"/>
                      <a:pt x="528985" y="22449"/>
                    </a:cubicBezTo>
                    <a:cubicBezTo>
                      <a:pt x="513949" y="63497"/>
                      <a:pt x="499048" y="104960"/>
                      <a:pt x="483082" y="143214"/>
                    </a:cubicBezTo>
                    <a:cubicBezTo>
                      <a:pt x="403371" y="147286"/>
                      <a:pt x="325990" y="138486"/>
                      <a:pt x="249628" y="117396"/>
                    </a:cubicBezTo>
                    <a:cubicBezTo>
                      <a:pt x="257879" y="80494"/>
                      <a:pt x="265166" y="41878"/>
                      <a:pt x="270718" y="0"/>
                    </a:cubicBezTo>
                    <a:close/>
                    <a:moveTo>
                      <a:pt x="674349" y="137656"/>
                    </a:moveTo>
                    <a:cubicBezTo>
                      <a:pt x="653413" y="196364"/>
                      <a:pt x="631821" y="252065"/>
                      <a:pt x="608802" y="304310"/>
                    </a:cubicBezTo>
                    <a:cubicBezTo>
                      <a:pt x="596205" y="303346"/>
                      <a:pt x="584525" y="302797"/>
                      <a:pt x="571371" y="301524"/>
                    </a:cubicBezTo>
                    <a:cubicBezTo>
                      <a:pt x="531804" y="297720"/>
                      <a:pt x="489464" y="291746"/>
                      <a:pt x="447305" y="285437"/>
                    </a:cubicBezTo>
                    <a:cubicBezTo>
                      <a:pt x="466372" y="247477"/>
                      <a:pt x="484475" y="207883"/>
                      <a:pt x="501687" y="167452"/>
                    </a:cubicBezTo>
                    <a:cubicBezTo>
                      <a:pt x="558017" y="163373"/>
                      <a:pt x="615533" y="153421"/>
                      <a:pt x="674349" y="137656"/>
                    </a:cubicBezTo>
                    <a:close/>
                    <a:moveTo>
                      <a:pt x="243212" y="142618"/>
                    </a:moveTo>
                    <a:cubicBezTo>
                      <a:pt x="318068" y="163186"/>
                      <a:pt x="393887" y="172180"/>
                      <a:pt x="471710" y="169434"/>
                    </a:cubicBezTo>
                    <a:cubicBezTo>
                      <a:pt x="455080" y="207870"/>
                      <a:pt x="437540" y="245508"/>
                      <a:pt x="419183" y="281667"/>
                    </a:cubicBezTo>
                    <a:cubicBezTo>
                      <a:pt x="344281" y="269699"/>
                      <a:pt x="274120" y="254992"/>
                      <a:pt x="212405" y="240351"/>
                    </a:cubicBezTo>
                    <a:cubicBezTo>
                      <a:pt x="224132" y="210060"/>
                      <a:pt x="234499" y="177457"/>
                      <a:pt x="243212" y="142618"/>
                    </a:cubicBezTo>
                    <a:close/>
                    <a:moveTo>
                      <a:pt x="203303" y="264582"/>
                    </a:moveTo>
                    <a:cubicBezTo>
                      <a:pt x="264195" y="279135"/>
                      <a:pt x="333076" y="293515"/>
                      <a:pt x="406780" y="305502"/>
                    </a:cubicBezTo>
                    <a:cubicBezTo>
                      <a:pt x="395495" y="326934"/>
                      <a:pt x="384960" y="348995"/>
                      <a:pt x="372865" y="369857"/>
                    </a:cubicBezTo>
                    <a:cubicBezTo>
                      <a:pt x="341796" y="423441"/>
                      <a:pt x="309327" y="470952"/>
                      <a:pt x="275680" y="513667"/>
                    </a:cubicBezTo>
                    <a:cubicBezTo>
                      <a:pt x="203491" y="487641"/>
                      <a:pt x="140824" y="456767"/>
                      <a:pt x="95370" y="423883"/>
                    </a:cubicBezTo>
                    <a:cubicBezTo>
                      <a:pt x="119835" y="401186"/>
                      <a:pt x="141963" y="375221"/>
                      <a:pt x="161332" y="345224"/>
                    </a:cubicBezTo>
                    <a:cubicBezTo>
                      <a:pt x="177191" y="320665"/>
                      <a:pt x="190833" y="293461"/>
                      <a:pt x="203303" y="264582"/>
                    </a:cubicBezTo>
                    <a:close/>
                    <a:moveTo>
                      <a:pt x="434486" y="309668"/>
                    </a:moveTo>
                    <a:cubicBezTo>
                      <a:pt x="480108" y="316640"/>
                      <a:pt x="525844" y="323022"/>
                      <a:pt x="568686" y="327148"/>
                    </a:cubicBezTo>
                    <a:cubicBezTo>
                      <a:pt x="578745" y="328119"/>
                      <a:pt x="587840" y="328541"/>
                      <a:pt x="597638" y="329338"/>
                    </a:cubicBezTo>
                    <a:cubicBezTo>
                      <a:pt x="575584" y="377652"/>
                      <a:pt x="552251" y="424144"/>
                      <a:pt x="526915" y="469572"/>
                    </a:cubicBezTo>
                    <a:cubicBezTo>
                      <a:pt x="508183" y="503172"/>
                      <a:pt x="488553" y="535044"/>
                      <a:pt x="468401" y="565711"/>
                    </a:cubicBezTo>
                    <a:cubicBezTo>
                      <a:pt x="410296" y="554420"/>
                      <a:pt x="354240" y="539693"/>
                      <a:pt x="301941" y="522206"/>
                    </a:cubicBezTo>
                    <a:cubicBezTo>
                      <a:pt x="334529" y="480120"/>
                      <a:pt x="366194" y="434190"/>
                      <a:pt x="396231" y="382373"/>
                    </a:cubicBezTo>
                    <a:cubicBezTo>
                      <a:pt x="409894" y="358806"/>
                      <a:pt x="421855" y="333939"/>
                      <a:pt x="434486" y="309668"/>
                    </a:cubicBezTo>
                    <a:close/>
                    <a:moveTo>
                      <a:pt x="859213" y="323772"/>
                    </a:moveTo>
                    <a:cubicBezTo>
                      <a:pt x="831179" y="395507"/>
                      <a:pt x="803586" y="460658"/>
                      <a:pt x="773395" y="520023"/>
                    </a:cubicBezTo>
                    <a:cubicBezTo>
                      <a:pt x="761259" y="543898"/>
                      <a:pt x="748615" y="566381"/>
                      <a:pt x="735763" y="588750"/>
                    </a:cubicBezTo>
                    <a:cubicBezTo>
                      <a:pt x="688025" y="590471"/>
                      <a:pt x="637487" y="589199"/>
                      <a:pt x="583574" y="583586"/>
                    </a:cubicBezTo>
                    <a:cubicBezTo>
                      <a:pt x="554521" y="580559"/>
                      <a:pt x="525355" y="576434"/>
                      <a:pt x="496523" y="571471"/>
                    </a:cubicBezTo>
                    <a:cubicBezTo>
                      <a:pt x="515115" y="542760"/>
                      <a:pt x="533123" y="513037"/>
                      <a:pt x="550490" y="481888"/>
                    </a:cubicBezTo>
                    <a:cubicBezTo>
                      <a:pt x="577687" y="433105"/>
                      <a:pt x="602688" y="383378"/>
                      <a:pt x="626169" y="331320"/>
                    </a:cubicBezTo>
                    <a:cubicBezTo>
                      <a:pt x="718892" y="337415"/>
                      <a:pt x="798597" y="335700"/>
                      <a:pt x="859213" y="323772"/>
                    </a:cubicBezTo>
                    <a:close/>
                    <a:moveTo>
                      <a:pt x="1010371" y="543664"/>
                    </a:moveTo>
                    <a:cubicBezTo>
                      <a:pt x="974761" y="627641"/>
                      <a:pt x="940016" y="698987"/>
                      <a:pt x="904085" y="761164"/>
                    </a:cubicBezTo>
                    <a:cubicBezTo>
                      <a:pt x="811321" y="790331"/>
                      <a:pt x="715544" y="803123"/>
                      <a:pt x="617898" y="800296"/>
                    </a:cubicBezTo>
                    <a:cubicBezTo>
                      <a:pt x="667136" y="744274"/>
                      <a:pt x="711699" y="682699"/>
                      <a:pt x="752098" y="613979"/>
                    </a:cubicBezTo>
                    <a:cubicBezTo>
                      <a:pt x="856775" y="608560"/>
                      <a:pt x="944650" y="584866"/>
                      <a:pt x="1010371" y="543664"/>
                    </a:cubicBezTo>
                    <a:close/>
                    <a:moveTo>
                      <a:pt x="285813" y="544059"/>
                    </a:moveTo>
                    <a:cubicBezTo>
                      <a:pt x="338119" y="561894"/>
                      <a:pt x="394169" y="577003"/>
                      <a:pt x="452267" y="588750"/>
                    </a:cubicBezTo>
                    <a:cubicBezTo>
                      <a:pt x="412191" y="647077"/>
                      <a:pt x="369201" y="699643"/>
                      <a:pt x="323238" y="746464"/>
                    </a:cubicBezTo>
                    <a:cubicBezTo>
                      <a:pt x="264697" y="727597"/>
                      <a:pt x="206016" y="704519"/>
                      <a:pt x="147475" y="676149"/>
                    </a:cubicBezTo>
                    <a:cubicBezTo>
                      <a:pt x="195869" y="641196"/>
                      <a:pt x="242134" y="597483"/>
                      <a:pt x="285813" y="544059"/>
                    </a:cubicBezTo>
                    <a:close/>
                    <a:moveTo>
                      <a:pt x="480804" y="594316"/>
                    </a:moveTo>
                    <a:cubicBezTo>
                      <a:pt x="513996" y="600309"/>
                      <a:pt x="547382" y="605526"/>
                      <a:pt x="580888" y="609009"/>
                    </a:cubicBezTo>
                    <a:cubicBezTo>
                      <a:pt x="630160" y="614139"/>
                      <a:pt x="676492" y="615217"/>
                      <a:pt x="721082" y="614374"/>
                    </a:cubicBezTo>
                    <a:cubicBezTo>
                      <a:pt x="680061" y="682471"/>
                      <a:pt x="634567" y="742907"/>
                      <a:pt x="584405" y="797912"/>
                    </a:cubicBezTo>
                    <a:cubicBezTo>
                      <a:pt x="507527" y="792963"/>
                      <a:pt x="429751" y="778510"/>
                      <a:pt x="351567" y="755405"/>
                    </a:cubicBezTo>
                    <a:cubicBezTo>
                      <a:pt x="397618" y="707358"/>
                      <a:pt x="440695" y="653673"/>
                      <a:pt x="480804" y="594316"/>
                    </a:cubicBezTo>
                    <a:close/>
                    <a:moveTo>
                      <a:pt x="330886" y="775865"/>
                    </a:moveTo>
                    <a:cubicBezTo>
                      <a:pt x="408534" y="799747"/>
                      <a:pt x="485834" y="815044"/>
                      <a:pt x="562484" y="821547"/>
                    </a:cubicBezTo>
                    <a:cubicBezTo>
                      <a:pt x="558071" y="826094"/>
                      <a:pt x="554159" y="831191"/>
                      <a:pt x="549659" y="835651"/>
                    </a:cubicBezTo>
                    <a:cubicBezTo>
                      <a:pt x="548775" y="836535"/>
                      <a:pt x="490804" y="895800"/>
                      <a:pt x="484943" y="901793"/>
                    </a:cubicBezTo>
                    <a:cubicBezTo>
                      <a:pt x="470189" y="916909"/>
                      <a:pt x="459688" y="926192"/>
                      <a:pt x="447097" y="938541"/>
                    </a:cubicBezTo>
                    <a:cubicBezTo>
                      <a:pt x="350811" y="924517"/>
                      <a:pt x="261154" y="905845"/>
                      <a:pt x="195240" y="887696"/>
                    </a:cubicBezTo>
                    <a:cubicBezTo>
                      <a:pt x="243212" y="855328"/>
                      <a:pt x="288271" y="817924"/>
                      <a:pt x="330886" y="775865"/>
                    </a:cubicBezTo>
                    <a:close/>
                    <a:moveTo>
                      <a:pt x="884850" y="794135"/>
                    </a:moveTo>
                    <a:cubicBezTo>
                      <a:pt x="859361" y="835357"/>
                      <a:pt x="833027" y="874435"/>
                      <a:pt x="803586" y="910734"/>
                    </a:cubicBezTo>
                    <a:cubicBezTo>
                      <a:pt x="789528" y="928073"/>
                      <a:pt x="773864" y="944000"/>
                      <a:pt x="758922" y="960790"/>
                    </a:cubicBezTo>
                    <a:cubicBezTo>
                      <a:pt x="712871" y="961841"/>
                      <a:pt x="662756" y="960810"/>
                      <a:pt x="606941" y="956617"/>
                    </a:cubicBezTo>
                    <a:cubicBezTo>
                      <a:pt x="566027" y="953550"/>
                      <a:pt x="523064" y="948145"/>
                      <a:pt x="480597" y="942519"/>
                    </a:cubicBezTo>
                    <a:cubicBezTo>
                      <a:pt x="488989" y="934121"/>
                      <a:pt x="495103" y="928770"/>
                      <a:pt x="504379" y="919274"/>
                    </a:cubicBezTo>
                    <a:cubicBezTo>
                      <a:pt x="510259" y="913252"/>
                      <a:pt x="557234" y="865260"/>
                      <a:pt x="566409" y="856111"/>
                    </a:cubicBezTo>
                    <a:cubicBezTo>
                      <a:pt x="567300" y="855227"/>
                      <a:pt x="568016" y="854404"/>
                      <a:pt x="568894" y="853526"/>
                    </a:cubicBezTo>
                    <a:cubicBezTo>
                      <a:pt x="578082" y="844405"/>
                      <a:pt x="586501" y="834392"/>
                      <a:pt x="595361" y="824929"/>
                    </a:cubicBezTo>
                    <a:cubicBezTo>
                      <a:pt x="693757" y="829979"/>
                      <a:pt x="790734" y="820368"/>
                      <a:pt x="884850" y="794135"/>
                    </a:cubicBezTo>
                    <a:close/>
                  </a:path>
                </a:pathLst>
              </a:custGeom>
              <a:solidFill>
                <a:srgbClr val="FFED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TextBox 94"/>
          <p:cNvSpPr txBox="1"/>
          <p:nvPr/>
        </p:nvSpPr>
        <p:spPr>
          <a:xfrm>
            <a:off x="3720972" y="3760610"/>
            <a:ext cx="5830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Activity 4: Listen and circle.</a:t>
            </a:r>
          </a:p>
        </p:txBody>
      </p:sp>
      <p:grpSp>
        <p:nvGrpSpPr>
          <p:cNvPr id="121" name="Google Shape;244;p18"/>
          <p:cNvGrpSpPr/>
          <p:nvPr/>
        </p:nvGrpSpPr>
        <p:grpSpPr>
          <a:xfrm>
            <a:off x="2982863" y="4743464"/>
            <a:ext cx="447736" cy="376070"/>
            <a:chOff x="3540572" y="5251367"/>
            <a:chExt cx="1462718" cy="1277572"/>
          </a:xfrm>
        </p:grpSpPr>
        <p:sp>
          <p:nvSpPr>
            <p:cNvPr id="122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129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150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136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4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125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3743402" y="4743464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Activity 5: Write and say.</a:t>
            </a:r>
          </a:p>
        </p:txBody>
      </p:sp>
      <p:grpSp>
        <p:nvGrpSpPr>
          <p:cNvPr id="105" name="Google Shape;196;p18"/>
          <p:cNvGrpSpPr/>
          <p:nvPr/>
        </p:nvGrpSpPr>
        <p:grpSpPr>
          <a:xfrm>
            <a:off x="2996077" y="5726764"/>
            <a:ext cx="513492" cy="519910"/>
            <a:chOff x="2023843" y="5545490"/>
            <a:chExt cx="974449" cy="983446"/>
          </a:xfrm>
        </p:grpSpPr>
        <p:sp>
          <p:nvSpPr>
            <p:cNvPr id="106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0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11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8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804826" y="5725750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Fun corner and wrap-up.</a:t>
            </a:r>
          </a:p>
        </p:txBody>
      </p:sp>
    </p:spTree>
    <p:extLst>
      <p:ext uri="{BB962C8B-B14F-4D97-AF65-F5344CB8AC3E}">
        <p14:creationId xmlns:p14="http://schemas.microsoft.com/office/powerpoint/2010/main" val="327700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Background Clipart 2 - Background For Powerpoint Kids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9" b="97813" l="131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528034"/>
            <a:ext cx="12873038" cy="77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16;p46"/>
          <p:cNvSpPr txBox="1">
            <a:spLocks/>
          </p:cNvSpPr>
          <p:nvPr/>
        </p:nvSpPr>
        <p:spPr>
          <a:xfrm>
            <a:off x="3793124" y="535909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72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01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7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8688EE00-BF70-4DC2-B695-2C7B2B3F1B59}"/>
              </a:ext>
            </a:extLst>
          </p:cNvPr>
          <p:cNvSpPr txBox="1"/>
          <p:nvPr/>
        </p:nvSpPr>
        <p:spPr>
          <a:xfrm>
            <a:off x="5330980" y="3376537"/>
            <a:ext cx="140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5" action="ppaction://hlinksldjump"/>
              </a:rPr>
              <a:t>Easy</a:t>
            </a:r>
            <a:endParaRPr lang="en-US" sz="32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F7D21D03-0F74-492B-8679-0AE93AAA53B0}"/>
              </a:ext>
            </a:extLst>
          </p:cNvPr>
          <p:cNvSpPr txBox="1"/>
          <p:nvPr/>
        </p:nvSpPr>
        <p:spPr>
          <a:xfrm>
            <a:off x="7166126" y="3402148"/>
            <a:ext cx="2132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6" action="ppaction://hlinksldjump"/>
              </a:rPr>
              <a:t>Advanced</a:t>
            </a:r>
            <a:endParaRPr lang="en-US" sz="3200" b="1" dirty="0">
              <a:solidFill>
                <a:srgbClr val="70AD47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18C1A-1FBA-443B-9B65-FB97E794650A}"/>
              </a:ext>
            </a:extLst>
          </p:cNvPr>
          <p:cNvSpPr txBox="1"/>
          <p:nvPr/>
        </p:nvSpPr>
        <p:spPr>
          <a:xfrm>
            <a:off x="2956561" y="3376537"/>
            <a:ext cx="181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Options: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63367" y="2245595"/>
            <a:ext cx="4368916" cy="7458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717;p46"/>
          <p:cNvSpPr txBox="1">
            <a:spLocks/>
          </p:cNvSpPr>
          <p:nvPr/>
        </p:nvSpPr>
        <p:spPr>
          <a:xfrm>
            <a:off x="3485712" y="2410604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Algerian" panose="04020705040A02060702" pitchFamily="82" charset="0"/>
              </a:rPr>
              <a:t>Facing game</a:t>
            </a:r>
          </a:p>
        </p:txBody>
      </p:sp>
    </p:spTree>
    <p:extLst>
      <p:ext uri="{BB962C8B-B14F-4D97-AF65-F5344CB8AC3E}">
        <p14:creationId xmlns:p14="http://schemas.microsoft.com/office/powerpoint/2010/main" val="282549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0696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pic>
        <p:nvPicPr>
          <p:cNvPr id="20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5382" y="2798289"/>
            <a:ext cx="609600" cy="609600"/>
          </a:xfrm>
          <a:prstGeom prst="rect">
            <a:avLst/>
          </a:prstGeom>
        </p:spPr>
      </p:pic>
      <p:pic>
        <p:nvPicPr>
          <p:cNvPr id="21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9645" y="1048959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</TotalTime>
  <Words>597</Words>
  <Application>Microsoft Office PowerPoint</Application>
  <PresentationFormat>Widescreen</PresentationFormat>
  <Paragraphs>178</Paragraphs>
  <Slides>55</Slides>
  <Notes>5</Notes>
  <HiddenSlides>0</HiddenSlides>
  <MMClips>49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Abadi</vt:lpstr>
      <vt:lpstr>Abril Fatface</vt:lpstr>
      <vt:lpstr>Aharoni</vt:lpstr>
      <vt:lpstr>Aldrich</vt:lpstr>
      <vt:lpstr>Algerian</vt:lpstr>
      <vt:lpstr>Arial</vt:lpstr>
      <vt:lpstr>Calibri</vt:lpstr>
      <vt:lpstr>Calibri Light</vt:lpstr>
      <vt:lpstr>Comic Sans MS</vt:lpstr>
      <vt:lpstr>Congenial Black</vt:lpstr>
      <vt:lpstr>Times New Roman</vt:lpstr>
      <vt:lpstr>Office Theme</vt:lpstr>
      <vt:lpstr>1_Office Theme</vt:lpstr>
      <vt:lpstr>7_Office Theme</vt:lpstr>
      <vt:lpstr>Chủ đề Office</vt:lpstr>
      <vt:lpstr>PowerPoint Presentation</vt:lpstr>
      <vt:lpstr>Review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94</cp:revision>
  <dcterms:created xsi:type="dcterms:W3CDTF">2021-02-24T03:33:59Z</dcterms:created>
  <dcterms:modified xsi:type="dcterms:W3CDTF">2025-12-29T02:59:47Z</dcterms:modified>
</cp:coreProperties>
</file>