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</p:sldMasterIdLst>
  <p:notesMasterIdLst>
    <p:notesMasterId r:id="rId25"/>
  </p:notesMasterIdLst>
  <p:sldIdLst>
    <p:sldId id="430" r:id="rId4"/>
    <p:sldId id="330" r:id="rId5"/>
    <p:sldId id="284" r:id="rId6"/>
    <p:sldId id="286" r:id="rId7"/>
    <p:sldId id="324" r:id="rId8"/>
    <p:sldId id="268" r:id="rId9"/>
    <p:sldId id="269" r:id="rId10"/>
    <p:sldId id="270" r:id="rId11"/>
    <p:sldId id="271" r:id="rId12"/>
    <p:sldId id="272" r:id="rId13"/>
    <p:sldId id="325" r:id="rId14"/>
    <p:sldId id="290" r:id="rId15"/>
    <p:sldId id="280" r:id="rId16"/>
    <p:sldId id="281" r:id="rId17"/>
    <p:sldId id="282" r:id="rId18"/>
    <p:sldId id="283" r:id="rId19"/>
    <p:sldId id="320" r:id="rId20"/>
    <p:sldId id="321" r:id="rId21"/>
    <p:sldId id="322" r:id="rId22"/>
    <p:sldId id="323" r:id="rId23"/>
    <p:sldId id="33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D3AFC6-F4A0-9741-AC04-20581AC93C7D}">
          <p14:sldIdLst>
            <p14:sldId id="430"/>
            <p14:sldId id="330"/>
            <p14:sldId id="284"/>
          </p14:sldIdLst>
        </p14:section>
        <p14:section name="Warm-up" id="{F1AB3CC7-90E4-5D49-8F4C-3D0BA146E66B}">
          <p14:sldIdLst>
            <p14:sldId id="286"/>
          </p14:sldIdLst>
        </p14:section>
        <p14:section name="Listen and repeat" id="{8E41E157-CD74-ED47-9A9C-0074BD6EB9FD}">
          <p14:sldIdLst>
            <p14:sldId id="324"/>
            <p14:sldId id="268"/>
            <p14:sldId id="269"/>
            <p14:sldId id="270"/>
            <p14:sldId id="271"/>
            <p14:sldId id="272"/>
          </p14:sldIdLst>
        </p14:section>
        <p14:section name="Point and say" id="{A4EBC734-5EE1-8546-9C4B-33DBF9B12304}">
          <p14:sldIdLst>
            <p14:sldId id="325"/>
          </p14:sldIdLst>
        </p14:section>
        <p14:section name="Game" id="{40599C1A-994C-9E41-8D56-8121A2ABBB60}">
          <p14:sldIdLst>
            <p14:sldId id="290"/>
            <p14:sldId id="280"/>
            <p14:sldId id="281"/>
            <p14:sldId id="282"/>
            <p14:sldId id="283"/>
          </p14:sldIdLst>
        </p14:section>
        <p14:section name="Wrap-up" id="{9D907A12-0347-914D-9653-1D826B4BDE76}">
          <p14:sldIdLst>
            <p14:sldId id="320"/>
            <p14:sldId id="321"/>
            <p14:sldId id="322"/>
            <p14:sldId id="323"/>
            <p14:sldId id="33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38"/>
    <p:restoredTop sz="58021" autoAdjust="0"/>
  </p:normalViewPr>
  <p:slideViewPr>
    <p:cSldViewPr>
      <p:cViewPr varScale="1">
        <p:scale>
          <a:sx n="37" d="100"/>
          <a:sy n="37" d="100"/>
        </p:scale>
        <p:origin x="1328" y="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8C786-4162-4BB0-AC79-913BE0948A3E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339D6-EA8B-4315-8F7D-9436E0FEF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1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the end of the unit, pupils will be able to: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garden, girl, goat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correctly.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garden, girl, goat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gate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recognize the words in different situations when listening.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use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There’s a ______.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introduce something.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>
              <a:effectLst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 sing a song with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There’s a ______ in the garden.</a:t>
            </a:r>
            <a:endParaRPr lang="en-US" dirty="0">
              <a:effectLst/>
            </a:endParaRPr>
          </a:p>
          <a:p>
            <a:endParaRPr lang="en-SG" b="1" dirty="0"/>
          </a:p>
          <a:p>
            <a:r>
              <a:rPr lang="en-SG" b="1" dirty="0"/>
              <a:t>Lesson 1</a:t>
            </a:r>
          </a:p>
          <a:p>
            <a:r>
              <a:rPr lang="en-US" dirty="0"/>
              <a:t>By the end of the lesson 1, 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upils will be able to: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garden, gate, girl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correctly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 to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girl/things/animal (garden, gate, girl, goat) in the picture and 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garden, gate, girl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goat.</a:t>
            </a:r>
            <a:b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80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33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19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Slap the board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Help pupils feel happy at the beginning of the lesson.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Review vocabulary of the previous lesson.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sticks flashcards and word cards on the board.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draws a circle under each picture.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 a word, pupils slap the corresponding circle.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may have pupils say the words.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baseline="0" dirty="0"/>
              <a:t>Goal: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pronounce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isolation and in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garden, gate, girl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correctly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>
              <a:effectLst/>
            </a:endParaRPr>
          </a:p>
          <a:p>
            <a:endParaRPr lang="en-US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Lead-in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Objective: pupils are able to identify and pronounce sound /g/.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letter “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on slide and asks pupils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letter is this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sound does this make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pronounces sound /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/. Pupils listen and repeat. (as a class/ teams)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Today we are going to learn 4 words that have the sound /g/.</a:t>
            </a:r>
            <a:r>
              <a:rPr lang="en-VN" i="1" dirty="0">
                <a:effectLst/>
              </a:rPr>
              <a:t> </a:t>
            </a:r>
            <a:endParaRPr lang="en-US" i="1" baseline="0" dirty="0"/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Listen and repeat vocabulary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Objectives: Pupils are able to identify and pronounce 4 words: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garden, goat, girl, gate</a:t>
            </a:r>
            <a:endParaRPr lang="en-VN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pictures on slide and says the words. (Teacher may pronounce each sound of the word separately, for example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 – g – garden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listen to teacher and repeat. </a:t>
            </a:r>
            <a:endParaRPr lang="en-US" baseline="0" dirty="0"/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checks pronunciation (as teams).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sticks flashcards and word cards on the board randomly. Teacher has pupils go to the board and put word cards under the matching flashcards.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checks pronunciation individually. Teacher points to a picture and has a pupil say the word.</a:t>
            </a:r>
            <a:r>
              <a:rPr lang="en-VN" dirty="0">
                <a:effectLst/>
              </a:rPr>
              <a:t> </a:t>
            </a:r>
            <a:endParaRPr lang="en-US" baseline="0" dirty="0"/>
          </a:p>
          <a:p>
            <a:pPr marL="0" indent="0">
              <a:buFontTx/>
              <a:buNone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263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65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97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baseline="0" dirty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point to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girl/things/animal (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garden, gate, girl, goat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in the picture and 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G/g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garden, gate, girl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goat.</a:t>
            </a:r>
            <a:b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Listen, point and say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Objective: Pupils are able to point to the correct picture and pronounce the words.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plays the audio, pupils listen and point only.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Then pupils point and say the words.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repeat the words as a class and teams. </a:t>
            </a:r>
          </a:p>
          <a:p>
            <a:pPr marL="0" indent="0">
              <a:buFontTx/>
              <a:buNone/>
            </a:pP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Point and say (in pairs)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work in pairs: 1 pupil points, 1 pupils says the words. 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goes around the class and gives feedback on pupils’ pronunciation.</a:t>
            </a:r>
          </a:p>
          <a:p>
            <a:pPr marL="0" indent="0">
              <a:buFontTx/>
              <a:buNone/>
            </a:pP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What’s missing?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sticks 4 flashcards: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girl, gate, goat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garden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board.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says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 to sleep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whole class close their eyes.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takes one flashcard away, then says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Wake up,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open their eyes and says the missing picture. </a:t>
            </a:r>
            <a:endParaRPr lang="en-SG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584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Hungry Bobby</a:t>
            </a:r>
            <a:endParaRPr lang="en-VN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a picture covered partly by a wheel turning 360* clockwise.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has 1 pupil from each team in a turn. Pupils look and say the word. Faster team gets 2 stars, the others get 1 star.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has whole class read the word out loud at the end of a turn.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29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the vocabulary of the lesson on slide.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goodbye.</a:t>
            </a:r>
            <a:r>
              <a:rPr lang="en-VN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162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04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1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0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52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260067" y="3109367"/>
            <a:ext cx="7672000" cy="14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 hasCustomPrompt="1"/>
          </p:nvPr>
        </p:nvSpPr>
        <p:spPr>
          <a:xfrm>
            <a:off x="5332228" y="1682167"/>
            <a:ext cx="1508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4204200" y="4481033"/>
            <a:ext cx="37836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"/>
          <p:cNvSpPr/>
          <p:nvPr/>
        </p:nvSpPr>
        <p:spPr>
          <a:xfrm flipH="1">
            <a:off x="3859559" y="450900"/>
            <a:ext cx="248055" cy="275216"/>
          </a:xfrm>
          <a:custGeom>
            <a:avLst/>
            <a:gdLst/>
            <a:ahLst/>
            <a:cxnLst/>
            <a:rect l="l" t="t" r="r" b="b"/>
            <a:pathLst>
              <a:path w="4347" h="4823" extrusionOk="0">
                <a:moveTo>
                  <a:pt x="2177" y="1"/>
                </a:moveTo>
                <a:cubicBezTo>
                  <a:pt x="2174" y="1"/>
                  <a:pt x="2171" y="1"/>
                  <a:pt x="2168" y="1"/>
                </a:cubicBezTo>
                <a:cubicBezTo>
                  <a:pt x="1858" y="1"/>
                  <a:pt x="1882" y="537"/>
                  <a:pt x="1822" y="834"/>
                </a:cubicBezTo>
                <a:cubicBezTo>
                  <a:pt x="1739" y="1430"/>
                  <a:pt x="1108" y="1953"/>
                  <a:pt x="417" y="2120"/>
                </a:cubicBezTo>
                <a:cubicBezTo>
                  <a:pt x="263" y="2144"/>
                  <a:pt x="72" y="2192"/>
                  <a:pt x="24" y="2311"/>
                </a:cubicBezTo>
                <a:cubicBezTo>
                  <a:pt x="1" y="2406"/>
                  <a:pt x="72" y="2513"/>
                  <a:pt x="191" y="2573"/>
                </a:cubicBezTo>
                <a:cubicBezTo>
                  <a:pt x="286" y="2620"/>
                  <a:pt x="417" y="2644"/>
                  <a:pt x="536" y="2668"/>
                </a:cubicBezTo>
                <a:cubicBezTo>
                  <a:pt x="965" y="2775"/>
                  <a:pt x="1310" y="3037"/>
                  <a:pt x="1525" y="3358"/>
                </a:cubicBezTo>
                <a:cubicBezTo>
                  <a:pt x="1739" y="3680"/>
                  <a:pt x="1822" y="4049"/>
                  <a:pt x="1882" y="4406"/>
                </a:cubicBezTo>
                <a:cubicBezTo>
                  <a:pt x="1906" y="4573"/>
                  <a:pt x="1965" y="4799"/>
                  <a:pt x="2168" y="4823"/>
                </a:cubicBezTo>
                <a:cubicBezTo>
                  <a:pt x="2394" y="4799"/>
                  <a:pt x="2441" y="4573"/>
                  <a:pt x="2465" y="4406"/>
                </a:cubicBezTo>
                <a:cubicBezTo>
                  <a:pt x="2513" y="4049"/>
                  <a:pt x="2608" y="3680"/>
                  <a:pt x="2822" y="3358"/>
                </a:cubicBezTo>
                <a:cubicBezTo>
                  <a:pt x="3037" y="3037"/>
                  <a:pt x="3382" y="2775"/>
                  <a:pt x="3811" y="2668"/>
                </a:cubicBezTo>
                <a:cubicBezTo>
                  <a:pt x="3930" y="2644"/>
                  <a:pt x="4049" y="2620"/>
                  <a:pt x="4156" y="2573"/>
                </a:cubicBezTo>
                <a:cubicBezTo>
                  <a:pt x="4275" y="2513"/>
                  <a:pt x="4346" y="2406"/>
                  <a:pt x="4323" y="2311"/>
                </a:cubicBezTo>
                <a:cubicBezTo>
                  <a:pt x="4275" y="2192"/>
                  <a:pt x="4084" y="2144"/>
                  <a:pt x="3930" y="2120"/>
                </a:cubicBezTo>
                <a:cubicBezTo>
                  <a:pt x="3239" y="1953"/>
                  <a:pt x="2644" y="1430"/>
                  <a:pt x="2560" y="834"/>
                </a:cubicBezTo>
                <a:cubicBezTo>
                  <a:pt x="2513" y="540"/>
                  <a:pt x="2478" y="1"/>
                  <a:pt x="217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flipH="1">
            <a:off x="8058546" y="462110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rgbClr val="5ECCD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3"/>
          <p:cNvSpPr/>
          <p:nvPr/>
        </p:nvSpPr>
        <p:spPr>
          <a:xfrm rot="-5400000" flipH="1">
            <a:off x="2334329" y="873195"/>
            <a:ext cx="138728" cy="104940"/>
          </a:xfrm>
          <a:custGeom>
            <a:avLst/>
            <a:gdLst/>
            <a:ahLst/>
            <a:cxnLst/>
            <a:rect l="l" t="t" r="r" b="b"/>
            <a:pathLst>
              <a:path w="1942" h="1469" extrusionOk="0">
                <a:moveTo>
                  <a:pt x="862" y="1"/>
                </a:moveTo>
                <a:cubicBezTo>
                  <a:pt x="741" y="1"/>
                  <a:pt x="618" y="31"/>
                  <a:pt x="501" y="75"/>
                </a:cubicBezTo>
                <a:cubicBezTo>
                  <a:pt x="310" y="87"/>
                  <a:pt x="191" y="206"/>
                  <a:pt x="72" y="337"/>
                </a:cubicBezTo>
                <a:cubicBezTo>
                  <a:pt x="48" y="361"/>
                  <a:pt x="1" y="397"/>
                  <a:pt x="24" y="456"/>
                </a:cubicBezTo>
                <a:cubicBezTo>
                  <a:pt x="191" y="516"/>
                  <a:pt x="370" y="552"/>
                  <a:pt x="536" y="587"/>
                </a:cubicBezTo>
                <a:cubicBezTo>
                  <a:pt x="644" y="647"/>
                  <a:pt x="751" y="683"/>
                  <a:pt x="846" y="754"/>
                </a:cubicBezTo>
                <a:cubicBezTo>
                  <a:pt x="905" y="802"/>
                  <a:pt x="977" y="849"/>
                  <a:pt x="1048" y="897"/>
                </a:cubicBezTo>
                <a:lnTo>
                  <a:pt x="1322" y="1195"/>
                </a:lnTo>
                <a:cubicBezTo>
                  <a:pt x="1370" y="1242"/>
                  <a:pt x="1417" y="1302"/>
                  <a:pt x="1441" y="1373"/>
                </a:cubicBezTo>
                <a:cubicBezTo>
                  <a:pt x="1453" y="1421"/>
                  <a:pt x="1489" y="1469"/>
                  <a:pt x="1548" y="1469"/>
                </a:cubicBezTo>
                <a:cubicBezTo>
                  <a:pt x="1608" y="1469"/>
                  <a:pt x="1644" y="1421"/>
                  <a:pt x="1667" y="1373"/>
                </a:cubicBezTo>
                <a:cubicBezTo>
                  <a:pt x="1667" y="1349"/>
                  <a:pt x="1667" y="1326"/>
                  <a:pt x="1667" y="1302"/>
                </a:cubicBezTo>
                <a:cubicBezTo>
                  <a:pt x="1691" y="1302"/>
                  <a:pt x="1715" y="1302"/>
                  <a:pt x="1739" y="1290"/>
                </a:cubicBezTo>
                <a:cubicBezTo>
                  <a:pt x="1787" y="1266"/>
                  <a:pt x="1798" y="1218"/>
                  <a:pt x="1810" y="1171"/>
                </a:cubicBezTo>
                <a:cubicBezTo>
                  <a:pt x="1858" y="1111"/>
                  <a:pt x="1894" y="1040"/>
                  <a:pt x="1906" y="957"/>
                </a:cubicBezTo>
                <a:cubicBezTo>
                  <a:pt x="1918" y="885"/>
                  <a:pt x="1929" y="802"/>
                  <a:pt x="1941" y="730"/>
                </a:cubicBezTo>
                <a:cubicBezTo>
                  <a:pt x="1941" y="707"/>
                  <a:pt x="1929" y="671"/>
                  <a:pt x="1918" y="671"/>
                </a:cubicBezTo>
                <a:cubicBezTo>
                  <a:pt x="1846" y="635"/>
                  <a:pt x="1834" y="540"/>
                  <a:pt x="1775" y="504"/>
                </a:cubicBezTo>
                <a:lnTo>
                  <a:pt x="1679" y="409"/>
                </a:lnTo>
                <a:cubicBezTo>
                  <a:pt x="1656" y="385"/>
                  <a:pt x="1632" y="349"/>
                  <a:pt x="1608" y="349"/>
                </a:cubicBezTo>
                <a:cubicBezTo>
                  <a:pt x="1465" y="183"/>
                  <a:pt x="1286" y="87"/>
                  <a:pt x="1084" y="40"/>
                </a:cubicBezTo>
                <a:cubicBezTo>
                  <a:pt x="1011" y="12"/>
                  <a:pt x="937" y="1"/>
                  <a:pt x="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3"/>
          <p:cNvSpPr/>
          <p:nvPr/>
        </p:nvSpPr>
        <p:spPr>
          <a:xfrm rot="-1747020" flipH="1">
            <a:off x="10667951" y="2796082"/>
            <a:ext cx="130228" cy="187948"/>
          </a:xfrm>
          <a:custGeom>
            <a:avLst/>
            <a:gdLst/>
            <a:ahLst/>
            <a:cxnLst/>
            <a:rect l="l" t="t" r="r" b="b"/>
            <a:pathLst>
              <a:path w="1823" h="2631" extrusionOk="0">
                <a:moveTo>
                  <a:pt x="252" y="0"/>
                </a:moveTo>
                <a:cubicBezTo>
                  <a:pt x="229" y="0"/>
                  <a:pt x="209" y="12"/>
                  <a:pt x="203" y="38"/>
                </a:cubicBezTo>
                <a:cubicBezTo>
                  <a:pt x="155" y="145"/>
                  <a:pt x="60" y="252"/>
                  <a:pt x="72" y="395"/>
                </a:cubicBezTo>
                <a:cubicBezTo>
                  <a:pt x="13" y="478"/>
                  <a:pt x="1" y="573"/>
                  <a:pt x="72" y="657"/>
                </a:cubicBezTo>
                <a:cubicBezTo>
                  <a:pt x="72" y="716"/>
                  <a:pt x="72" y="776"/>
                  <a:pt x="72" y="847"/>
                </a:cubicBezTo>
                <a:cubicBezTo>
                  <a:pt x="60" y="859"/>
                  <a:pt x="36" y="883"/>
                  <a:pt x="36" y="907"/>
                </a:cubicBezTo>
                <a:cubicBezTo>
                  <a:pt x="1" y="1216"/>
                  <a:pt x="72" y="1502"/>
                  <a:pt x="274" y="1740"/>
                </a:cubicBezTo>
                <a:cubicBezTo>
                  <a:pt x="286" y="1788"/>
                  <a:pt x="322" y="1824"/>
                  <a:pt x="370" y="1847"/>
                </a:cubicBezTo>
                <a:cubicBezTo>
                  <a:pt x="370" y="1835"/>
                  <a:pt x="382" y="1824"/>
                  <a:pt x="394" y="1824"/>
                </a:cubicBezTo>
                <a:cubicBezTo>
                  <a:pt x="382" y="1835"/>
                  <a:pt x="370" y="1835"/>
                  <a:pt x="370" y="1847"/>
                </a:cubicBezTo>
                <a:cubicBezTo>
                  <a:pt x="548" y="2062"/>
                  <a:pt x="751" y="2264"/>
                  <a:pt x="965" y="2443"/>
                </a:cubicBezTo>
                <a:cubicBezTo>
                  <a:pt x="1013" y="2490"/>
                  <a:pt x="1048" y="2538"/>
                  <a:pt x="1096" y="2586"/>
                </a:cubicBezTo>
                <a:cubicBezTo>
                  <a:pt x="1126" y="2615"/>
                  <a:pt x="1159" y="2630"/>
                  <a:pt x="1191" y="2630"/>
                </a:cubicBezTo>
                <a:cubicBezTo>
                  <a:pt x="1224" y="2630"/>
                  <a:pt x="1257" y="2615"/>
                  <a:pt x="1287" y="2586"/>
                </a:cubicBezTo>
                <a:cubicBezTo>
                  <a:pt x="1322" y="2562"/>
                  <a:pt x="1346" y="2526"/>
                  <a:pt x="1370" y="2490"/>
                </a:cubicBezTo>
                <a:cubicBezTo>
                  <a:pt x="1429" y="2431"/>
                  <a:pt x="1429" y="2312"/>
                  <a:pt x="1537" y="2264"/>
                </a:cubicBezTo>
                <a:cubicBezTo>
                  <a:pt x="1560" y="2252"/>
                  <a:pt x="1584" y="2216"/>
                  <a:pt x="1584" y="2181"/>
                </a:cubicBezTo>
                <a:cubicBezTo>
                  <a:pt x="1644" y="1919"/>
                  <a:pt x="1822" y="1669"/>
                  <a:pt x="1727" y="1371"/>
                </a:cubicBezTo>
                <a:cubicBezTo>
                  <a:pt x="1787" y="1240"/>
                  <a:pt x="1691" y="1193"/>
                  <a:pt x="1608" y="1145"/>
                </a:cubicBezTo>
                <a:cubicBezTo>
                  <a:pt x="1429" y="1050"/>
                  <a:pt x="1239" y="954"/>
                  <a:pt x="1060" y="859"/>
                </a:cubicBezTo>
                <a:lnTo>
                  <a:pt x="667" y="609"/>
                </a:lnTo>
                <a:cubicBezTo>
                  <a:pt x="596" y="597"/>
                  <a:pt x="548" y="561"/>
                  <a:pt x="513" y="502"/>
                </a:cubicBezTo>
                <a:cubicBezTo>
                  <a:pt x="477" y="395"/>
                  <a:pt x="417" y="288"/>
                  <a:pt x="382" y="180"/>
                </a:cubicBezTo>
                <a:cubicBezTo>
                  <a:pt x="358" y="133"/>
                  <a:pt x="334" y="73"/>
                  <a:pt x="310" y="26"/>
                </a:cubicBezTo>
                <a:cubicBezTo>
                  <a:pt x="294" y="9"/>
                  <a:pt x="272" y="0"/>
                  <a:pt x="2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3"/>
          <p:cNvSpPr/>
          <p:nvPr/>
        </p:nvSpPr>
        <p:spPr>
          <a:xfrm rot="-5400000" flipH="1">
            <a:off x="11150739" y="4136439"/>
            <a:ext cx="126799" cy="98796"/>
          </a:xfrm>
          <a:custGeom>
            <a:avLst/>
            <a:gdLst/>
            <a:ahLst/>
            <a:cxnLst/>
            <a:rect l="l" t="t" r="r" b="b"/>
            <a:pathLst>
              <a:path w="1775" h="1383" extrusionOk="0">
                <a:moveTo>
                  <a:pt x="1469" y="1"/>
                </a:moveTo>
                <a:cubicBezTo>
                  <a:pt x="1398" y="1"/>
                  <a:pt x="1324" y="17"/>
                  <a:pt x="1251" y="37"/>
                </a:cubicBezTo>
                <a:cubicBezTo>
                  <a:pt x="1245" y="34"/>
                  <a:pt x="1238" y="32"/>
                  <a:pt x="1232" y="32"/>
                </a:cubicBezTo>
                <a:cubicBezTo>
                  <a:pt x="1214" y="32"/>
                  <a:pt x="1197" y="43"/>
                  <a:pt x="1179" y="61"/>
                </a:cubicBezTo>
                <a:cubicBezTo>
                  <a:pt x="1168" y="61"/>
                  <a:pt x="1132" y="61"/>
                  <a:pt x="1120" y="73"/>
                </a:cubicBezTo>
                <a:cubicBezTo>
                  <a:pt x="822" y="168"/>
                  <a:pt x="572" y="346"/>
                  <a:pt x="346" y="573"/>
                </a:cubicBezTo>
                <a:cubicBezTo>
                  <a:pt x="191" y="704"/>
                  <a:pt x="48" y="847"/>
                  <a:pt x="48" y="1073"/>
                </a:cubicBezTo>
                <a:cubicBezTo>
                  <a:pt x="36" y="1132"/>
                  <a:pt x="1" y="1180"/>
                  <a:pt x="1" y="1251"/>
                </a:cubicBezTo>
                <a:cubicBezTo>
                  <a:pt x="1" y="1347"/>
                  <a:pt x="36" y="1370"/>
                  <a:pt x="120" y="1382"/>
                </a:cubicBezTo>
                <a:cubicBezTo>
                  <a:pt x="215" y="1382"/>
                  <a:pt x="298" y="1347"/>
                  <a:pt x="382" y="1311"/>
                </a:cubicBezTo>
                <a:cubicBezTo>
                  <a:pt x="417" y="1311"/>
                  <a:pt x="441" y="1311"/>
                  <a:pt x="453" y="1275"/>
                </a:cubicBezTo>
                <a:lnTo>
                  <a:pt x="489" y="1275"/>
                </a:lnTo>
                <a:cubicBezTo>
                  <a:pt x="537" y="1251"/>
                  <a:pt x="584" y="1239"/>
                  <a:pt x="632" y="1216"/>
                </a:cubicBezTo>
                <a:cubicBezTo>
                  <a:pt x="855" y="1138"/>
                  <a:pt x="1079" y="1060"/>
                  <a:pt x="1316" y="1060"/>
                </a:cubicBezTo>
                <a:cubicBezTo>
                  <a:pt x="1369" y="1060"/>
                  <a:pt x="1423" y="1064"/>
                  <a:pt x="1477" y="1073"/>
                </a:cubicBezTo>
                <a:cubicBezTo>
                  <a:pt x="1537" y="1073"/>
                  <a:pt x="1572" y="1061"/>
                  <a:pt x="1596" y="1001"/>
                </a:cubicBezTo>
                <a:cubicBezTo>
                  <a:pt x="1656" y="966"/>
                  <a:pt x="1620" y="906"/>
                  <a:pt x="1656" y="858"/>
                </a:cubicBezTo>
                <a:cubicBezTo>
                  <a:pt x="1775" y="704"/>
                  <a:pt x="1775" y="525"/>
                  <a:pt x="1775" y="346"/>
                </a:cubicBezTo>
                <a:cubicBezTo>
                  <a:pt x="1775" y="311"/>
                  <a:pt x="1763" y="287"/>
                  <a:pt x="1739" y="275"/>
                </a:cubicBezTo>
                <a:cubicBezTo>
                  <a:pt x="1739" y="251"/>
                  <a:pt x="1739" y="227"/>
                  <a:pt x="1739" y="204"/>
                </a:cubicBezTo>
                <a:cubicBezTo>
                  <a:pt x="1739" y="168"/>
                  <a:pt x="1739" y="144"/>
                  <a:pt x="1703" y="132"/>
                </a:cubicBezTo>
                <a:cubicBezTo>
                  <a:pt x="1703" y="85"/>
                  <a:pt x="1668" y="61"/>
                  <a:pt x="1632" y="37"/>
                </a:cubicBezTo>
                <a:cubicBezTo>
                  <a:pt x="1580" y="11"/>
                  <a:pt x="1525" y="1"/>
                  <a:pt x="1469" y="1"/>
                </a:cubicBezTo>
                <a:close/>
              </a:path>
            </a:pathLst>
          </a:custGeom>
          <a:solidFill>
            <a:srgbClr val="A0DAA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3"/>
          <p:cNvSpPr/>
          <p:nvPr/>
        </p:nvSpPr>
        <p:spPr>
          <a:xfrm rot="-198679" flipH="1">
            <a:off x="8768171" y="5197456"/>
            <a:ext cx="124231" cy="174593"/>
          </a:xfrm>
          <a:custGeom>
            <a:avLst/>
            <a:gdLst/>
            <a:ahLst/>
            <a:cxnLst/>
            <a:rect l="l" t="t" r="r" b="b"/>
            <a:pathLst>
              <a:path w="1739" h="2444" extrusionOk="0">
                <a:moveTo>
                  <a:pt x="239" y="2110"/>
                </a:moveTo>
                <a:cubicBezTo>
                  <a:pt x="239" y="2122"/>
                  <a:pt x="239" y="2122"/>
                  <a:pt x="239" y="2134"/>
                </a:cubicBezTo>
                <a:cubicBezTo>
                  <a:pt x="239" y="2134"/>
                  <a:pt x="239" y="2122"/>
                  <a:pt x="227" y="2122"/>
                </a:cubicBezTo>
                <a:cubicBezTo>
                  <a:pt x="239" y="2122"/>
                  <a:pt x="239" y="2110"/>
                  <a:pt x="239" y="2110"/>
                </a:cubicBezTo>
                <a:close/>
                <a:moveTo>
                  <a:pt x="951" y="0"/>
                </a:moveTo>
                <a:cubicBezTo>
                  <a:pt x="790" y="0"/>
                  <a:pt x="644" y="33"/>
                  <a:pt x="489" y="74"/>
                </a:cubicBezTo>
                <a:cubicBezTo>
                  <a:pt x="370" y="98"/>
                  <a:pt x="251" y="146"/>
                  <a:pt x="191" y="277"/>
                </a:cubicBezTo>
                <a:cubicBezTo>
                  <a:pt x="48" y="622"/>
                  <a:pt x="1" y="979"/>
                  <a:pt x="96" y="1348"/>
                </a:cubicBezTo>
                <a:cubicBezTo>
                  <a:pt x="108" y="1420"/>
                  <a:pt x="108" y="1479"/>
                  <a:pt x="108" y="1551"/>
                </a:cubicBezTo>
                <a:cubicBezTo>
                  <a:pt x="120" y="1682"/>
                  <a:pt x="72" y="1824"/>
                  <a:pt x="155" y="1955"/>
                </a:cubicBezTo>
                <a:cubicBezTo>
                  <a:pt x="155" y="2015"/>
                  <a:pt x="155" y="2086"/>
                  <a:pt x="155" y="2146"/>
                </a:cubicBezTo>
                <a:cubicBezTo>
                  <a:pt x="166" y="2299"/>
                  <a:pt x="248" y="2423"/>
                  <a:pt x="382" y="2423"/>
                </a:cubicBezTo>
                <a:cubicBezTo>
                  <a:pt x="393" y="2423"/>
                  <a:pt x="405" y="2422"/>
                  <a:pt x="417" y="2420"/>
                </a:cubicBezTo>
                <a:cubicBezTo>
                  <a:pt x="430" y="2419"/>
                  <a:pt x="442" y="2418"/>
                  <a:pt x="454" y="2418"/>
                </a:cubicBezTo>
                <a:cubicBezTo>
                  <a:pt x="540" y="2418"/>
                  <a:pt x="622" y="2443"/>
                  <a:pt x="707" y="2443"/>
                </a:cubicBezTo>
                <a:cubicBezTo>
                  <a:pt x="737" y="2443"/>
                  <a:pt x="767" y="2440"/>
                  <a:pt x="798" y="2432"/>
                </a:cubicBezTo>
                <a:cubicBezTo>
                  <a:pt x="825" y="2435"/>
                  <a:pt x="852" y="2436"/>
                  <a:pt x="878" y="2436"/>
                </a:cubicBezTo>
                <a:cubicBezTo>
                  <a:pt x="1048" y="2436"/>
                  <a:pt x="1203" y="2373"/>
                  <a:pt x="1358" y="2301"/>
                </a:cubicBezTo>
                <a:cubicBezTo>
                  <a:pt x="1465" y="2289"/>
                  <a:pt x="1513" y="2193"/>
                  <a:pt x="1596" y="2146"/>
                </a:cubicBezTo>
                <a:cubicBezTo>
                  <a:pt x="1739" y="2027"/>
                  <a:pt x="1739" y="2027"/>
                  <a:pt x="1632" y="1896"/>
                </a:cubicBezTo>
                <a:cubicBezTo>
                  <a:pt x="1620" y="1884"/>
                  <a:pt x="1608" y="1860"/>
                  <a:pt x="1596" y="1848"/>
                </a:cubicBezTo>
                <a:cubicBezTo>
                  <a:pt x="1513" y="1646"/>
                  <a:pt x="1465" y="1431"/>
                  <a:pt x="1346" y="1253"/>
                </a:cubicBezTo>
                <a:cubicBezTo>
                  <a:pt x="1358" y="1146"/>
                  <a:pt x="1275" y="1074"/>
                  <a:pt x="1251" y="979"/>
                </a:cubicBezTo>
                <a:cubicBezTo>
                  <a:pt x="1203" y="729"/>
                  <a:pt x="1144" y="491"/>
                  <a:pt x="1144" y="229"/>
                </a:cubicBezTo>
                <a:cubicBezTo>
                  <a:pt x="1144" y="169"/>
                  <a:pt x="1156" y="98"/>
                  <a:pt x="1108" y="50"/>
                </a:cubicBezTo>
                <a:cubicBezTo>
                  <a:pt x="1084" y="15"/>
                  <a:pt x="1060" y="3"/>
                  <a:pt x="1025" y="3"/>
                </a:cubicBezTo>
                <a:cubicBezTo>
                  <a:pt x="1000" y="1"/>
                  <a:pt x="975" y="0"/>
                  <a:pt x="95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3"/>
          <p:cNvSpPr/>
          <p:nvPr/>
        </p:nvSpPr>
        <p:spPr>
          <a:xfrm rot="-684224" flipH="1">
            <a:off x="4306467" y="5532424"/>
            <a:ext cx="114012" cy="228809"/>
          </a:xfrm>
          <a:custGeom>
            <a:avLst/>
            <a:gdLst/>
            <a:ahLst/>
            <a:cxnLst/>
            <a:rect l="l" t="t" r="r" b="b"/>
            <a:pathLst>
              <a:path w="1596" h="3203" extrusionOk="0">
                <a:moveTo>
                  <a:pt x="564" y="1"/>
                </a:moveTo>
                <a:cubicBezTo>
                  <a:pt x="535" y="1"/>
                  <a:pt x="510" y="20"/>
                  <a:pt x="500" y="39"/>
                </a:cubicBezTo>
                <a:cubicBezTo>
                  <a:pt x="464" y="182"/>
                  <a:pt x="357" y="301"/>
                  <a:pt x="333" y="444"/>
                </a:cubicBezTo>
                <a:cubicBezTo>
                  <a:pt x="250" y="587"/>
                  <a:pt x="214" y="730"/>
                  <a:pt x="191" y="885"/>
                </a:cubicBezTo>
                <a:cubicBezTo>
                  <a:pt x="107" y="956"/>
                  <a:pt x="155" y="1052"/>
                  <a:pt x="143" y="1135"/>
                </a:cubicBezTo>
                <a:cubicBezTo>
                  <a:pt x="12" y="1504"/>
                  <a:pt x="0" y="1873"/>
                  <a:pt x="119" y="2230"/>
                </a:cubicBezTo>
                <a:cubicBezTo>
                  <a:pt x="167" y="2385"/>
                  <a:pt x="155" y="2564"/>
                  <a:pt x="286" y="2683"/>
                </a:cubicBezTo>
                <a:cubicBezTo>
                  <a:pt x="286" y="2695"/>
                  <a:pt x="286" y="2718"/>
                  <a:pt x="298" y="2730"/>
                </a:cubicBezTo>
                <a:cubicBezTo>
                  <a:pt x="286" y="2778"/>
                  <a:pt x="298" y="2814"/>
                  <a:pt x="345" y="2826"/>
                </a:cubicBezTo>
                <a:cubicBezTo>
                  <a:pt x="357" y="2849"/>
                  <a:pt x="369" y="2861"/>
                  <a:pt x="393" y="2885"/>
                </a:cubicBezTo>
                <a:cubicBezTo>
                  <a:pt x="417" y="2921"/>
                  <a:pt x="429" y="2968"/>
                  <a:pt x="452" y="3004"/>
                </a:cubicBezTo>
                <a:cubicBezTo>
                  <a:pt x="545" y="3139"/>
                  <a:pt x="632" y="3202"/>
                  <a:pt x="755" y="3202"/>
                </a:cubicBezTo>
                <a:cubicBezTo>
                  <a:pt x="806" y="3202"/>
                  <a:pt x="863" y="3192"/>
                  <a:pt x="929" y="3171"/>
                </a:cubicBezTo>
                <a:cubicBezTo>
                  <a:pt x="988" y="3159"/>
                  <a:pt x="1048" y="3135"/>
                  <a:pt x="1084" y="3076"/>
                </a:cubicBezTo>
                <a:cubicBezTo>
                  <a:pt x="1191" y="3040"/>
                  <a:pt x="1286" y="2992"/>
                  <a:pt x="1310" y="2849"/>
                </a:cubicBezTo>
                <a:cubicBezTo>
                  <a:pt x="1310" y="2814"/>
                  <a:pt x="1357" y="2778"/>
                  <a:pt x="1381" y="2742"/>
                </a:cubicBezTo>
                <a:cubicBezTo>
                  <a:pt x="1476" y="2623"/>
                  <a:pt x="1524" y="2480"/>
                  <a:pt x="1536" y="2337"/>
                </a:cubicBezTo>
                <a:cubicBezTo>
                  <a:pt x="1572" y="2147"/>
                  <a:pt x="1595" y="1956"/>
                  <a:pt x="1488" y="1778"/>
                </a:cubicBezTo>
                <a:cubicBezTo>
                  <a:pt x="1465" y="1659"/>
                  <a:pt x="1393" y="1575"/>
                  <a:pt x="1310" y="1492"/>
                </a:cubicBezTo>
                <a:cubicBezTo>
                  <a:pt x="1203" y="1397"/>
                  <a:pt x="1107" y="1290"/>
                  <a:pt x="1000" y="1182"/>
                </a:cubicBezTo>
                <a:cubicBezTo>
                  <a:pt x="833" y="1040"/>
                  <a:pt x="714" y="861"/>
                  <a:pt x="643" y="647"/>
                </a:cubicBezTo>
                <a:cubicBezTo>
                  <a:pt x="631" y="528"/>
                  <a:pt x="631" y="409"/>
                  <a:pt x="631" y="301"/>
                </a:cubicBezTo>
                <a:cubicBezTo>
                  <a:pt x="631" y="218"/>
                  <a:pt x="631" y="135"/>
                  <a:pt x="631" y="63"/>
                </a:cubicBezTo>
                <a:cubicBezTo>
                  <a:pt x="631" y="39"/>
                  <a:pt x="595" y="16"/>
                  <a:pt x="583" y="4"/>
                </a:cubicBezTo>
                <a:cubicBezTo>
                  <a:pt x="577" y="2"/>
                  <a:pt x="570" y="1"/>
                  <a:pt x="5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3"/>
          <p:cNvSpPr/>
          <p:nvPr/>
        </p:nvSpPr>
        <p:spPr>
          <a:xfrm rot="-5400000" flipH="1">
            <a:off x="10908291" y="5800043"/>
            <a:ext cx="210164" cy="150516"/>
          </a:xfrm>
          <a:custGeom>
            <a:avLst/>
            <a:gdLst/>
            <a:ahLst/>
            <a:cxnLst/>
            <a:rect l="l" t="t" r="r" b="b"/>
            <a:pathLst>
              <a:path w="2942" h="2107" extrusionOk="0">
                <a:moveTo>
                  <a:pt x="1287" y="0"/>
                </a:moveTo>
                <a:cubicBezTo>
                  <a:pt x="1251" y="0"/>
                  <a:pt x="1227" y="24"/>
                  <a:pt x="1192" y="36"/>
                </a:cubicBezTo>
                <a:cubicBezTo>
                  <a:pt x="1166" y="34"/>
                  <a:pt x="1141" y="33"/>
                  <a:pt x="1116" y="33"/>
                </a:cubicBezTo>
                <a:cubicBezTo>
                  <a:pt x="861" y="33"/>
                  <a:pt x="632" y="137"/>
                  <a:pt x="382" y="203"/>
                </a:cubicBezTo>
                <a:cubicBezTo>
                  <a:pt x="334" y="214"/>
                  <a:pt x="287" y="238"/>
                  <a:pt x="263" y="286"/>
                </a:cubicBezTo>
                <a:cubicBezTo>
                  <a:pt x="168" y="441"/>
                  <a:pt x="84" y="595"/>
                  <a:pt x="25" y="774"/>
                </a:cubicBezTo>
                <a:cubicBezTo>
                  <a:pt x="1" y="845"/>
                  <a:pt x="25" y="917"/>
                  <a:pt x="96" y="929"/>
                </a:cubicBezTo>
                <a:cubicBezTo>
                  <a:pt x="276" y="951"/>
                  <a:pt x="434" y="1037"/>
                  <a:pt x="621" y="1037"/>
                </a:cubicBezTo>
                <a:cubicBezTo>
                  <a:pt x="632" y="1037"/>
                  <a:pt x="644" y="1037"/>
                  <a:pt x="656" y="1036"/>
                </a:cubicBezTo>
                <a:cubicBezTo>
                  <a:pt x="716" y="1083"/>
                  <a:pt x="780" y="1088"/>
                  <a:pt x="846" y="1088"/>
                </a:cubicBezTo>
                <a:cubicBezTo>
                  <a:pt x="866" y="1088"/>
                  <a:pt x="885" y="1088"/>
                  <a:pt x="905" y="1088"/>
                </a:cubicBezTo>
                <a:cubicBezTo>
                  <a:pt x="937" y="1088"/>
                  <a:pt x="969" y="1089"/>
                  <a:pt x="1001" y="1096"/>
                </a:cubicBezTo>
                <a:cubicBezTo>
                  <a:pt x="1025" y="1127"/>
                  <a:pt x="1059" y="1138"/>
                  <a:pt x="1097" y="1138"/>
                </a:cubicBezTo>
                <a:cubicBezTo>
                  <a:pt x="1116" y="1138"/>
                  <a:pt x="1136" y="1135"/>
                  <a:pt x="1156" y="1131"/>
                </a:cubicBezTo>
                <a:lnTo>
                  <a:pt x="1180" y="1143"/>
                </a:lnTo>
                <a:lnTo>
                  <a:pt x="1192" y="1143"/>
                </a:lnTo>
                <a:cubicBezTo>
                  <a:pt x="1218" y="1170"/>
                  <a:pt x="1245" y="1183"/>
                  <a:pt x="1272" y="1183"/>
                </a:cubicBezTo>
                <a:cubicBezTo>
                  <a:pt x="1281" y="1183"/>
                  <a:pt x="1290" y="1182"/>
                  <a:pt x="1299" y="1179"/>
                </a:cubicBezTo>
                <a:cubicBezTo>
                  <a:pt x="1323" y="1191"/>
                  <a:pt x="1334" y="1191"/>
                  <a:pt x="1346" y="1191"/>
                </a:cubicBezTo>
                <a:cubicBezTo>
                  <a:pt x="1418" y="1250"/>
                  <a:pt x="1513" y="1262"/>
                  <a:pt x="1596" y="1286"/>
                </a:cubicBezTo>
                <a:cubicBezTo>
                  <a:pt x="1751" y="1369"/>
                  <a:pt x="1870" y="1488"/>
                  <a:pt x="1965" y="1643"/>
                </a:cubicBezTo>
                <a:cubicBezTo>
                  <a:pt x="2025" y="1750"/>
                  <a:pt x="2120" y="1858"/>
                  <a:pt x="2192" y="1965"/>
                </a:cubicBezTo>
                <a:cubicBezTo>
                  <a:pt x="2227" y="2012"/>
                  <a:pt x="2275" y="2036"/>
                  <a:pt x="2311" y="2084"/>
                </a:cubicBezTo>
                <a:cubicBezTo>
                  <a:pt x="2332" y="2100"/>
                  <a:pt x="2354" y="2106"/>
                  <a:pt x="2375" y="2106"/>
                </a:cubicBezTo>
                <a:cubicBezTo>
                  <a:pt x="2401" y="2106"/>
                  <a:pt x="2427" y="2097"/>
                  <a:pt x="2454" y="2084"/>
                </a:cubicBezTo>
                <a:cubicBezTo>
                  <a:pt x="2549" y="2024"/>
                  <a:pt x="2573" y="1929"/>
                  <a:pt x="2596" y="1834"/>
                </a:cubicBezTo>
                <a:cubicBezTo>
                  <a:pt x="2704" y="1786"/>
                  <a:pt x="2751" y="1703"/>
                  <a:pt x="2739" y="1584"/>
                </a:cubicBezTo>
                <a:cubicBezTo>
                  <a:pt x="2763" y="1560"/>
                  <a:pt x="2787" y="1548"/>
                  <a:pt x="2787" y="1524"/>
                </a:cubicBezTo>
                <a:cubicBezTo>
                  <a:pt x="2847" y="1334"/>
                  <a:pt x="2942" y="1143"/>
                  <a:pt x="2858" y="941"/>
                </a:cubicBezTo>
                <a:cubicBezTo>
                  <a:pt x="2918" y="786"/>
                  <a:pt x="2823" y="691"/>
                  <a:pt x="2727" y="607"/>
                </a:cubicBezTo>
                <a:cubicBezTo>
                  <a:pt x="2656" y="524"/>
                  <a:pt x="2585" y="453"/>
                  <a:pt x="2501" y="381"/>
                </a:cubicBezTo>
                <a:cubicBezTo>
                  <a:pt x="2418" y="238"/>
                  <a:pt x="2287" y="131"/>
                  <a:pt x="2132" y="95"/>
                </a:cubicBezTo>
                <a:cubicBezTo>
                  <a:pt x="1846" y="24"/>
                  <a:pt x="1573" y="0"/>
                  <a:pt x="1287" y="0"/>
                </a:cubicBezTo>
                <a:close/>
              </a:path>
            </a:pathLst>
          </a:custGeom>
          <a:solidFill>
            <a:srgbClr val="8FCDE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3"/>
          <p:cNvSpPr/>
          <p:nvPr/>
        </p:nvSpPr>
        <p:spPr>
          <a:xfrm rot="4032399" flipH="1">
            <a:off x="8894259" y="6363638"/>
            <a:ext cx="207588" cy="92793"/>
          </a:xfrm>
          <a:custGeom>
            <a:avLst/>
            <a:gdLst/>
            <a:ahLst/>
            <a:cxnLst/>
            <a:rect l="l" t="t" r="r" b="b"/>
            <a:pathLst>
              <a:path w="2906" h="1299" extrusionOk="0">
                <a:moveTo>
                  <a:pt x="715" y="524"/>
                </a:moveTo>
                <a:lnTo>
                  <a:pt x="715" y="524"/>
                </a:lnTo>
                <a:cubicBezTo>
                  <a:pt x="727" y="536"/>
                  <a:pt x="727" y="560"/>
                  <a:pt x="727" y="572"/>
                </a:cubicBezTo>
                <a:cubicBezTo>
                  <a:pt x="715" y="560"/>
                  <a:pt x="715" y="536"/>
                  <a:pt x="715" y="524"/>
                </a:cubicBezTo>
                <a:close/>
                <a:moveTo>
                  <a:pt x="548" y="1"/>
                </a:moveTo>
                <a:cubicBezTo>
                  <a:pt x="396" y="1"/>
                  <a:pt x="270" y="102"/>
                  <a:pt x="144" y="203"/>
                </a:cubicBezTo>
                <a:cubicBezTo>
                  <a:pt x="25" y="286"/>
                  <a:pt x="1" y="405"/>
                  <a:pt x="96" y="524"/>
                </a:cubicBezTo>
                <a:cubicBezTo>
                  <a:pt x="263" y="703"/>
                  <a:pt x="441" y="882"/>
                  <a:pt x="691" y="953"/>
                </a:cubicBezTo>
                <a:cubicBezTo>
                  <a:pt x="739" y="1013"/>
                  <a:pt x="810" y="1036"/>
                  <a:pt x="894" y="1048"/>
                </a:cubicBezTo>
                <a:cubicBezTo>
                  <a:pt x="930" y="1108"/>
                  <a:pt x="989" y="1096"/>
                  <a:pt x="1037" y="1108"/>
                </a:cubicBezTo>
                <a:cubicBezTo>
                  <a:pt x="1055" y="1135"/>
                  <a:pt x="1079" y="1148"/>
                  <a:pt x="1110" y="1148"/>
                </a:cubicBezTo>
                <a:cubicBezTo>
                  <a:pt x="1121" y="1148"/>
                  <a:pt x="1132" y="1146"/>
                  <a:pt x="1144" y="1144"/>
                </a:cubicBezTo>
                <a:cubicBezTo>
                  <a:pt x="1263" y="1239"/>
                  <a:pt x="1394" y="1251"/>
                  <a:pt x="1537" y="1251"/>
                </a:cubicBezTo>
                <a:cubicBezTo>
                  <a:pt x="1586" y="1289"/>
                  <a:pt x="1640" y="1297"/>
                  <a:pt x="1694" y="1297"/>
                </a:cubicBezTo>
                <a:cubicBezTo>
                  <a:pt x="1736" y="1297"/>
                  <a:pt x="1777" y="1292"/>
                  <a:pt x="1817" y="1292"/>
                </a:cubicBezTo>
                <a:cubicBezTo>
                  <a:pt x="1840" y="1292"/>
                  <a:pt x="1861" y="1294"/>
                  <a:pt x="1882" y="1298"/>
                </a:cubicBezTo>
                <a:cubicBezTo>
                  <a:pt x="2073" y="1274"/>
                  <a:pt x="2406" y="1108"/>
                  <a:pt x="2525" y="941"/>
                </a:cubicBezTo>
                <a:cubicBezTo>
                  <a:pt x="2596" y="846"/>
                  <a:pt x="2739" y="798"/>
                  <a:pt x="2727" y="655"/>
                </a:cubicBezTo>
                <a:cubicBezTo>
                  <a:pt x="2751" y="632"/>
                  <a:pt x="2763" y="620"/>
                  <a:pt x="2787" y="608"/>
                </a:cubicBezTo>
                <a:cubicBezTo>
                  <a:pt x="2835" y="584"/>
                  <a:pt x="2835" y="548"/>
                  <a:pt x="2823" y="501"/>
                </a:cubicBezTo>
                <a:cubicBezTo>
                  <a:pt x="2870" y="441"/>
                  <a:pt x="2906" y="382"/>
                  <a:pt x="2882" y="298"/>
                </a:cubicBezTo>
                <a:cubicBezTo>
                  <a:pt x="2857" y="256"/>
                  <a:pt x="2819" y="250"/>
                  <a:pt x="2778" y="250"/>
                </a:cubicBezTo>
                <a:cubicBezTo>
                  <a:pt x="2761" y="250"/>
                  <a:pt x="2744" y="251"/>
                  <a:pt x="2727" y="251"/>
                </a:cubicBezTo>
                <a:cubicBezTo>
                  <a:pt x="2711" y="249"/>
                  <a:pt x="2695" y="249"/>
                  <a:pt x="2679" y="249"/>
                </a:cubicBezTo>
                <a:cubicBezTo>
                  <a:pt x="2516" y="249"/>
                  <a:pt x="2354" y="298"/>
                  <a:pt x="2192" y="298"/>
                </a:cubicBezTo>
                <a:cubicBezTo>
                  <a:pt x="2132" y="258"/>
                  <a:pt x="2064" y="252"/>
                  <a:pt x="1996" y="252"/>
                </a:cubicBezTo>
                <a:cubicBezTo>
                  <a:pt x="1963" y="252"/>
                  <a:pt x="1930" y="253"/>
                  <a:pt x="1898" y="253"/>
                </a:cubicBezTo>
                <a:cubicBezTo>
                  <a:pt x="1876" y="253"/>
                  <a:pt x="1855" y="253"/>
                  <a:pt x="1834" y="251"/>
                </a:cubicBezTo>
                <a:lnTo>
                  <a:pt x="1787" y="251"/>
                </a:lnTo>
                <a:cubicBezTo>
                  <a:pt x="1769" y="224"/>
                  <a:pt x="1744" y="210"/>
                  <a:pt x="1718" y="210"/>
                </a:cubicBezTo>
                <a:cubicBezTo>
                  <a:pt x="1709" y="210"/>
                  <a:pt x="1700" y="212"/>
                  <a:pt x="1692" y="215"/>
                </a:cubicBezTo>
                <a:cubicBezTo>
                  <a:pt x="1546" y="215"/>
                  <a:pt x="1400" y="151"/>
                  <a:pt x="1254" y="151"/>
                </a:cubicBezTo>
                <a:cubicBezTo>
                  <a:pt x="1233" y="151"/>
                  <a:pt x="1212" y="152"/>
                  <a:pt x="1191" y="155"/>
                </a:cubicBezTo>
                <a:cubicBezTo>
                  <a:pt x="1096" y="143"/>
                  <a:pt x="989" y="120"/>
                  <a:pt x="894" y="108"/>
                </a:cubicBezTo>
                <a:cubicBezTo>
                  <a:pt x="868" y="65"/>
                  <a:pt x="831" y="59"/>
                  <a:pt x="794" y="59"/>
                </a:cubicBezTo>
                <a:cubicBezTo>
                  <a:pt x="779" y="59"/>
                  <a:pt x="765" y="60"/>
                  <a:pt x="751" y="60"/>
                </a:cubicBezTo>
                <a:cubicBezTo>
                  <a:pt x="678" y="18"/>
                  <a:pt x="611" y="1"/>
                  <a:pt x="548" y="1"/>
                </a:cubicBezTo>
                <a:close/>
              </a:path>
            </a:pathLst>
          </a:custGeom>
          <a:solidFill>
            <a:srgbClr val="95CF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3"/>
          <p:cNvSpPr/>
          <p:nvPr/>
        </p:nvSpPr>
        <p:spPr>
          <a:xfrm flipH="1">
            <a:off x="1630767" y="1576222"/>
            <a:ext cx="142772" cy="191676"/>
          </a:xfrm>
          <a:custGeom>
            <a:avLst/>
            <a:gdLst/>
            <a:ahLst/>
            <a:cxnLst/>
            <a:rect l="l" t="t" r="r" b="b"/>
            <a:pathLst>
              <a:path w="2502" h="3359" extrusionOk="0">
                <a:moveTo>
                  <a:pt x="1259" y="1"/>
                </a:moveTo>
                <a:cubicBezTo>
                  <a:pt x="1256" y="1"/>
                  <a:pt x="1254" y="1"/>
                  <a:pt x="1251" y="1"/>
                </a:cubicBezTo>
                <a:cubicBezTo>
                  <a:pt x="1072" y="1"/>
                  <a:pt x="1084" y="370"/>
                  <a:pt x="1060" y="584"/>
                </a:cubicBezTo>
                <a:cubicBezTo>
                  <a:pt x="1001" y="989"/>
                  <a:pt x="644" y="1358"/>
                  <a:pt x="239" y="1466"/>
                </a:cubicBezTo>
                <a:cubicBezTo>
                  <a:pt x="156" y="1489"/>
                  <a:pt x="48" y="1525"/>
                  <a:pt x="25" y="1608"/>
                </a:cubicBezTo>
                <a:cubicBezTo>
                  <a:pt x="1" y="1680"/>
                  <a:pt x="48" y="1751"/>
                  <a:pt x="120" y="1787"/>
                </a:cubicBezTo>
                <a:cubicBezTo>
                  <a:pt x="179" y="1823"/>
                  <a:pt x="251" y="1835"/>
                  <a:pt x="322" y="1858"/>
                </a:cubicBezTo>
                <a:cubicBezTo>
                  <a:pt x="560" y="1930"/>
                  <a:pt x="763" y="2120"/>
                  <a:pt x="882" y="2335"/>
                </a:cubicBezTo>
                <a:cubicBezTo>
                  <a:pt x="1001" y="2561"/>
                  <a:pt x="1060" y="2811"/>
                  <a:pt x="1084" y="3073"/>
                </a:cubicBezTo>
                <a:cubicBezTo>
                  <a:pt x="1096" y="3192"/>
                  <a:pt x="1132" y="3347"/>
                  <a:pt x="1251" y="3359"/>
                </a:cubicBezTo>
                <a:cubicBezTo>
                  <a:pt x="1382" y="3347"/>
                  <a:pt x="1406" y="3192"/>
                  <a:pt x="1429" y="3073"/>
                </a:cubicBezTo>
                <a:cubicBezTo>
                  <a:pt x="1453" y="2811"/>
                  <a:pt x="1501" y="2561"/>
                  <a:pt x="1632" y="2335"/>
                </a:cubicBezTo>
                <a:cubicBezTo>
                  <a:pt x="1751" y="2120"/>
                  <a:pt x="1953" y="1930"/>
                  <a:pt x="2191" y="1858"/>
                </a:cubicBezTo>
                <a:cubicBezTo>
                  <a:pt x="2263" y="1835"/>
                  <a:pt x="2334" y="1823"/>
                  <a:pt x="2394" y="1787"/>
                </a:cubicBezTo>
                <a:cubicBezTo>
                  <a:pt x="2453" y="1751"/>
                  <a:pt x="2501" y="1680"/>
                  <a:pt x="2489" y="1608"/>
                </a:cubicBezTo>
                <a:cubicBezTo>
                  <a:pt x="2453" y="1525"/>
                  <a:pt x="2346" y="1489"/>
                  <a:pt x="2263" y="1466"/>
                </a:cubicBezTo>
                <a:cubicBezTo>
                  <a:pt x="1870" y="1358"/>
                  <a:pt x="1525" y="989"/>
                  <a:pt x="1477" y="584"/>
                </a:cubicBezTo>
                <a:cubicBezTo>
                  <a:pt x="1442" y="373"/>
                  <a:pt x="1430" y="1"/>
                  <a:pt x="1259" y="1"/>
                </a:cubicBezTo>
                <a:close/>
              </a:path>
            </a:pathLst>
          </a:custGeom>
          <a:solidFill>
            <a:srgbClr val="FEA6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3"/>
          <p:cNvSpPr/>
          <p:nvPr/>
        </p:nvSpPr>
        <p:spPr>
          <a:xfrm flipH="1">
            <a:off x="10107946" y="1830610"/>
            <a:ext cx="188252" cy="252791"/>
          </a:xfrm>
          <a:custGeom>
            <a:avLst/>
            <a:gdLst/>
            <a:ahLst/>
            <a:cxnLst/>
            <a:rect l="l" t="t" r="r" b="b"/>
            <a:pathLst>
              <a:path w="3299" h="4430" extrusionOk="0">
                <a:moveTo>
                  <a:pt x="1643" y="0"/>
                </a:moveTo>
                <a:cubicBezTo>
                  <a:pt x="1417" y="0"/>
                  <a:pt x="1429" y="500"/>
                  <a:pt x="1381" y="774"/>
                </a:cubicBezTo>
                <a:cubicBezTo>
                  <a:pt x="1322" y="1322"/>
                  <a:pt x="846" y="1798"/>
                  <a:pt x="322" y="1953"/>
                </a:cubicBezTo>
                <a:cubicBezTo>
                  <a:pt x="203" y="1977"/>
                  <a:pt x="60" y="2012"/>
                  <a:pt x="24" y="2132"/>
                </a:cubicBezTo>
                <a:cubicBezTo>
                  <a:pt x="0" y="2215"/>
                  <a:pt x="60" y="2322"/>
                  <a:pt x="143" y="2370"/>
                </a:cubicBezTo>
                <a:cubicBezTo>
                  <a:pt x="226" y="2417"/>
                  <a:pt x="322" y="2429"/>
                  <a:pt x="417" y="2453"/>
                </a:cubicBezTo>
                <a:cubicBezTo>
                  <a:pt x="738" y="2548"/>
                  <a:pt x="988" y="2798"/>
                  <a:pt x="1155" y="3096"/>
                </a:cubicBezTo>
                <a:cubicBezTo>
                  <a:pt x="1322" y="3394"/>
                  <a:pt x="1381" y="3715"/>
                  <a:pt x="1429" y="4048"/>
                </a:cubicBezTo>
                <a:cubicBezTo>
                  <a:pt x="1441" y="4215"/>
                  <a:pt x="1488" y="4418"/>
                  <a:pt x="1643" y="4429"/>
                </a:cubicBezTo>
                <a:cubicBezTo>
                  <a:pt x="1810" y="4418"/>
                  <a:pt x="1858" y="4215"/>
                  <a:pt x="1869" y="4048"/>
                </a:cubicBezTo>
                <a:cubicBezTo>
                  <a:pt x="1905" y="3715"/>
                  <a:pt x="1977" y="3394"/>
                  <a:pt x="2131" y="3096"/>
                </a:cubicBezTo>
                <a:cubicBezTo>
                  <a:pt x="2298" y="2798"/>
                  <a:pt x="2560" y="2548"/>
                  <a:pt x="2882" y="2453"/>
                </a:cubicBezTo>
                <a:cubicBezTo>
                  <a:pt x="2977" y="2429"/>
                  <a:pt x="3072" y="2417"/>
                  <a:pt x="3143" y="2370"/>
                </a:cubicBezTo>
                <a:cubicBezTo>
                  <a:pt x="3227" y="2322"/>
                  <a:pt x="3298" y="2215"/>
                  <a:pt x="3274" y="2132"/>
                </a:cubicBezTo>
                <a:cubicBezTo>
                  <a:pt x="3227" y="2012"/>
                  <a:pt x="3096" y="1977"/>
                  <a:pt x="2977" y="1953"/>
                </a:cubicBezTo>
                <a:cubicBezTo>
                  <a:pt x="2453" y="1798"/>
                  <a:pt x="2000" y="1322"/>
                  <a:pt x="1941" y="774"/>
                </a:cubicBezTo>
                <a:cubicBezTo>
                  <a:pt x="1905" y="500"/>
                  <a:pt x="1881" y="0"/>
                  <a:pt x="16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3"/>
          <p:cNvSpPr/>
          <p:nvPr/>
        </p:nvSpPr>
        <p:spPr>
          <a:xfrm flipH="1">
            <a:off x="2900406" y="1893119"/>
            <a:ext cx="143457" cy="127765"/>
          </a:xfrm>
          <a:custGeom>
            <a:avLst/>
            <a:gdLst/>
            <a:ahLst/>
            <a:cxnLst/>
            <a:rect l="l" t="t" r="r" b="b"/>
            <a:pathLst>
              <a:path w="2514" h="2239" extrusionOk="0">
                <a:moveTo>
                  <a:pt x="1251" y="0"/>
                </a:moveTo>
                <a:cubicBezTo>
                  <a:pt x="1072" y="0"/>
                  <a:pt x="1084" y="250"/>
                  <a:pt x="1061" y="393"/>
                </a:cubicBezTo>
                <a:cubicBezTo>
                  <a:pt x="1001" y="667"/>
                  <a:pt x="644" y="905"/>
                  <a:pt x="239" y="976"/>
                </a:cubicBezTo>
                <a:cubicBezTo>
                  <a:pt x="156" y="1000"/>
                  <a:pt x="48" y="1012"/>
                  <a:pt x="13" y="1072"/>
                </a:cubicBezTo>
                <a:cubicBezTo>
                  <a:pt x="1" y="1119"/>
                  <a:pt x="48" y="1167"/>
                  <a:pt x="108" y="1191"/>
                </a:cubicBezTo>
                <a:cubicBezTo>
                  <a:pt x="168" y="1215"/>
                  <a:pt x="239" y="1226"/>
                  <a:pt x="310" y="1238"/>
                </a:cubicBezTo>
                <a:cubicBezTo>
                  <a:pt x="560" y="1286"/>
                  <a:pt x="751" y="1405"/>
                  <a:pt x="882" y="1560"/>
                </a:cubicBezTo>
                <a:cubicBezTo>
                  <a:pt x="1001" y="1703"/>
                  <a:pt x="1061" y="1869"/>
                  <a:pt x="1084" y="2036"/>
                </a:cubicBezTo>
                <a:cubicBezTo>
                  <a:pt x="1096" y="2119"/>
                  <a:pt x="1132" y="2227"/>
                  <a:pt x="1251" y="2238"/>
                </a:cubicBezTo>
                <a:cubicBezTo>
                  <a:pt x="1382" y="2227"/>
                  <a:pt x="1418" y="2119"/>
                  <a:pt x="1430" y="2036"/>
                </a:cubicBezTo>
                <a:cubicBezTo>
                  <a:pt x="1453" y="1869"/>
                  <a:pt x="1513" y="1703"/>
                  <a:pt x="1632" y="1560"/>
                </a:cubicBezTo>
                <a:cubicBezTo>
                  <a:pt x="1751" y="1405"/>
                  <a:pt x="1953" y="1286"/>
                  <a:pt x="2192" y="1238"/>
                </a:cubicBezTo>
                <a:cubicBezTo>
                  <a:pt x="2263" y="1226"/>
                  <a:pt x="2346" y="1215"/>
                  <a:pt x="2406" y="1191"/>
                </a:cubicBezTo>
                <a:cubicBezTo>
                  <a:pt x="2465" y="1167"/>
                  <a:pt x="2513" y="1119"/>
                  <a:pt x="2489" y="1072"/>
                </a:cubicBezTo>
                <a:cubicBezTo>
                  <a:pt x="2465" y="1012"/>
                  <a:pt x="2358" y="1000"/>
                  <a:pt x="2275" y="976"/>
                </a:cubicBezTo>
                <a:cubicBezTo>
                  <a:pt x="1870" y="905"/>
                  <a:pt x="1525" y="667"/>
                  <a:pt x="1477" y="393"/>
                </a:cubicBezTo>
                <a:cubicBezTo>
                  <a:pt x="1453" y="250"/>
                  <a:pt x="1430" y="0"/>
                  <a:pt x="1251" y="0"/>
                </a:cubicBezTo>
                <a:close/>
              </a:path>
            </a:pathLst>
          </a:custGeom>
          <a:solidFill>
            <a:srgbClr val="FE676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3"/>
          <p:cNvSpPr/>
          <p:nvPr/>
        </p:nvSpPr>
        <p:spPr>
          <a:xfrm flipH="1">
            <a:off x="480006" y="2587425"/>
            <a:ext cx="247369" cy="392767"/>
          </a:xfrm>
          <a:custGeom>
            <a:avLst/>
            <a:gdLst/>
            <a:ahLst/>
            <a:cxnLst/>
            <a:rect l="l" t="t" r="r" b="b"/>
            <a:pathLst>
              <a:path w="4335" h="6883" extrusionOk="0">
                <a:moveTo>
                  <a:pt x="2175" y="1"/>
                </a:moveTo>
                <a:cubicBezTo>
                  <a:pt x="2172" y="1"/>
                  <a:pt x="2170" y="1"/>
                  <a:pt x="2168" y="1"/>
                </a:cubicBezTo>
                <a:cubicBezTo>
                  <a:pt x="1858" y="1"/>
                  <a:pt x="1870" y="763"/>
                  <a:pt x="1823" y="1191"/>
                </a:cubicBezTo>
                <a:cubicBezTo>
                  <a:pt x="1739" y="2049"/>
                  <a:pt x="1108" y="2799"/>
                  <a:pt x="418" y="3025"/>
                </a:cubicBezTo>
                <a:cubicBezTo>
                  <a:pt x="263" y="3073"/>
                  <a:pt x="84" y="3120"/>
                  <a:pt x="37" y="3299"/>
                </a:cubicBezTo>
                <a:cubicBezTo>
                  <a:pt x="1" y="3442"/>
                  <a:pt x="84" y="3597"/>
                  <a:pt x="191" y="3668"/>
                </a:cubicBezTo>
                <a:cubicBezTo>
                  <a:pt x="299" y="3739"/>
                  <a:pt x="418" y="3775"/>
                  <a:pt x="537" y="3811"/>
                </a:cubicBezTo>
                <a:cubicBezTo>
                  <a:pt x="965" y="3966"/>
                  <a:pt x="1311" y="4347"/>
                  <a:pt x="1525" y="4799"/>
                </a:cubicBezTo>
                <a:cubicBezTo>
                  <a:pt x="1739" y="5263"/>
                  <a:pt x="1823" y="5775"/>
                  <a:pt x="1870" y="6287"/>
                </a:cubicBezTo>
                <a:cubicBezTo>
                  <a:pt x="1894" y="6537"/>
                  <a:pt x="1953" y="6859"/>
                  <a:pt x="2168" y="6883"/>
                </a:cubicBezTo>
                <a:cubicBezTo>
                  <a:pt x="2382" y="6859"/>
                  <a:pt x="2442" y="6537"/>
                  <a:pt x="2465" y="6287"/>
                </a:cubicBezTo>
                <a:cubicBezTo>
                  <a:pt x="2513" y="5775"/>
                  <a:pt x="2608" y="5263"/>
                  <a:pt x="2811" y="4799"/>
                </a:cubicBezTo>
                <a:cubicBezTo>
                  <a:pt x="3025" y="4347"/>
                  <a:pt x="3370" y="3966"/>
                  <a:pt x="3787" y="3811"/>
                </a:cubicBezTo>
                <a:cubicBezTo>
                  <a:pt x="3906" y="3775"/>
                  <a:pt x="4037" y="3739"/>
                  <a:pt x="4144" y="3668"/>
                </a:cubicBezTo>
                <a:cubicBezTo>
                  <a:pt x="4251" y="3597"/>
                  <a:pt x="4335" y="3442"/>
                  <a:pt x="4299" y="3299"/>
                </a:cubicBezTo>
                <a:cubicBezTo>
                  <a:pt x="4251" y="3120"/>
                  <a:pt x="4073" y="3073"/>
                  <a:pt x="3918" y="3025"/>
                </a:cubicBezTo>
                <a:cubicBezTo>
                  <a:pt x="3227" y="2799"/>
                  <a:pt x="2632" y="2049"/>
                  <a:pt x="2549" y="1191"/>
                </a:cubicBezTo>
                <a:cubicBezTo>
                  <a:pt x="2502" y="766"/>
                  <a:pt x="2478" y="1"/>
                  <a:pt x="21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3"/>
          <p:cNvSpPr/>
          <p:nvPr/>
        </p:nvSpPr>
        <p:spPr>
          <a:xfrm flipH="1">
            <a:off x="1242657" y="3746335"/>
            <a:ext cx="186883" cy="251479"/>
          </a:xfrm>
          <a:custGeom>
            <a:avLst/>
            <a:gdLst/>
            <a:ahLst/>
            <a:cxnLst/>
            <a:rect l="l" t="t" r="r" b="b"/>
            <a:pathLst>
              <a:path w="3275" h="4407" extrusionOk="0">
                <a:moveTo>
                  <a:pt x="1631" y="1"/>
                </a:moveTo>
                <a:cubicBezTo>
                  <a:pt x="1405" y="1"/>
                  <a:pt x="1417" y="489"/>
                  <a:pt x="1381" y="763"/>
                </a:cubicBezTo>
                <a:cubicBezTo>
                  <a:pt x="1310" y="1310"/>
                  <a:pt x="834" y="1787"/>
                  <a:pt x="310" y="1930"/>
                </a:cubicBezTo>
                <a:cubicBezTo>
                  <a:pt x="203" y="1965"/>
                  <a:pt x="60" y="2001"/>
                  <a:pt x="24" y="2120"/>
                </a:cubicBezTo>
                <a:cubicBezTo>
                  <a:pt x="0" y="2203"/>
                  <a:pt x="60" y="2299"/>
                  <a:pt x="143" y="2346"/>
                </a:cubicBezTo>
                <a:cubicBezTo>
                  <a:pt x="227" y="2394"/>
                  <a:pt x="322" y="2418"/>
                  <a:pt x="405" y="2442"/>
                </a:cubicBezTo>
                <a:cubicBezTo>
                  <a:pt x="727" y="2537"/>
                  <a:pt x="989" y="2787"/>
                  <a:pt x="1143" y="3073"/>
                </a:cubicBezTo>
                <a:cubicBezTo>
                  <a:pt x="1310" y="3370"/>
                  <a:pt x="1381" y="3704"/>
                  <a:pt x="1417" y="4025"/>
                </a:cubicBezTo>
                <a:cubicBezTo>
                  <a:pt x="1429" y="4180"/>
                  <a:pt x="1477" y="4394"/>
                  <a:pt x="1631" y="4406"/>
                </a:cubicBezTo>
                <a:cubicBezTo>
                  <a:pt x="1798" y="4394"/>
                  <a:pt x="1846" y="4180"/>
                  <a:pt x="1858" y="4025"/>
                </a:cubicBezTo>
                <a:cubicBezTo>
                  <a:pt x="1893" y="3704"/>
                  <a:pt x="1965" y="3370"/>
                  <a:pt x="2120" y="3073"/>
                </a:cubicBezTo>
                <a:cubicBezTo>
                  <a:pt x="2286" y="2787"/>
                  <a:pt x="2548" y="2537"/>
                  <a:pt x="2858" y="2442"/>
                </a:cubicBezTo>
                <a:cubicBezTo>
                  <a:pt x="2953" y="2418"/>
                  <a:pt x="3048" y="2394"/>
                  <a:pt x="3132" y="2346"/>
                </a:cubicBezTo>
                <a:cubicBezTo>
                  <a:pt x="3215" y="2299"/>
                  <a:pt x="3275" y="2203"/>
                  <a:pt x="3251" y="2120"/>
                </a:cubicBezTo>
                <a:cubicBezTo>
                  <a:pt x="3215" y="2001"/>
                  <a:pt x="3072" y="1965"/>
                  <a:pt x="2965" y="1930"/>
                </a:cubicBezTo>
                <a:cubicBezTo>
                  <a:pt x="2441" y="1787"/>
                  <a:pt x="1989" y="1310"/>
                  <a:pt x="1929" y="763"/>
                </a:cubicBezTo>
                <a:cubicBezTo>
                  <a:pt x="1893" y="489"/>
                  <a:pt x="1870" y="1"/>
                  <a:pt x="1631" y="1"/>
                </a:cubicBezTo>
                <a:close/>
              </a:path>
            </a:pathLst>
          </a:custGeom>
          <a:solidFill>
            <a:srgbClr val="9D6ED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48" name="Google Shape;4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3614" y="3629845"/>
            <a:ext cx="3231764" cy="322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00000">
            <a:off x="8963851" y="3611"/>
            <a:ext cx="3231764" cy="3224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69733" y="720000"/>
            <a:ext cx="1793400" cy="12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97235" y="4669769"/>
            <a:ext cx="3069533" cy="14682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739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106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373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179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6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02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849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1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48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139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16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438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720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7937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0665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00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108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7653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47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3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7319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331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686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161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51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1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3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2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0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2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1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4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56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C81D9A-1E18-5ACB-48F6-98522C2181DB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2626020" y="947461"/>
            <a:ext cx="7139763" cy="1122400"/>
          </a:xfrm>
        </p:spPr>
        <p:txBody>
          <a:bodyPr/>
          <a:lstStyle/>
          <a:p>
            <a:r>
              <a:rPr lang="en-US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Anh 1</a:t>
            </a:r>
          </a:p>
        </p:txBody>
      </p:sp>
      <p:sp>
        <p:nvSpPr>
          <p:cNvPr id="5" name="TextBox 18">
            <a:extLst>
              <a:ext uri="{FF2B5EF4-FFF2-40B4-BE49-F238E27FC236}">
                <a16:creationId xmlns:a16="http://schemas.microsoft.com/office/drawing/2014/main" id="{AF518778-94E9-72F1-52BF-E21B1113E5EC}"/>
              </a:ext>
            </a:extLst>
          </p:cNvPr>
          <p:cNvSpPr txBox="1"/>
          <p:nvPr/>
        </p:nvSpPr>
        <p:spPr>
          <a:xfrm>
            <a:off x="1177042" y="2358954"/>
            <a:ext cx="9837919" cy="54254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Giáo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viên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: Hoàng Thị Hồng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Lớp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dạy</a:t>
            </a:r>
            <a:r>
              <a:rPr lang="en-US" sz="4800" b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: 1A4, 1A5, 1A6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Đơn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vị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công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tác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: Trường TH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Hưng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ytone One"/>
                <a:ea typeface="Paytone One"/>
                <a:cs typeface="Paytone One"/>
                <a:sym typeface="Paytone One"/>
              </a:rPr>
              <a:t>Đạo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aytone One"/>
              <a:ea typeface="Paytone One"/>
              <a:cs typeface="Paytone One"/>
              <a:sym typeface="Paytone One"/>
            </a:endParaRPr>
          </a:p>
        </p:txBody>
      </p:sp>
    </p:spTree>
    <p:extLst>
      <p:ext uri="{BB962C8B-B14F-4D97-AF65-F5344CB8AC3E}">
        <p14:creationId xmlns:p14="http://schemas.microsoft.com/office/powerpoint/2010/main" val="2290694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7200" b="1" dirty="0">
                <a:latin typeface=".VnAvant" panose="020B7200000000000000" pitchFamily="34" charset="0"/>
              </a:rPr>
              <a:t>oat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5680" y="1676400"/>
            <a:ext cx="6020640" cy="4639322"/>
          </a:xfrm>
          <a:prstGeom prst="rect">
            <a:avLst/>
          </a:prstGeom>
        </p:spPr>
      </p:pic>
      <p:pic>
        <p:nvPicPr>
          <p:cNvPr id="4" name="go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19801" y="1295401"/>
            <a:ext cx="365125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4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AC30B93-6D19-4AE1-87F6-4E5BACBB6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BE9AB285-33DB-4406-9CD9-32D2DAAD4B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053" y="3064183"/>
            <a:ext cx="3110334" cy="14642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085" y="3429000"/>
            <a:ext cx="1451482" cy="1448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39" y="4528463"/>
            <a:ext cx="1288235" cy="128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03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026" y="2043665"/>
            <a:ext cx="4578896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br>
              <a:rPr lang="en-US" sz="8800" dirty="0">
                <a:solidFill>
                  <a:srgbClr val="FFFFFF"/>
                </a:solidFill>
              </a:rPr>
            </a:br>
            <a:r>
              <a:rPr lang="en-US" sz="8800" dirty="0">
                <a:solidFill>
                  <a:srgbClr val="FFFFFF"/>
                </a:solidFill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839349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7200" b="1" dirty="0">
                <a:latin typeface=".VnAvant" panose="020B7200000000000000" pitchFamily="34" charset="0"/>
              </a:rPr>
              <a:t>arden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9" t="13333" r="22252" b="9556"/>
          <a:stretch/>
        </p:blipFill>
        <p:spPr bwMode="auto">
          <a:xfrm>
            <a:off x="3886200" y="1569720"/>
            <a:ext cx="5105400" cy="471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e 4"/>
          <p:cNvSpPr/>
          <p:nvPr/>
        </p:nvSpPr>
        <p:spPr>
          <a:xfrm>
            <a:off x="2895600" y="304800"/>
            <a:ext cx="7010400" cy="6477000"/>
          </a:xfrm>
          <a:prstGeom prst="pie">
            <a:avLst>
              <a:gd name="adj1" fmla="val 18577115"/>
              <a:gd name="adj2" fmla="val 162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98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7200" b="1" dirty="0">
                <a:latin typeface=".VnAvant" panose="020B7200000000000000" pitchFamily="34" charset="0"/>
              </a:rPr>
              <a:t>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5" t="16443" r="19000" b="12223"/>
          <a:stretch/>
        </p:blipFill>
        <p:spPr bwMode="auto">
          <a:xfrm>
            <a:off x="3767698" y="1874520"/>
            <a:ext cx="5858712" cy="399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e 4"/>
          <p:cNvSpPr/>
          <p:nvPr/>
        </p:nvSpPr>
        <p:spPr>
          <a:xfrm>
            <a:off x="2758440" y="396240"/>
            <a:ext cx="7010400" cy="6477000"/>
          </a:xfrm>
          <a:prstGeom prst="pie">
            <a:avLst>
              <a:gd name="adj1" fmla="val 18577115"/>
              <a:gd name="adj2" fmla="val 162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6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7200" b="1" spc="300" dirty="0">
                <a:latin typeface=".VnAvant" panose="020B7200000000000000" pitchFamily="34" charset="0"/>
              </a:rPr>
              <a:t>irl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12889" r="29500" b="8222"/>
          <a:stretch/>
        </p:blipFill>
        <p:spPr bwMode="auto">
          <a:xfrm>
            <a:off x="4114800" y="1600201"/>
            <a:ext cx="3886200" cy="4724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e 4"/>
          <p:cNvSpPr/>
          <p:nvPr/>
        </p:nvSpPr>
        <p:spPr>
          <a:xfrm>
            <a:off x="2758440" y="396240"/>
            <a:ext cx="7010400" cy="6477000"/>
          </a:xfrm>
          <a:prstGeom prst="pie">
            <a:avLst>
              <a:gd name="adj1" fmla="val 18577115"/>
              <a:gd name="adj2" fmla="val 162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4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976" y="1981200"/>
            <a:ext cx="5328425" cy="41059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7200" b="1" dirty="0">
                <a:latin typeface=".VnAvant" panose="020B7200000000000000" pitchFamily="34" charset="0"/>
              </a:rPr>
              <a:t>oat</a:t>
            </a:r>
          </a:p>
        </p:txBody>
      </p:sp>
      <p:sp>
        <p:nvSpPr>
          <p:cNvPr id="4" name="Pie 3"/>
          <p:cNvSpPr/>
          <p:nvPr/>
        </p:nvSpPr>
        <p:spPr>
          <a:xfrm>
            <a:off x="2971800" y="381000"/>
            <a:ext cx="7010400" cy="6477000"/>
          </a:xfrm>
          <a:prstGeom prst="pie">
            <a:avLst>
              <a:gd name="adj1" fmla="val 18577115"/>
              <a:gd name="adj2" fmla="val 1620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0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9" t="13333" r="22252" b="9556"/>
          <a:stretch/>
        </p:blipFill>
        <p:spPr bwMode="auto">
          <a:xfrm>
            <a:off x="7530404" y="2438400"/>
            <a:ext cx="2602326" cy="240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413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909" y="2743200"/>
            <a:ext cx="2896000" cy="191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4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12889" r="29500" b="8222"/>
          <a:stretch/>
        </p:blipFill>
        <p:spPr bwMode="auto">
          <a:xfrm>
            <a:off x="7482835" y="2057400"/>
            <a:ext cx="275779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0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65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080" y="2514600"/>
            <a:ext cx="2955115" cy="227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6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2673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1524000" y="3808678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6060" y="1258279"/>
            <a:ext cx="8359883" cy="2976344"/>
          </a:xfrm>
        </p:spPr>
        <p:txBody>
          <a:bodyPr anchor="ctr">
            <a:normAutofit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Unit 7 – Lesson 1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8900" dirty="0">
                <a:solidFill>
                  <a:srgbClr val="FFFFFF"/>
                </a:solidFill>
              </a:rPr>
              <a:t>In the garden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7591" y="5318990"/>
            <a:ext cx="7062674" cy="723670"/>
          </a:xfrm>
        </p:spPr>
        <p:txBody>
          <a:bodyPr anchor="t">
            <a:normAutofit/>
          </a:bodyPr>
          <a:lstStyle/>
          <a:p>
            <a:pPr algn="l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89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8026" y="2043665"/>
            <a:ext cx="4726374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2170782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rawing of a face&#10;&#10;Description automatically generated">
            <a:extLst>
              <a:ext uri="{FF2B5EF4-FFF2-40B4-BE49-F238E27FC236}">
                <a16:creationId xmlns:a16="http://schemas.microsoft.com/office/drawing/2014/main" id="{EBE9E41C-344C-43B9-A691-2B28CD8144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88" y="2852220"/>
            <a:ext cx="3443331" cy="13564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095" y="1017692"/>
            <a:ext cx="1554275" cy="15513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79" y="4181491"/>
            <a:ext cx="1450859" cy="144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33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133601"/>
            <a:ext cx="8229600" cy="3992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6600" b="1" dirty="0" err="1">
                <a:solidFill>
                  <a:srgbClr val="FF0000"/>
                </a:solidFill>
                <a:latin typeface=".VnArial" panose="020B7200000000000000" pitchFamily="34" charset="0"/>
              </a:rPr>
              <a:t>g</a:t>
            </a:r>
            <a:endParaRPr lang="en-US" sz="16600" b="1" dirty="0">
              <a:solidFill>
                <a:srgbClr val="FF0000"/>
              </a:solidFill>
              <a:latin typeface=".VnArial" panose="020B7200000000000000" pitchFamily="34" charset="0"/>
            </a:endParaRPr>
          </a:p>
        </p:txBody>
      </p:sp>
      <p:pic>
        <p:nvPicPr>
          <p:cNvPr id="4" name="G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89638" y="4800601"/>
            <a:ext cx="411163" cy="41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7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42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7200" b="1" dirty="0">
                <a:latin typeface=".VnAvant" panose="020B7200000000000000" pitchFamily="34" charset="0"/>
              </a:rPr>
              <a:t>arden</a:t>
            </a:r>
          </a:p>
        </p:txBody>
      </p:sp>
      <p:pic>
        <p:nvPicPr>
          <p:cNvPr id="5" name="garden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29312" y="1295400"/>
            <a:ext cx="319088" cy="31908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9" t="13333" r="22252" b="9556"/>
          <a:stretch/>
        </p:blipFill>
        <p:spPr bwMode="auto">
          <a:xfrm>
            <a:off x="3581400" y="1828800"/>
            <a:ext cx="544950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24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7200" b="1" dirty="0">
                <a:latin typeface=".VnAvant" panose="020B7200000000000000" pitchFamily="34" charset="0"/>
              </a:rPr>
              <a:t>ate</a:t>
            </a:r>
          </a:p>
        </p:txBody>
      </p:sp>
      <p:pic>
        <p:nvPicPr>
          <p:cNvPr id="4" name="gate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03926" y="1295401"/>
            <a:ext cx="334963" cy="33496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785" y="1752600"/>
            <a:ext cx="7030431" cy="463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18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  <a:r>
              <a:rPr lang="en-US" sz="7200" b="1" spc="300" dirty="0">
                <a:latin typeface=".VnAvant" panose="020B7200000000000000" pitchFamily="34" charset="0"/>
              </a:rPr>
              <a:t>irl</a:t>
            </a:r>
          </a:p>
        </p:txBody>
      </p:sp>
      <p:pic>
        <p:nvPicPr>
          <p:cNvPr id="4" name="girl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19800" y="1355725"/>
            <a:ext cx="381000" cy="38100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12889" r="29500" b="8222"/>
          <a:stretch/>
        </p:blipFill>
        <p:spPr bwMode="auto">
          <a:xfrm>
            <a:off x="4267200" y="1878121"/>
            <a:ext cx="3962400" cy="481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176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900</Words>
  <Application>Microsoft Office PowerPoint</Application>
  <PresentationFormat>Widescreen</PresentationFormat>
  <Paragraphs>98</Paragraphs>
  <Slides>21</Slides>
  <Notes>11</Notes>
  <HiddenSlides>0</HiddenSlides>
  <MMClips>5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.VnArial</vt:lpstr>
      <vt:lpstr>.VnAvant</vt:lpstr>
      <vt:lpstr>Arial</vt:lpstr>
      <vt:lpstr>Calibri</vt:lpstr>
      <vt:lpstr>Calibri Light</vt:lpstr>
      <vt:lpstr>Paytone One</vt:lpstr>
      <vt:lpstr>Times New Roman</vt:lpstr>
      <vt:lpstr>Office Theme</vt:lpstr>
      <vt:lpstr>1_Office Theme</vt:lpstr>
      <vt:lpstr>2_Office Theme</vt:lpstr>
      <vt:lpstr>Tiếng Anh 1</vt:lpstr>
      <vt:lpstr>PowerPoint Presentation</vt:lpstr>
      <vt:lpstr>Unit 7 – Lesson 1 In the garden</vt:lpstr>
      <vt:lpstr>Warm-up</vt:lpstr>
      <vt:lpstr>PowerPoint Presentation</vt:lpstr>
      <vt:lpstr>PowerPoint Presentation</vt:lpstr>
      <vt:lpstr>garden</vt:lpstr>
      <vt:lpstr>gate</vt:lpstr>
      <vt:lpstr>girl</vt:lpstr>
      <vt:lpstr>goat</vt:lpstr>
      <vt:lpstr>PowerPoint Presentation</vt:lpstr>
      <vt:lpstr> GAME</vt:lpstr>
      <vt:lpstr>garden</vt:lpstr>
      <vt:lpstr>gate</vt:lpstr>
      <vt:lpstr>girl</vt:lpstr>
      <vt:lpstr>goat</vt:lpstr>
      <vt:lpstr>Goodbye</vt:lpstr>
      <vt:lpstr>Goodbye</vt:lpstr>
      <vt:lpstr>Goodbye</vt:lpstr>
      <vt:lpstr>Goodbye</vt:lpstr>
      <vt:lpstr>PowerPoint Presentation</vt:lpstr>
    </vt:vector>
  </TitlesOfParts>
  <Company>Updatesofts Forums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In the classroom</dc:title>
  <dc:creator>DANKO</dc:creator>
  <cp:lastModifiedBy>To Ha</cp:lastModifiedBy>
  <cp:revision>37</cp:revision>
  <dcterms:created xsi:type="dcterms:W3CDTF">2019-11-28T03:59:29Z</dcterms:created>
  <dcterms:modified xsi:type="dcterms:W3CDTF">2025-12-03T07:25:47Z</dcterms:modified>
</cp:coreProperties>
</file>