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ti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430" r:id="rId2"/>
    <p:sldId id="412" r:id="rId3"/>
    <p:sldId id="370" r:id="rId4"/>
    <p:sldId id="257" r:id="rId5"/>
    <p:sldId id="372" r:id="rId6"/>
    <p:sldId id="376" r:id="rId7"/>
    <p:sldId id="395" r:id="rId8"/>
    <p:sldId id="397" r:id="rId9"/>
    <p:sldId id="386" r:id="rId10"/>
    <p:sldId id="400" r:id="rId11"/>
    <p:sldId id="398" r:id="rId12"/>
    <p:sldId id="401" r:id="rId13"/>
    <p:sldId id="385" r:id="rId14"/>
    <p:sldId id="404" r:id="rId15"/>
    <p:sldId id="405" r:id="rId16"/>
    <p:sldId id="407" r:id="rId17"/>
    <p:sldId id="392" r:id="rId18"/>
    <p:sldId id="408" r:id="rId19"/>
    <p:sldId id="393" r:id="rId20"/>
    <p:sldId id="260" r:id="rId21"/>
    <p:sldId id="410" r:id="rId22"/>
    <p:sldId id="411" r:id="rId23"/>
    <p:sldId id="41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660033"/>
    <a:srgbClr val="9900CC"/>
    <a:srgbClr val="339933"/>
    <a:srgbClr val="006600"/>
    <a:srgbClr val="00CC66"/>
    <a:srgbClr val="BC4604"/>
    <a:srgbClr val="1E0432"/>
    <a:srgbClr val="2B06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1995" autoAdjust="0"/>
  </p:normalViewPr>
  <p:slideViewPr>
    <p:cSldViewPr snapToGrid="0">
      <p:cViewPr varScale="1">
        <p:scale>
          <a:sx n="59" d="100"/>
          <a:sy n="59" d="100"/>
        </p:scale>
        <p:origin x="96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C0366-78A7-4904-95CF-D1BC31A1D625}"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6F34CB-2ABE-4CE2-B756-BDEBDDEE3A8F}" type="slidenum">
              <a:rPr lang="en-US" smtClean="0"/>
              <a:t>‹#›</a:t>
            </a:fld>
            <a:endParaRPr lang="en-US"/>
          </a:p>
        </p:txBody>
      </p:sp>
    </p:spTree>
    <p:extLst>
      <p:ext uri="{BB962C8B-B14F-4D97-AF65-F5344CB8AC3E}">
        <p14:creationId xmlns:p14="http://schemas.microsoft.com/office/powerpoint/2010/main" val="3971822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717019-9FE0-48DA-B0D8-117C5813B5F0}" type="slidenum">
              <a:rPr lang="zh-CN" altLang="en-US" smtClean="0"/>
              <a:t>2</a:t>
            </a:fld>
            <a:endParaRPr lang="zh-CN" altLang="en-US"/>
          </a:p>
        </p:txBody>
      </p:sp>
    </p:spTree>
    <p:extLst>
      <p:ext uri="{BB962C8B-B14F-4D97-AF65-F5344CB8AC3E}">
        <p14:creationId xmlns:p14="http://schemas.microsoft.com/office/powerpoint/2010/main" val="2776645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endParaRPr lang="en-US" sz="1800" dirty="0">
              <a:effectLst/>
              <a:latin typeface=".VnTime"/>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6F34CB-2ABE-4CE2-B756-BDEBDDEE3A8F}" type="slidenum">
              <a:rPr lang="en-US" smtClean="0"/>
              <a:t>13</a:t>
            </a:fld>
            <a:endParaRPr lang="en-US"/>
          </a:p>
        </p:txBody>
      </p:sp>
    </p:spTree>
    <p:extLst>
      <p:ext uri="{BB962C8B-B14F-4D97-AF65-F5344CB8AC3E}">
        <p14:creationId xmlns:p14="http://schemas.microsoft.com/office/powerpoint/2010/main" val="587015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14</a:t>
            </a:fld>
            <a:endParaRPr lang="en-US"/>
          </a:p>
        </p:txBody>
      </p:sp>
    </p:spTree>
    <p:extLst>
      <p:ext uri="{BB962C8B-B14F-4D97-AF65-F5344CB8AC3E}">
        <p14:creationId xmlns:p14="http://schemas.microsoft.com/office/powerpoint/2010/main" val="804367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r>
              <a:rPr lang="pt-BR" sz="1800" dirty="0">
                <a:effectLst/>
                <a:latin typeface="Calibri" panose="020F0502020204030204" pitchFamily="34" charset="0"/>
                <a:ea typeface="Times New Roman" panose="02020603050405020304" pitchFamily="18" charset="0"/>
                <a:cs typeface="Times New Roman" panose="02020603050405020304" pitchFamily="18" charset="0"/>
              </a:rPr>
              <a:t>Game: Choose the right pairs!</a:t>
            </a:r>
            <a:endParaRPr lang="en-US" sz="1800" dirty="0">
              <a:effectLst/>
              <a:latin typeface=".VnTime"/>
              <a:ea typeface="Times New Roman" panose="02020603050405020304" pitchFamily="18" charset="0"/>
              <a:cs typeface="Times New Roman" panose="02020603050405020304" pitchFamily="18" charset="0"/>
            </a:endParaRPr>
          </a:p>
          <a:p>
            <a:pPr algn="just" eaLnBrk="0" hangingPunct="0">
              <a:spcBef>
                <a:spcPts val="300"/>
              </a:spcBef>
            </a:pPr>
            <a:r>
              <a:rPr lang="en-US" sz="1800" spc="-35" dirty="0">
                <a:effectLst/>
                <a:latin typeface="Calibri" panose="020F0502020204030204" pitchFamily="34" charset="0"/>
                <a:ea typeface="Times New Roman" panose="02020603050405020304" pitchFamily="18" charset="0"/>
                <a:cs typeface="Times New Roman" panose="02020603050405020304" pitchFamily="18" charset="0"/>
              </a:rPr>
              <a:t>- Divide the class into two teams. </a:t>
            </a:r>
            <a:endParaRPr lang="en-US" sz="1800" dirty="0">
              <a:effectLst/>
              <a:latin typeface=".VnTime"/>
              <a:ea typeface="Times New Roman" panose="02020603050405020304" pitchFamily="18" charset="0"/>
              <a:cs typeface="Times New Roman" panose="02020603050405020304" pitchFamily="18" charset="0"/>
            </a:endParaRPr>
          </a:p>
          <a:p>
            <a:pPr algn="just" eaLnBrk="0" hangingPunct="0">
              <a:spcBef>
                <a:spcPts val="300"/>
              </a:spcBef>
            </a:pPr>
            <a:r>
              <a:rPr lang="en-US" sz="1800" spc="-35" dirty="0">
                <a:effectLst/>
                <a:latin typeface="Calibri" panose="020F0502020204030204" pitchFamily="34" charset="0"/>
                <a:ea typeface="Times New Roman" panose="02020603050405020304" pitchFamily="18" charset="0"/>
                <a:cs typeface="Times New Roman" panose="02020603050405020304" pitchFamily="18" charset="0"/>
              </a:rPr>
              <a:t>- Each pupil from each team comes to the board, choose a card from the left, then choose one from the right. If they match, he/she gets points for their team.</a:t>
            </a:r>
            <a:endParaRPr lang="en-US" sz="1800" dirty="0">
              <a:effectLst/>
              <a:latin typeface=".VnTime"/>
              <a:ea typeface="Times New Roman" panose="02020603050405020304" pitchFamily="18" charset="0"/>
              <a:cs typeface="Times New Roman" panose="02020603050405020304" pitchFamily="18" charset="0"/>
            </a:endParaRPr>
          </a:p>
          <a:p>
            <a:pPr algn="just" eaLnBrk="0" hangingPunct="0">
              <a:spcBef>
                <a:spcPts val="300"/>
              </a:spcBef>
            </a:pPr>
            <a:endParaRPr lang="en-US" sz="1800" dirty="0">
              <a:effectLst/>
              <a:latin typeface=".VnTime"/>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6F34CB-2ABE-4CE2-B756-BDEBDDEE3A8F}" type="slidenum">
              <a:rPr lang="en-US" smtClean="0"/>
              <a:t>15</a:t>
            </a:fld>
            <a:endParaRPr lang="en-US"/>
          </a:p>
        </p:txBody>
      </p:sp>
    </p:spTree>
    <p:extLst>
      <p:ext uri="{BB962C8B-B14F-4D97-AF65-F5344CB8AC3E}">
        <p14:creationId xmlns:p14="http://schemas.microsoft.com/office/powerpoint/2010/main" val="863535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red circle</a:t>
            </a:r>
            <a:r>
              <a:rPr lang="en-US" baseline="0" dirty="0"/>
              <a:t> to turn the cards face down again.</a:t>
            </a:r>
            <a:endParaRPr lang="en-GB" dirty="0"/>
          </a:p>
        </p:txBody>
      </p:sp>
      <p:sp>
        <p:nvSpPr>
          <p:cNvPr id="4" name="Slide Number Placeholder 3"/>
          <p:cNvSpPr>
            <a:spLocks noGrp="1"/>
          </p:cNvSpPr>
          <p:nvPr>
            <p:ph type="sldNum" sz="quarter" idx="10"/>
          </p:nvPr>
        </p:nvSpPr>
        <p:spPr/>
        <p:txBody>
          <a:bodyPr/>
          <a:lstStyle/>
          <a:p>
            <a:fld id="{1E6F34CB-2ABE-4CE2-B756-BDEBDDEE3A8F}" type="slidenum">
              <a:rPr lang="en-US" smtClean="0"/>
              <a:t>16</a:t>
            </a:fld>
            <a:endParaRPr lang="en-US"/>
          </a:p>
        </p:txBody>
      </p:sp>
    </p:spTree>
    <p:extLst>
      <p:ext uri="{BB962C8B-B14F-4D97-AF65-F5344CB8AC3E}">
        <p14:creationId xmlns:p14="http://schemas.microsoft.com/office/powerpoint/2010/main" val="106308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endParaRPr lang="en-US" sz="1800" dirty="0">
              <a:effectLst/>
              <a:latin typeface=".VnTime"/>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6F34CB-2ABE-4CE2-B756-BDEBDDEE3A8F}" type="slidenum">
              <a:rPr lang="en-US" smtClean="0"/>
              <a:t>17</a:t>
            </a:fld>
            <a:endParaRPr lang="en-US"/>
          </a:p>
        </p:txBody>
      </p:sp>
    </p:spTree>
    <p:extLst>
      <p:ext uri="{BB962C8B-B14F-4D97-AF65-F5344CB8AC3E}">
        <p14:creationId xmlns:p14="http://schemas.microsoft.com/office/powerpoint/2010/main" val="905366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18</a:t>
            </a:fld>
            <a:endParaRPr lang="en-US"/>
          </a:p>
        </p:txBody>
      </p:sp>
    </p:spTree>
    <p:extLst>
      <p:ext uri="{BB962C8B-B14F-4D97-AF65-F5344CB8AC3E}">
        <p14:creationId xmlns:p14="http://schemas.microsoft.com/office/powerpoint/2010/main" val="230328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300"/>
              </a:spcBef>
            </a:pP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19</a:t>
            </a:fld>
            <a:endParaRPr lang="en-US"/>
          </a:p>
        </p:txBody>
      </p:sp>
    </p:spTree>
    <p:extLst>
      <p:ext uri="{BB962C8B-B14F-4D97-AF65-F5344CB8AC3E}">
        <p14:creationId xmlns:p14="http://schemas.microsoft.com/office/powerpoint/2010/main" val="3507903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kern="1200" dirty="0">
                <a:solidFill>
                  <a:schemeClr val="tx1"/>
                </a:solidFill>
                <a:effectLst/>
                <a:latin typeface="+mn-lt"/>
                <a:ea typeface="+mn-ea"/>
                <a:cs typeface="+mn-cs"/>
              </a:rPr>
              <a:t>Play music – audio track 80, then ask pupil to sing and dance along with the song, when the music stops, every body has to stop moving. Who can make it is the winner.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E6F34CB-2ABE-4CE2-B756-BDEBDDEE3A8F}" type="slidenum">
              <a:rPr lang="en-US" smtClean="0"/>
              <a:t>20</a:t>
            </a:fld>
            <a:endParaRPr lang="en-US"/>
          </a:p>
        </p:txBody>
      </p:sp>
    </p:spTree>
    <p:extLst>
      <p:ext uri="{BB962C8B-B14F-4D97-AF65-F5344CB8AC3E}">
        <p14:creationId xmlns:p14="http://schemas.microsoft.com/office/powerpoint/2010/main" val="930323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Play the song,</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ask pupils to sing and dance along the song.</a:t>
            </a:r>
            <a:r>
              <a:rPr lang="en-US" sz="1200" b="0" i="0" u="none" strike="noStrike" kern="1200" baseline="0" dirty="0">
                <a:solidFill>
                  <a:schemeClr val="tx1"/>
                </a:solidFill>
                <a:effectLst/>
                <a:latin typeface="+mn-lt"/>
                <a:ea typeface="+mn-ea"/>
                <a:cs typeface="+mn-cs"/>
              </a:rPr>
              <a:t> W</a:t>
            </a:r>
            <a:r>
              <a:rPr lang="en-US" sz="1200" b="0" i="0" u="none" strike="noStrike" kern="1200" dirty="0">
                <a:solidFill>
                  <a:schemeClr val="tx1"/>
                </a:solidFill>
                <a:effectLst/>
                <a:latin typeface="+mn-lt"/>
                <a:ea typeface="+mn-ea"/>
                <a:cs typeface="+mn-cs"/>
              </a:rPr>
              <a:t>hen the music stops, everybody has to stop moving. Pupils who can’t stop in time will be eliminated. </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21</a:t>
            </a:fld>
            <a:endParaRPr lang="en-US"/>
          </a:p>
        </p:txBody>
      </p:sp>
    </p:spTree>
    <p:extLst>
      <p:ext uri="{BB962C8B-B14F-4D97-AF65-F5344CB8AC3E}">
        <p14:creationId xmlns:p14="http://schemas.microsoft.com/office/powerpoint/2010/main" val="3623347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6F34CB-2ABE-4CE2-B756-BDEBDDEE3A8F}" type="slidenum">
              <a:rPr lang="en-US" smtClean="0"/>
              <a:t>22</a:t>
            </a:fld>
            <a:endParaRPr lang="en-US"/>
          </a:p>
        </p:txBody>
      </p:sp>
    </p:spTree>
    <p:extLst>
      <p:ext uri="{BB962C8B-B14F-4D97-AF65-F5344CB8AC3E}">
        <p14:creationId xmlns:p14="http://schemas.microsoft.com/office/powerpoint/2010/main" val="4202073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6F34CB-2ABE-4CE2-B756-BDEBDDEE3A8F}" type="slidenum">
              <a:rPr lang="en-US" smtClean="0"/>
              <a:t>4</a:t>
            </a:fld>
            <a:endParaRPr lang="en-US"/>
          </a:p>
        </p:txBody>
      </p:sp>
    </p:spTree>
    <p:extLst>
      <p:ext uri="{BB962C8B-B14F-4D97-AF65-F5344CB8AC3E}">
        <p14:creationId xmlns:p14="http://schemas.microsoft.com/office/powerpoint/2010/main" val="2565642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2751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300"/>
              </a:spcBef>
            </a:pPr>
            <a:r>
              <a:rPr lang="pt-BR" sz="1800" b="1" dirty="0">
                <a:effectLst/>
                <a:latin typeface="Calibri" panose="020F0502020204030204" pitchFamily="34" charset="0"/>
                <a:ea typeface="Times New Roman" panose="02020603050405020304" pitchFamily="18" charset="0"/>
              </a:rPr>
              <a:t>Sentence Puzzle</a:t>
            </a:r>
            <a:endParaRPr lang="en-US" sz="1800" dirty="0">
              <a:effectLst/>
              <a:latin typeface="Times New Roman" panose="02020603050405020304" pitchFamily="18" charset="0"/>
              <a:ea typeface="Times New Roman" panose="02020603050405020304" pitchFamily="18" charset="0"/>
            </a:endParaRPr>
          </a:p>
          <a:p>
            <a:pPr marL="0" indent="0" algn="just">
              <a:spcBef>
                <a:spcPts val="300"/>
              </a:spcBef>
              <a:buFontTx/>
              <a:buNone/>
            </a:pPr>
            <a:r>
              <a:rPr lang="pt-BR" sz="1800" dirty="0">
                <a:effectLst/>
                <a:latin typeface="Calibri" panose="020F0502020204030204" pitchFamily="34" charset="0"/>
                <a:ea typeface="Times New Roman" panose="02020603050405020304" pitchFamily="18" charset="0"/>
              </a:rPr>
              <a:t>- Divide the class into groups of four. </a:t>
            </a:r>
          </a:p>
          <a:p>
            <a:pPr marL="0" indent="0" algn="just">
              <a:spcBef>
                <a:spcPts val="300"/>
              </a:spcBef>
              <a:buFontTx/>
              <a:buNone/>
            </a:pPr>
            <a:r>
              <a:rPr lang="pt-BR" sz="1800" dirty="0">
                <a:effectLst/>
                <a:latin typeface="Calibri" panose="020F0502020204030204" pitchFamily="34" charset="0"/>
                <a:ea typeface="Times New Roman" panose="02020603050405020304" pitchFamily="18" charset="0"/>
              </a:rPr>
              <a:t>- Give each group a sentence that is broken/cut into pieces. </a:t>
            </a:r>
          </a:p>
          <a:p>
            <a:pPr marL="0" indent="0" algn="just">
              <a:spcBef>
                <a:spcPts val="300"/>
              </a:spcBef>
              <a:buFontTx/>
              <a:buNone/>
            </a:pPr>
            <a:r>
              <a:rPr lang="pt-BR" sz="1800" dirty="0">
                <a:effectLst/>
                <a:latin typeface="Calibri" panose="020F0502020204030204" pitchFamily="34" charset="0"/>
                <a:ea typeface="Times New Roman" panose="02020603050405020304" pitchFamily="18" charset="0"/>
              </a:rPr>
              <a:t>- Ask them to arrange the</a:t>
            </a:r>
            <a:r>
              <a:rPr lang="pt-BR" sz="1800" baseline="0" dirty="0">
                <a:effectLst/>
                <a:latin typeface="Calibri" panose="020F0502020204030204" pitchFamily="34" charset="0"/>
                <a:ea typeface="Times New Roman" panose="02020603050405020304" pitchFamily="18" charset="0"/>
              </a:rPr>
              <a:t> words</a:t>
            </a:r>
            <a:r>
              <a:rPr lang="pt-BR" sz="1800" dirty="0">
                <a:effectLst/>
                <a:latin typeface="Calibri" panose="020F0502020204030204" pitchFamily="34" charset="0"/>
                <a:ea typeface="Times New Roman" panose="02020603050405020304" pitchFamily="18" charset="0"/>
              </a:rPr>
              <a:t> to make a complete sentence, then read it aloud.</a:t>
            </a:r>
            <a:endParaRPr lang="en-US" sz="1800" dirty="0">
              <a:effectLst/>
              <a:latin typeface="Times New Roman" panose="02020603050405020304" pitchFamily="18" charset="0"/>
              <a:ea typeface="Times New Roman" panose="02020603050405020304" pitchFamily="18" charset="0"/>
            </a:endParaRPr>
          </a:p>
          <a:p>
            <a:pPr algn="just">
              <a:spcBef>
                <a:spcPts val="300"/>
              </a:spcBef>
            </a:pPr>
            <a:r>
              <a:rPr lang="pt-BR" sz="1800" dirty="0">
                <a:effectLst/>
                <a:latin typeface="Calibri" panose="020F0502020204030204" pitchFamily="34" charset="0"/>
                <a:ea typeface="Times New Roman" panose="02020603050405020304" pitchFamily="18" charset="0"/>
              </a:rPr>
              <a:t>- The group that makes it first will be the winner.</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5</a:t>
            </a:fld>
            <a:endParaRPr lang="en-US"/>
          </a:p>
        </p:txBody>
      </p:sp>
    </p:spTree>
    <p:extLst>
      <p:ext uri="{BB962C8B-B14F-4D97-AF65-F5344CB8AC3E}">
        <p14:creationId xmlns:p14="http://schemas.microsoft.com/office/powerpoint/2010/main" val="2560463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Wait</a:t>
            </a:r>
            <a:r>
              <a:rPr lang="en-US" baseline="0" dirty="0"/>
              <a:t> for the clock to count down. </a:t>
            </a:r>
          </a:p>
          <a:p>
            <a:pPr marL="171450" indent="-171450">
              <a:buFontTx/>
              <a:buChar char="-"/>
            </a:pPr>
            <a:r>
              <a:rPr lang="en-US" baseline="0" dirty="0"/>
              <a:t>Click anywhere to show the answer. </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6</a:t>
            </a:fld>
            <a:endParaRPr lang="en-US"/>
          </a:p>
        </p:txBody>
      </p:sp>
    </p:spTree>
    <p:extLst>
      <p:ext uri="{BB962C8B-B14F-4D97-AF65-F5344CB8AC3E}">
        <p14:creationId xmlns:p14="http://schemas.microsoft.com/office/powerpoint/2010/main" val="1324947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Wait</a:t>
            </a:r>
            <a:r>
              <a:rPr lang="en-US" baseline="0" dirty="0"/>
              <a:t> for the clock to count down. </a:t>
            </a:r>
          </a:p>
          <a:p>
            <a:pPr marL="171450" indent="-171450">
              <a:buFontTx/>
              <a:buChar char="-"/>
            </a:pPr>
            <a:r>
              <a:rPr lang="en-US" baseline="0" dirty="0"/>
              <a:t>Click anywhere to show the answer. </a:t>
            </a:r>
            <a:endParaRPr lang="en-US" dirty="0"/>
          </a:p>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7</a:t>
            </a:fld>
            <a:endParaRPr lang="en-US"/>
          </a:p>
        </p:txBody>
      </p:sp>
    </p:spTree>
    <p:extLst>
      <p:ext uri="{BB962C8B-B14F-4D97-AF65-F5344CB8AC3E}">
        <p14:creationId xmlns:p14="http://schemas.microsoft.com/office/powerpoint/2010/main" val="1111621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Wait</a:t>
            </a:r>
            <a:r>
              <a:rPr lang="en-US" baseline="0" dirty="0"/>
              <a:t> for the clock to count down. </a:t>
            </a:r>
          </a:p>
          <a:p>
            <a:pPr marL="171450" indent="-171450">
              <a:buFontTx/>
              <a:buChar char="-"/>
            </a:pPr>
            <a:r>
              <a:rPr lang="en-US" baseline="0" dirty="0"/>
              <a:t>Click anywhere to show the answer. </a:t>
            </a:r>
            <a:endParaRPr lang="en-US" dirty="0"/>
          </a:p>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8</a:t>
            </a:fld>
            <a:endParaRPr lang="en-US"/>
          </a:p>
        </p:txBody>
      </p:sp>
    </p:spTree>
    <p:extLst>
      <p:ext uri="{BB962C8B-B14F-4D97-AF65-F5344CB8AC3E}">
        <p14:creationId xmlns:p14="http://schemas.microsoft.com/office/powerpoint/2010/main" val="3222220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10</a:t>
            </a:fld>
            <a:endParaRPr lang="en-US"/>
          </a:p>
        </p:txBody>
      </p:sp>
    </p:spTree>
    <p:extLst>
      <p:ext uri="{BB962C8B-B14F-4D97-AF65-F5344CB8AC3E}">
        <p14:creationId xmlns:p14="http://schemas.microsoft.com/office/powerpoint/2010/main" val="3903431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11</a:t>
            </a:fld>
            <a:endParaRPr lang="en-US"/>
          </a:p>
        </p:txBody>
      </p:sp>
    </p:spTree>
    <p:extLst>
      <p:ext uri="{BB962C8B-B14F-4D97-AF65-F5344CB8AC3E}">
        <p14:creationId xmlns:p14="http://schemas.microsoft.com/office/powerpoint/2010/main" val="3777478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spc="-35" dirty="0">
                <a:effectLst/>
                <a:latin typeface="Calibri" panose="020F0502020204030204" pitchFamily="34" charset="0"/>
                <a:ea typeface="Times New Roman" panose="02020603050405020304" pitchFamily="18" charset="0"/>
              </a:rPr>
              <a:t>Game</a:t>
            </a:r>
            <a:r>
              <a:rPr lang="en-US" sz="1800" spc="-35" dirty="0">
                <a:effectLst/>
                <a:latin typeface="Calibri" panose="020F0502020204030204" pitchFamily="34" charset="0"/>
                <a:ea typeface="Times New Roman" panose="02020603050405020304" pitchFamily="18" charset="0"/>
              </a:rPr>
              <a:t>: Who says fast? Teacher points to the picture, pupils say it as fast as they can. This can be played individually</a:t>
            </a:r>
            <a:r>
              <a:rPr lang="en-US" sz="1800" spc="-35" baseline="0" dirty="0">
                <a:effectLst/>
                <a:latin typeface="Calibri" panose="020F0502020204030204" pitchFamily="34" charset="0"/>
                <a:ea typeface="Times New Roman" panose="02020603050405020304" pitchFamily="18" charset="0"/>
              </a:rPr>
              <a:t> or </a:t>
            </a:r>
            <a:r>
              <a:rPr lang="en-US" sz="1800" spc="-35" dirty="0">
                <a:effectLst/>
                <a:latin typeface="Calibri" panose="020F0502020204030204" pitchFamily="34" charset="0"/>
                <a:ea typeface="Times New Roman" panose="02020603050405020304" pitchFamily="18" charset="0"/>
              </a:rPr>
              <a:t>in teams. </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12</a:t>
            </a:fld>
            <a:endParaRPr lang="en-US"/>
          </a:p>
        </p:txBody>
      </p:sp>
    </p:spTree>
    <p:extLst>
      <p:ext uri="{BB962C8B-B14F-4D97-AF65-F5344CB8AC3E}">
        <p14:creationId xmlns:p14="http://schemas.microsoft.com/office/powerpoint/2010/main" val="4224706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D437F-CB41-44C7-97D5-2DC7EE0A0E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7BA80C-1AA5-4291-B489-60E06B5A82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3097BF-AF8F-4E71-A3DA-257C2D676EDF}"/>
              </a:ext>
            </a:extLst>
          </p:cNvPr>
          <p:cNvSpPr>
            <a:spLocks noGrp="1"/>
          </p:cNvSpPr>
          <p:nvPr>
            <p:ph type="dt" sz="half" idx="10"/>
          </p:nvPr>
        </p:nvSpPr>
        <p:spPr/>
        <p:txBody>
          <a:bodyPr/>
          <a:lstStyle/>
          <a:p>
            <a:fld id="{3CC51003-8139-4886-B7D4-613B447DE265}" type="datetimeFigureOut">
              <a:rPr lang="en-US" smtClean="0"/>
              <a:t>3/12/2025</a:t>
            </a:fld>
            <a:endParaRPr lang="en-US"/>
          </a:p>
        </p:txBody>
      </p:sp>
      <p:sp>
        <p:nvSpPr>
          <p:cNvPr id="5" name="Footer Placeholder 4">
            <a:extLst>
              <a:ext uri="{FF2B5EF4-FFF2-40B4-BE49-F238E27FC236}">
                <a16:creationId xmlns:a16="http://schemas.microsoft.com/office/drawing/2014/main" id="{D3A920D8-C8BA-42D3-A5B9-1E366E701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AF31EB-2081-4961-9B93-D4790EBE7F9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303336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B6AC-5B65-469C-BD4F-0A56041794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1352FE-D3C5-45B0-9749-DC7FFF60B5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67A332-D8C5-4CD1-92B9-AC2490DA6931}"/>
              </a:ext>
            </a:extLst>
          </p:cNvPr>
          <p:cNvSpPr>
            <a:spLocks noGrp="1"/>
          </p:cNvSpPr>
          <p:nvPr>
            <p:ph type="dt" sz="half" idx="10"/>
          </p:nvPr>
        </p:nvSpPr>
        <p:spPr/>
        <p:txBody>
          <a:bodyPr/>
          <a:lstStyle/>
          <a:p>
            <a:fld id="{3CC51003-8139-4886-B7D4-613B447DE265}" type="datetimeFigureOut">
              <a:rPr lang="en-US" smtClean="0"/>
              <a:t>3/12/2025</a:t>
            </a:fld>
            <a:endParaRPr lang="en-US"/>
          </a:p>
        </p:txBody>
      </p:sp>
      <p:sp>
        <p:nvSpPr>
          <p:cNvPr id="5" name="Footer Placeholder 4">
            <a:extLst>
              <a:ext uri="{FF2B5EF4-FFF2-40B4-BE49-F238E27FC236}">
                <a16:creationId xmlns:a16="http://schemas.microsoft.com/office/drawing/2014/main" id="{E0712E59-7E39-4887-BDAE-035B2C282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D22D5C-0594-4A8D-9F32-B955DFB892E5}"/>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763850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DBED43-7CC1-4145-98FA-7526B94EB8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8FF74D-CD79-4F41-A01B-B59BF3FE4D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86C97-EB0B-4E2D-9A0C-06A4710B76CB}"/>
              </a:ext>
            </a:extLst>
          </p:cNvPr>
          <p:cNvSpPr>
            <a:spLocks noGrp="1"/>
          </p:cNvSpPr>
          <p:nvPr>
            <p:ph type="dt" sz="half" idx="10"/>
          </p:nvPr>
        </p:nvSpPr>
        <p:spPr/>
        <p:txBody>
          <a:bodyPr/>
          <a:lstStyle/>
          <a:p>
            <a:fld id="{3CC51003-8139-4886-B7D4-613B447DE265}" type="datetimeFigureOut">
              <a:rPr lang="en-US" smtClean="0"/>
              <a:t>3/12/2025</a:t>
            </a:fld>
            <a:endParaRPr lang="en-US"/>
          </a:p>
        </p:txBody>
      </p:sp>
      <p:sp>
        <p:nvSpPr>
          <p:cNvPr id="5" name="Footer Placeholder 4">
            <a:extLst>
              <a:ext uri="{FF2B5EF4-FFF2-40B4-BE49-F238E27FC236}">
                <a16:creationId xmlns:a16="http://schemas.microsoft.com/office/drawing/2014/main" id="{C2C81E91-01CB-4D7B-8A2F-1D3F99EAB9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F92C4-FE69-470D-A0B1-BF993127784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625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8"/>
        <p:cNvGrpSpPr/>
        <p:nvPr/>
      </p:nvGrpSpPr>
      <p:grpSpPr>
        <a:xfrm>
          <a:off x="0" y="0"/>
          <a:ext cx="0" cy="0"/>
          <a:chOff x="0" y="0"/>
          <a:chExt cx="0" cy="0"/>
        </a:xfrm>
      </p:grpSpPr>
      <p:grpSp>
        <p:nvGrpSpPr>
          <p:cNvPr id="39" name="Google Shape;39;p3"/>
          <p:cNvGrpSpPr/>
          <p:nvPr/>
        </p:nvGrpSpPr>
        <p:grpSpPr>
          <a:xfrm rot="5400000" flipH="1">
            <a:off x="2986017" y="-646720"/>
            <a:ext cx="5990452" cy="8151448"/>
            <a:chOff x="1282762" y="26746"/>
            <a:chExt cx="6692744" cy="5156534"/>
          </a:xfrm>
        </p:grpSpPr>
        <p:sp>
          <p:nvSpPr>
            <p:cNvPr id="40" name="Google Shape;40;p3"/>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 name="Google Shape;42;p3"/>
          <p:cNvSpPr txBox="1">
            <a:spLocks noGrp="1"/>
          </p:cNvSpPr>
          <p:nvPr>
            <p:ph type="title" hasCustomPrompt="1"/>
          </p:nvPr>
        </p:nvSpPr>
        <p:spPr>
          <a:xfrm>
            <a:off x="3537700" y="1473237"/>
            <a:ext cx="4482800" cy="1796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2000"/>
              <a:buNone/>
              <a:defRPr sz="12666">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3" name="Google Shape;43;p3"/>
          <p:cNvSpPr txBox="1">
            <a:spLocks noGrp="1"/>
          </p:cNvSpPr>
          <p:nvPr>
            <p:ph type="subTitle" idx="1"/>
          </p:nvPr>
        </p:nvSpPr>
        <p:spPr>
          <a:xfrm>
            <a:off x="3574207" y="4176511"/>
            <a:ext cx="3266400" cy="913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4" name="Google Shape;44;p3"/>
          <p:cNvSpPr/>
          <p:nvPr/>
        </p:nvSpPr>
        <p:spPr>
          <a:xfrm>
            <a:off x="1062095" y="1488228"/>
            <a:ext cx="19687" cy="17512"/>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rot="-4564996">
            <a:off x="9798545" y="539879"/>
            <a:ext cx="815561" cy="877892"/>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2574767" y="4251900"/>
            <a:ext cx="580333" cy="530133"/>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16716" y="5786518"/>
            <a:ext cx="1552133" cy="1438700"/>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3"/>
          <p:cNvSpPr/>
          <p:nvPr/>
        </p:nvSpPr>
        <p:spPr>
          <a:xfrm rot="-4564996">
            <a:off x="8463750" y="485658"/>
            <a:ext cx="882524" cy="1540927"/>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10778867" y="1043701"/>
            <a:ext cx="1213667" cy="1085300"/>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10579384" y="-202866"/>
            <a:ext cx="1612600" cy="845367"/>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3"/>
          <p:cNvSpPr/>
          <p:nvPr/>
        </p:nvSpPr>
        <p:spPr>
          <a:xfrm rot="-4564996">
            <a:off x="8608077" y="1436780"/>
            <a:ext cx="1445131" cy="1755049"/>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491818" y="5095767"/>
            <a:ext cx="1214567" cy="1084367"/>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1550018" y="5071267"/>
            <a:ext cx="1498033" cy="1703500"/>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1922701" y="4684700"/>
            <a:ext cx="430633" cy="411067"/>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2465800" y="4955300"/>
            <a:ext cx="655667" cy="784933"/>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10228467" y="1044067"/>
            <a:ext cx="388733" cy="424100"/>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7233267" y="1770318"/>
            <a:ext cx="1135533" cy="643567"/>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2806518" y="5536267"/>
            <a:ext cx="482700" cy="4808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3"/>
          <p:cNvSpPr txBox="1">
            <a:spLocks noGrp="1"/>
          </p:cNvSpPr>
          <p:nvPr>
            <p:ph type="title" idx="2"/>
          </p:nvPr>
        </p:nvSpPr>
        <p:spPr>
          <a:xfrm>
            <a:off x="3577633" y="3242997"/>
            <a:ext cx="4482800" cy="913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382558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3E276-4EEF-4DC7-A761-9583AB75D0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627729-367B-4ECC-945D-D15B69351C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1A36C-94A5-4427-9BAD-6BE6F8A379F7}"/>
              </a:ext>
            </a:extLst>
          </p:cNvPr>
          <p:cNvSpPr>
            <a:spLocks noGrp="1"/>
          </p:cNvSpPr>
          <p:nvPr>
            <p:ph type="dt" sz="half" idx="10"/>
          </p:nvPr>
        </p:nvSpPr>
        <p:spPr/>
        <p:txBody>
          <a:bodyPr/>
          <a:lstStyle/>
          <a:p>
            <a:fld id="{3CC51003-8139-4886-B7D4-613B447DE265}" type="datetimeFigureOut">
              <a:rPr lang="en-US" smtClean="0"/>
              <a:t>3/12/2025</a:t>
            </a:fld>
            <a:endParaRPr lang="en-US"/>
          </a:p>
        </p:txBody>
      </p:sp>
      <p:sp>
        <p:nvSpPr>
          <p:cNvPr id="5" name="Footer Placeholder 4">
            <a:extLst>
              <a:ext uri="{FF2B5EF4-FFF2-40B4-BE49-F238E27FC236}">
                <a16:creationId xmlns:a16="http://schemas.microsoft.com/office/drawing/2014/main" id="{931DF0CB-CEB0-4102-8C3E-E13F7CE47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AC81DE-2A9E-4055-94F7-BA8A87E9257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16493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614AE-BF42-45A6-8819-3A7D0A6B73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C2451-DE12-4D19-8C15-16367FED96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A902D0-952D-4BFE-B74B-9E9A24FD6A99}"/>
              </a:ext>
            </a:extLst>
          </p:cNvPr>
          <p:cNvSpPr>
            <a:spLocks noGrp="1"/>
          </p:cNvSpPr>
          <p:nvPr>
            <p:ph type="dt" sz="half" idx="10"/>
          </p:nvPr>
        </p:nvSpPr>
        <p:spPr/>
        <p:txBody>
          <a:bodyPr/>
          <a:lstStyle/>
          <a:p>
            <a:fld id="{3CC51003-8139-4886-B7D4-613B447DE265}" type="datetimeFigureOut">
              <a:rPr lang="en-US" smtClean="0"/>
              <a:t>3/12/2025</a:t>
            </a:fld>
            <a:endParaRPr lang="en-US"/>
          </a:p>
        </p:txBody>
      </p:sp>
      <p:sp>
        <p:nvSpPr>
          <p:cNvPr id="5" name="Footer Placeholder 4">
            <a:extLst>
              <a:ext uri="{FF2B5EF4-FFF2-40B4-BE49-F238E27FC236}">
                <a16:creationId xmlns:a16="http://schemas.microsoft.com/office/drawing/2014/main" id="{2526E9F2-75ED-4702-B506-1F14850507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3F66D-724F-40A6-BDA7-9A9C41C65F8A}"/>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020698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D5548-F82A-479A-8002-C52E6933B8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244F6B-E66A-4F59-976F-D6E3BAA92A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CEBFFA-443E-44CD-B411-53C9C2470A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C8248A-E9F3-43D6-AAA4-FC0722F5B8BE}"/>
              </a:ext>
            </a:extLst>
          </p:cNvPr>
          <p:cNvSpPr>
            <a:spLocks noGrp="1"/>
          </p:cNvSpPr>
          <p:nvPr>
            <p:ph type="dt" sz="half" idx="10"/>
          </p:nvPr>
        </p:nvSpPr>
        <p:spPr/>
        <p:txBody>
          <a:bodyPr/>
          <a:lstStyle/>
          <a:p>
            <a:fld id="{3CC51003-8139-4886-B7D4-613B447DE265}" type="datetimeFigureOut">
              <a:rPr lang="en-US" smtClean="0"/>
              <a:t>3/12/2025</a:t>
            </a:fld>
            <a:endParaRPr lang="en-US"/>
          </a:p>
        </p:txBody>
      </p:sp>
      <p:sp>
        <p:nvSpPr>
          <p:cNvPr id="6" name="Footer Placeholder 5">
            <a:extLst>
              <a:ext uri="{FF2B5EF4-FFF2-40B4-BE49-F238E27FC236}">
                <a16:creationId xmlns:a16="http://schemas.microsoft.com/office/drawing/2014/main" id="{23B4D5D3-F45D-4113-B857-9F2D7B4537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F80AFC-5781-404A-91EB-490B9B49D748}"/>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886778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E0C2F-7C09-4950-963E-86D890DCEC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A0985B-C2BE-40A5-A4F1-8DAA8815BF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F4CA55-9A48-4095-A148-A15E44525E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3C61CE-891D-4DD5-BB5B-F2387D4D18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AB004A-7393-43FE-9AF1-76EDB0ECFD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A25818-F9E3-451B-8CF9-D293853CC231}"/>
              </a:ext>
            </a:extLst>
          </p:cNvPr>
          <p:cNvSpPr>
            <a:spLocks noGrp="1"/>
          </p:cNvSpPr>
          <p:nvPr>
            <p:ph type="dt" sz="half" idx="10"/>
          </p:nvPr>
        </p:nvSpPr>
        <p:spPr/>
        <p:txBody>
          <a:bodyPr/>
          <a:lstStyle/>
          <a:p>
            <a:fld id="{3CC51003-8139-4886-B7D4-613B447DE265}" type="datetimeFigureOut">
              <a:rPr lang="en-US" smtClean="0"/>
              <a:t>3/12/2025</a:t>
            </a:fld>
            <a:endParaRPr lang="en-US"/>
          </a:p>
        </p:txBody>
      </p:sp>
      <p:sp>
        <p:nvSpPr>
          <p:cNvPr id="8" name="Footer Placeholder 7">
            <a:extLst>
              <a:ext uri="{FF2B5EF4-FFF2-40B4-BE49-F238E27FC236}">
                <a16:creationId xmlns:a16="http://schemas.microsoft.com/office/drawing/2014/main" id="{974A0D23-09F4-423B-809F-809E80757D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278AB7-0C14-4443-AE79-7B18EEB787F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970517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F3101-CFC2-4843-BA8F-0F921BD32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D54FC4-F380-4C58-8E19-05F3AFA750A8}"/>
              </a:ext>
            </a:extLst>
          </p:cNvPr>
          <p:cNvSpPr>
            <a:spLocks noGrp="1"/>
          </p:cNvSpPr>
          <p:nvPr>
            <p:ph type="dt" sz="half" idx="10"/>
          </p:nvPr>
        </p:nvSpPr>
        <p:spPr/>
        <p:txBody>
          <a:bodyPr/>
          <a:lstStyle/>
          <a:p>
            <a:fld id="{3CC51003-8139-4886-B7D4-613B447DE265}" type="datetimeFigureOut">
              <a:rPr lang="en-US" smtClean="0"/>
              <a:t>3/12/2025</a:t>
            </a:fld>
            <a:endParaRPr lang="en-US"/>
          </a:p>
        </p:txBody>
      </p:sp>
      <p:sp>
        <p:nvSpPr>
          <p:cNvPr id="4" name="Footer Placeholder 3">
            <a:extLst>
              <a:ext uri="{FF2B5EF4-FFF2-40B4-BE49-F238E27FC236}">
                <a16:creationId xmlns:a16="http://schemas.microsoft.com/office/drawing/2014/main" id="{8100F0FB-1AC8-429A-9D57-53A7ED25E9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34EA88-14AE-4529-82E8-2D2244549CA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532980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A6F196-3D43-4521-AECB-6A0A273D1B17}"/>
              </a:ext>
            </a:extLst>
          </p:cNvPr>
          <p:cNvSpPr>
            <a:spLocks noGrp="1"/>
          </p:cNvSpPr>
          <p:nvPr>
            <p:ph type="dt" sz="half" idx="10"/>
          </p:nvPr>
        </p:nvSpPr>
        <p:spPr/>
        <p:txBody>
          <a:bodyPr/>
          <a:lstStyle/>
          <a:p>
            <a:fld id="{3CC51003-8139-4886-B7D4-613B447DE265}" type="datetimeFigureOut">
              <a:rPr lang="en-US" smtClean="0"/>
              <a:t>3/12/2025</a:t>
            </a:fld>
            <a:endParaRPr lang="en-US"/>
          </a:p>
        </p:txBody>
      </p:sp>
      <p:sp>
        <p:nvSpPr>
          <p:cNvPr id="3" name="Footer Placeholder 2">
            <a:extLst>
              <a:ext uri="{FF2B5EF4-FFF2-40B4-BE49-F238E27FC236}">
                <a16:creationId xmlns:a16="http://schemas.microsoft.com/office/drawing/2014/main" id="{AA640B73-101A-4BF2-801E-61D1590A2B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702B14-FB69-47A2-8CE3-1CAD8D391A1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261152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D317B-DA4D-4047-B7DC-F44DFA19CA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6A27BD-9524-44D1-B0D5-C13689C8CE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4051FD-44E9-4534-B8B0-4625A43BEC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11B269-6710-47AF-B147-2A7EFF4AEDD4}"/>
              </a:ext>
            </a:extLst>
          </p:cNvPr>
          <p:cNvSpPr>
            <a:spLocks noGrp="1"/>
          </p:cNvSpPr>
          <p:nvPr>
            <p:ph type="dt" sz="half" idx="10"/>
          </p:nvPr>
        </p:nvSpPr>
        <p:spPr/>
        <p:txBody>
          <a:bodyPr/>
          <a:lstStyle/>
          <a:p>
            <a:fld id="{3CC51003-8139-4886-B7D4-613B447DE265}" type="datetimeFigureOut">
              <a:rPr lang="en-US" smtClean="0"/>
              <a:t>3/12/2025</a:t>
            </a:fld>
            <a:endParaRPr lang="en-US"/>
          </a:p>
        </p:txBody>
      </p:sp>
      <p:sp>
        <p:nvSpPr>
          <p:cNvPr id="6" name="Footer Placeholder 5">
            <a:extLst>
              <a:ext uri="{FF2B5EF4-FFF2-40B4-BE49-F238E27FC236}">
                <a16:creationId xmlns:a16="http://schemas.microsoft.com/office/drawing/2014/main" id="{4CF2CF70-BC05-469E-8473-45171E1CF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4CB416-2175-42DA-8E38-878913D83C42}"/>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88602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905DF-4598-4AC8-B9A9-5CDE63637F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0E24C9-30D6-423A-BFA3-1745B28676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A464E5-0CA3-4F20-AE2F-9E3C44575F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EB0299-BF2B-4A0D-A45E-15A1C2AA4B10}"/>
              </a:ext>
            </a:extLst>
          </p:cNvPr>
          <p:cNvSpPr>
            <a:spLocks noGrp="1"/>
          </p:cNvSpPr>
          <p:nvPr>
            <p:ph type="dt" sz="half" idx="10"/>
          </p:nvPr>
        </p:nvSpPr>
        <p:spPr/>
        <p:txBody>
          <a:bodyPr/>
          <a:lstStyle/>
          <a:p>
            <a:fld id="{3CC51003-8139-4886-B7D4-613B447DE265}" type="datetimeFigureOut">
              <a:rPr lang="en-US" smtClean="0"/>
              <a:t>3/12/2025</a:t>
            </a:fld>
            <a:endParaRPr lang="en-US"/>
          </a:p>
        </p:txBody>
      </p:sp>
      <p:sp>
        <p:nvSpPr>
          <p:cNvPr id="6" name="Footer Placeholder 5">
            <a:extLst>
              <a:ext uri="{FF2B5EF4-FFF2-40B4-BE49-F238E27FC236}">
                <a16:creationId xmlns:a16="http://schemas.microsoft.com/office/drawing/2014/main" id="{807A1143-813F-4D03-A85D-30AE8AD554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C7574C-1076-4333-A12F-4F197246354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952460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A85DA2-38C3-481E-A87A-2660DDCC57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D5BE40-B39D-48B5-A759-DC43609332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39D6A-FF28-43AD-8F9B-2E139BA2BA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51003-8139-4886-B7D4-613B447DE265}" type="datetimeFigureOut">
              <a:rPr lang="en-US" smtClean="0"/>
              <a:t>3/12/2025</a:t>
            </a:fld>
            <a:endParaRPr lang="en-US"/>
          </a:p>
        </p:txBody>
      </p:sp>
      <p:sp>
        <p:nvSpPr>
          <p:cNvPr id="5" name="Footer Placeholder 4">
            <a:extLst>
              <a:ext uri="{FF2B5EF4-FFF2-40B4-BE49-F238E27FC236}">
                <a16:creationId xmlns:a16="http://schemas.microsoft.com/office/drawing/2014/main" id="{CE522B12-DD74-4058-9A65-C475DE535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2A786A-B6BF-471B-A5BB-FD997CAC8B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C51B9-251E-40F6-A6D3-BF20A381B23A}" type="slidenum">
              <a:rPr lang="en-US" smtClean="0"/>
              <a:t>‹#›</a:t>
            </a:fld>
            <a:endParaRPr lang="en-US"/>
          </a:p>
        </p:txBody>
      </p:sp>
    </p:spTree>
    <p:extLst>
      <p:ext uri="{BB962C8B-B14F-4D97-AF65-F5344CB8AC3E}">
        <p14:creationId xmlns:p14="http://schemas.microsoft.com/office/powerpoint/2010/main" val="1800201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5" Type="http://schemas.openxmlformats.org/officeDocument/2006/relationships/image" Target="../media/image29.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22.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slide" Target="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16.png"/><Relationship Id="rId4" Type="http://schemas.openxmlformats.org/officeDocument/2006/relationships/notesSlide" Target="../notesSlides/notesSlide4.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17.png"/><Relationship Id="rId4" Type="http://schemas.openxmlformats.org/officeDocument/2006/relationships/notesSlide" Target="../notesSlides/notesSlide5.xm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18.png"/><Relationship Id="rId4" Type="http://schemas.openxmlformats.org/officeDocument/2006/relationships/notesSlide" Target="../notesSlides/notesSlide6.xml"/><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C81D9A-1E18-5ACB-48F6-98522C2181DB}"/>
              </a:ext>
            </a:extLst>
          </p:cNvPr>
          <p:cNvSpPr>
            <a:spLocks noGrp="1"/>
          </p:cNvSpPr>
          <p:nvPr>
            <p:ph type="title" idx="2"/>
          </p:nvPr>
        </p:nvSpPr>
        <p:spPr>
          <a:xfrm>
            <a:off x="2626019" y="947461"/>
            <a:ext cx="7139763" cy="1122400"/>
          </a:xfrm>
        </p:spPr>
        <p:txBody>
          <a:bodyPr/>
          <a:lstStyle/>
          <a:p>
            <a:r>
              <a:rPr lang="en-US" dirty="0" err="1">
                <a:ln w="0"/>
                <a:solidFill>
                  <a:schemeClr val="accent1"/>
                </a:solidFill>
                <a:effectLst>
                  <a:outerShdw blurRad="38100" dist="25400" dir="5400000" algn="ctr" rotWithShape="0">
                    <a:srgbClr val="6E747A">
                      <a:alpha val="43000"/>
                    </a:srgbClr>
                  </a:outerShdw>
                </a:effectLst>
              </a:rPr>
              <a:t>Tiếng</a:t>
            </a:r>
            <a:r>
              <a:rPr lang="en-US" dirty="0">
                <a:ln w="0"/>
                <a:solidFill>
                  <a:schemeClr val="accent1"/>
                </a:solidFill>
                <a:effectLst>
                  <a:outerShdw blurRad="38100" dist="25400" dir="5400000" algn="ctr" rotWithShape="0">
                    <a:srgbClr val="6E747A">
                      <a:alpha val="43000"/>
                    </a:srgbClr>
                  </a:outerShdw>
                </a:effectLst>
              </a:rPr>
              <a:t> Anh 3</a:t>
            </a:r>
          </a:p>
        </p:txBody>
      </p:sp>
      <p:sp>
        <p:nvSpPr>
          <p:cNvPr id="5" name="TextBox 18">
            <a:extLst>
              <a:ext uri="{FF2B5EF4-FFF2-40B4-BE49-F238E27FC236}">
                <a16:creationId xmlns:a16="http://schemas.microsoft.com/office/drawing/2014/main" id="{AF518778-94E9-72F1-52BF-E21B1113E5EC}"/>
              </a:ext>
            </a:extLst>
          </p:cNvPr>
          <p:cNvSpPr txBox="1"/>
          <p:nvPr/>
        </p:nvSpPr>
        <p:spPr>
          <a:xfrm>
            <a:off x="1177041" y="2358952"/>
            <a:ext cx="9837919" cy="5425460"/>
          </a:xfrm>
          <a:prstGeom prst="rect">
            <a:avLst/>
          </a:prstGeom>
        </p:spPr>
        <p:txBody>
          <a:bodyPr wrap="square" lIns="0" tIns="0" rIns="0" bIns="0" rtlCol="0" anchor="t">
            <a:spAutoFit/>
          </a:bodyPr>
          <a:lstStyle/>
          <a:p>
            <a:pPr algn="ctr">
              <a:lnSpc>
                <a:spcPct val="150000"/>
              </a:lnSpc>
              <a:spcBef>
                <a:spcPct val="0"/>
              </a:spcBef>
            </a:pP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Giáo</a:t>
            </a:r>
            <a:r>
              <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a:t>
            </a: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viên</a:t>
            </a:r>
            <a:r>
              <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Lê Thị Minh Hiếu</a:t>
            </a:r>
          </a:p>
          <a:p>
            <a:pPr algn="ctr">
              <a:lnSpc>
                <a:spcPct val="150000"/>
              </a:lnSpc>
              <a:spcBef>
                <a:spcPct val="0"/>
              </a:spcBef>
            </a:pP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Lớp</a:t>
            </a:r>
            <a:r>
              <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a:t>
            </a: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dạy</a:t>
            </a:r>
            <a:r>
              <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3A2, 3A3, 3A4, 3A5, 3A6</a:t>
            </a:r>
          </a:p>
          <a:p>
            <a:pPr algn="ctr">
              <a:lnSpc>
                <a:spcPct val="150000"/>
              </a:lnSpc>
              <a:spcBef>
                <a:spcPct val="0"/>
              </a:spcBef>
            </a:pP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Đơn</a:t>
            </a:r>
            <a:r>
              <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a:t>
            </a: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vị</a:t>
            </a:r>
            <a:r>
              <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a:t>
            </a: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công</a:t>
            </a:r>
            <a:r>
              <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a:t>
            </a: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tác</a:t>
            </a:r>
            <a:r>
              <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Trường TH </a:t>
            </a: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Hưng</a:t>
            </a:r>
            <a:r>
              <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 </a:t>
            </a:r>
            <a:r>
              <a:rPr lang="en-US" sz="4800" b="1" dirty="0" err="1">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rPr>
              <a:t>Đạo</a:t>
            </a:r>
            <a:endPar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endParaRPr>
          </a:p>
          <a:p>
            <a:pPr>
              <a:lnSpc>
                <a:spcPct val="150000"/>
              </a:lnSpc>
              <a:spcBef>
                <a:spcPct val="0"/>
              </a:spcBef>
            </a:pPr>
            <a:endPar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endParaRPr>
          </a:p>
          <a:p>
            <a:pPr>
              <a:lnSpc>
                <a:spcPct val="150000"/>
              </a:lnSpc>
              <a:spcBef>
                <a:spcPct val="0"/>
              </a:spcBef>
            </a:pPr>
            <a:endParaRPr lang="en-US" sz="4800" b="1" dirty="0">
              <a:ln w="0"/>
              <a:solidFill>
                <a:srgbClr val="000000"/>
              </a:solidFill>
              <a:effectLst>
                <a:outerShdw blurRad="38100" dist="19050" dir="2700000" algn="tl" rotWithShape="0">
                  <a:schemeClr val="dk1">
                    <a:alpha val="40000"/>
                  </a:schemeClr>
                </a:outerShdw>
              </a:effectLst>
              <a:latin typeface="Paytone One"/>
              <a:ea typeface="Paytone One"/>
              <a:cs typeface="Paytone One"/>
              <a:sym typeface="Paytone One"/>
            </a:endParaRPr>
          </a:p>
        </p:txBody>
      </p:sp>
    </p:spTree>
    <p:extLst>
      <p:ext uri="{BB962C8B-B14F-4D97-AF65-F5344CB8AC3E}">
        <p14:creationId xmlns:p14="http://schemas.microsoft.com/office/powerpoint/2010/main" val="2290694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1" y="1402638"/>
            <a:ext cx="12192000" cy="3800475"/>
          </a:xfrm>
          <a:prstGeom prst="rect">
            <a:avLst/>
          </a:prstGeom>
        </p:spPr>
      </p:pic>
      <p:pic>
        <p:nvPicPr>
          <p:cNvPr id="2" name="Track 79">
            <a:hlinkClick r:id="" action="ppaction://media"/>
            <a:extLst>
              <a:ext uri="{FF2B5EF4-FFF2-40B4-BE49-F238E27FC236}">
                <a16:creationId xmlns:a16="http://schemas.microsoft.com/office/drawing/2014/main" id="{87EC73D8-53FB-45BC-9DC5-1E4EC24B56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55769" y="1712571"/>
            <a:ext cx="609600" cy="609600"/>
          </a:xfrm>
          <a:prstGeom prst="rect">
            <a:avLst/>
          </a:prstGeom>
        </p:spPr>
      </p:pic>
    </p:spTree>
    <p:extLst>
      <p:ext uri="{BB962C8B-B14F-4D97-AF65-F5344CB8AC3E}">
        <p14:creationId xmlns:p14="http://schemas.microsoft.com/office/powerpoint/2010/main" val="186195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 y="1213452"/>
            <a:ext cx="12192000" cy="3800475"/>
          </a:xfrm>
          <a:prstGeom prst="rect">
            <a:avLst/>
          </a:prstGeom>
        </p:spPr>
      </p:pic>
      <p:sp>
        <p:nvSpPr>
          <p:cNvPr id="6" name="Rectangle 5">
            <a:extLst>
              <a:ext uri="{FF2B5EF4-FFF2-40B4-BE49-F238E27FC236}">
                <a16:creationId xmlns:a16="http://schemas.microsoft.com/office/drawing/2014/main" id="{9A1171BD-DFF1-4BD6-AB3C-76F39FC1388B}"/>
              </a:ext>
            </a:extLst>
          </p:cNvPr>
          <p:cNvSpPr/>
          <p:nvPr/>
        </p:nvSpPr>
        <p:spPr>
          <a:xfrm>
            <a:off x="5731959" y="4256780"/>
            <a:ext cx="728083" cy="923330"/>
          </a:xfrm>
          <a:prstGeom prst="rect">
            <a:avLst/>
          </a:prstGeom>
          <a:noFill/>
        </p:spPr>
        <p:txBody>
          <a:bodyPr wrap="none" lIns="91440" tIns="45720" rIns="91440" bIns="45720">
            <a:spAutoFit/>
          </a:bodyPr>
          <a:lstStyle/>
          <a:p>
            <a:pPr algn="ctr"/>
            <a:r>
              <a:rPr lang="en-US" sz="5400" b="0" cap="none" spc="0" dirty="0">
                <a:ln w="0"/>
                <a:solidFill>
                  <a:srgbClr val="FF0000"/>
                </a:solidFill>
                <a:effectLst>
                  <a:outerShdw blurRad="38100" dist="19050" dir="2700000" algn="tl" rotWithShape="0">
                    <a:schemeClr val="dk1">
                      <a:alpha val="40000"/>
                    </a:schemeClr>
                  </a:outerShdw>
                </a:effectLst>
                <a:sym typeface="Wingdings" panose="05000000000000000000" pitchFamily="2" charset="2"/>
              </a:rPr>
              <a:t></a:t>
            </a:r>
            <a:endParaRPr lang="en-US" sz="5400" b="0" cap="none" spc="0" dirty="0">
              <a:ln w="0"/>
              <a:solidFill>
                <a:srgbClr val="FF0000"/>
              </a:solidFill>
              <a:effectLst>
                <a:outerShdw blurRad="38100" dist="19050" dir="2700000" algn="tl" rotWithShape="0">
                  <a:schemeClr val="dk1">
                    <a:alpha val="40000"/>
                  </a:schemeClr>
                </a:outerShdw>
              </a:effectLst>
            </a:endParaRPr>
          </a:p>
        </p:txBody>
      </p:sp>
      <p:sp>
        <p:nvSpPr>
          <p:cNvPr id="7" name="Rectangle 6">
            <a:extLst>
              <a:ext uri="{FF2B5EF4-FFF2-40B4-BE49-F238E27FC236}">
                <a16:creationId xmlns:a16="http://schemas.microsoft.com/office/drawing/2014/main" id="{6A09DEA3-FEF8-4CF3-A45C-A29BFE6E4C47}"/>
              </a:ext>
            </a:extLst>
          </p:cNvPr>
          <p:cNvSpPr/>
          <p:nvPr/>
        </p:nvSpPr>
        <p:spPr>
          <a:xfrm>
            <a:off x="8961980" y="4272636"/>
            <a:ext cx="728083" cy="923330"/>
          </a:xfrm>
          <a:prstGeom prst="rect">
            <a:avLst/>
          </a:prstGeom>
          <a:noFill/>
        </p:spPr>
        <p:txBody>
          <a:bodyPr wrap="none" lIns="91440" tIns="45720" rIns="91440" bIns="45720">
            <a:spAutoFit/>
          </a:bodyPr>
          <a:lstStyle/>
          <a:p>
            <a:pPr algn="ctr"/>
            <a:r>
              <a:rPr lang="en-US" sz="5400" b="0" cap="none" spc="0" dirty="0">
                <a:ln w="0"/>
                <a:solidFill>
                  <a:srgbClr val="FF0000"/>
                </a:solidFill>
                <a:effectLst>
                  <a:outerShdw blurRad="38100" dist="19050" dir="2700000" algn="tl" rotWithShape="0">
                    <a:schemeClr val="dk1">
                      <a:alpha val="40000"/>
                    </a:schemeClr>
                  </a:outerShdw>
                </a:effectLst>
                <a:sym typeface="Wingdings" panose="05000000000000000000" pitchFamily="2" charset="2"/>
              </a:rPr>
              <a:t></a:t>
            </a:r>
            <a:endParaRPr lang="en-US" sz="5400" b="0" cap="none" spc="0" dirty="0">
              <a:ln w="0"/>
              <a:solidFill>
                <a:srgbClr val="FF0000"/>
              </a:solidFill>
              <a:effectLst>
                <a:outerShdw blurRad="38100" dist="19050" dir="2700000" algn="tl" rotWithShape="0">
                  <a:schemeClr val="dk1">
                    <a:alpha val="40000"/>
                  </a:schemeClr>
                </a:outerShdw>
              </a:effectLst>
            </a:endParaRPr>
          </a:p>
        </p:txBody>
      </p:sp>
      <p:pic>
        <p:nvPicPr>
          <p:cNvPr id="5" name="Track 79">
            <a:hlinkClick r:id="" action="ppaction://media"/>
            <a:extLst>
              <a:ext uri="{FF2B5EF4-FFF2-40B4-BE49-F238E27FC236}">
                <a16:creationId xmlns:a16="http://schemas.microsoft.com/office/drawing/2014/main" id="{87EC73D8-53FB-45BC-9DC5-1E4EC24B56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36745" y="1523385"/>
            <a:ext cx="609600" cy="609600"/>
          </a:xfrm>
          <a:prstGeom prst="rect">
            <a:avLst/>
          </a:prstGeom>
        </p:spPr>
      </p:pic>
    </p:spTree>
    <p:extLst>
      <p:ext uri="{BB962C8B-B14F-4D97-AF65-F5344CB8AC3E}">
        <p14:creationId xmlns:p14="http://schemas.microsoft.com/office/powerpoint/2010/main" val="7189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250" fill="hold"/>
                                        <p:tgtEl>
                                          <p:spTgt spid="7"/>
                                        </p:tgtEl>
                                        <p:attrNameLst>
                                          <p:attrName>ppt_x</p:attrName>
                                        </p:attrNameLst>
                                      </p:cBhvr>
                                      <p:tavLst>
                                        <p:tav tm="0">
                                          <p:val>
                                            <p:strVal val="1+#ppt_w/2"/>
                                          </p:val>
                                        </p:tav>
                                        <p:tav tm="100000">
                                          <p:val>
                                            <p:strVal val="#ppt_x"/>
                                          </p:val>
                                        </p:tav>
                                      </p:tavLst>
                                    </p:anim>
                                    <p:anim calcmode="lin" valueType="num">
                                      <p:cBhvr additive="base">
                                        <p:cTn id="14" dur="12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59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74384C-01BD-4869-92CB-49E17AD5E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80537">
            <a:off x="1159151" y="4933600"/>
            <a:ext cx="994081" cy="1723712"/>
          </a:xfrm>
          <a:prstGeom prst="rect">
            <a:avLst/>
          </a:prstGeom>
        </p:spPr>
      </p:pic>
      <p:pic>
        <p:nvPicPr>
          <p:cNvPr id="6" name="Picture 5">
            <a:extLst>
              <a:ext uri="{FF2B5EF4-FFF2-40B4-BE49-F238E27FC236}">
                <a16:creationId xmlns:a16="http://schemas.microsoft.com/office/drawing/2014/main" id="{095F8FE4-82B2-4DE4-A272-A8994AB7B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80537">
            <a:off x="7011143" y="4931001"/>
            <a:ext cx="994081" cy="1723712"/>
          </a:xfrm>
          <a:prstGeom prst="rect">
            <a:avLst/>
          </a:prstGeom>
        </p:spPr>
      </p:pic>
      <p:pic>
        <p:nvPicPr>
          <p:cNvPr id="7" name="Picture 6">
            <a:extLst>
              <a:ext uri="{FF2B5EF4-FFF2-40B4-BE49-F238E27FC236}">
                <a16:creationId xmlns:a16="http://schemas.microsoft.com/office/drawing/2014/main" id="{C59B7CFD-734C-4910-B1B9-911CDFE89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80537">
            <a:off x="10131165" y="5020759"/>
            <a:ext cx="994081" cy="1723712"/>
          </a:xfrm>
          <a:prstGeom prst="rect">
            <a:avLst/>
          </a:prstGeom>
        </p:spPr>
      </p:pic>
      <p:pic>
        <p:nvPicPr>
          <p:cNvPr id="8" name="Picture 7">
            <a:extLst>
              <a:ext uri="{FF2B5EF4-FFF2-40B4-BE49-F238E27FC236}">
                <a16:creationId xmlns:a16="http://schemas.microsoft.com/office/drawing/2014/main" id="{633C0A26-45C9-4546-BD20-5E7B303153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80537">
            <a:off x="3636265" y="5020759"/>
            <a:ext cx="994081" cy="1723712"/>
          </a:xfrm>
          <a:prstGeom prst="rect">
            <a:avLst/>
          </a:prstGeom>
        </p:spPr>
      </p:pic>
      <p:sp>
        <p:nvSpPr>
          <p:cNvPr id="9" name="Text Placeholder 7">
            <a:extLst>
              <a:ext uri="{FF2B5EF4-FFF2-40B4-BE49-F238E27FC236}">
                <a16:creationId xmlns:a16="http://schemas.microsoft.com/office/drawing/2014/main" id="{9A645F58-F9DE-4F38-B10F-C0D73F0E9D00}"/>
              </a:ext>
            </a:extLst>
          </p:cNvPr>
          <p:cNvSpPr txBox="1">
            <a:spLocks/>
          </p:cNvSpPr>
          <p:nvPr/>
        </p:nvSpPr>
        <p:spPr>
          <a:xfrm>
            <a:off x="548427" y="307528"/>
            <a:ext cx="7100880" cy="17906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masis MT Pro Black" panose="02040A04050005020304" pitchFamily="18" charset="0"/>
                <a:cs typeface="Leelawadee" panose="020B0502040204020203" pitchFamily="34" charset="-34"/>
              </a:rPr>
              <a:t>Let’s play: </a:t>
            </a:r>
          </a:p>
          <a:p>
            <a:pPr marL="0" indent="0">
              <a:spcBef>
                <a:spcPts val="0"/>
              </a:spcBef>
              <a:buNone/>
            </a:pP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masis MT Pro Black" panose="02040A04050005020304" pitchFamily="18" charset="0"/>
                <a:cs typeface="Leelawadee" panose="020B0502040204020203" pitchFamily="34" charset="-34"/>
              </a:rPr>
              <a:t>Who says fast?</a:t>
            </a:r>
          </a:p>
        </p:txBody>
      </p:sp>
      <p:sp>
        <p:nvSpPr>
          <p:cNvPr id="10" name="Speech Bubble: Rectangle 9">
            <a:extLst>
              <a:ext uri="{FF2B5EF4-FFF2-40B4-BE49-F238E27FC236}">
                <a16:creationId xmlns:a16="http://schemas.microsoft.com/office/drawing/2014/main" id="{7652AC7C-9BFD-45B7-A0F1-5FF7847E5BB9}"/>
              </a:ext>
            </a:extLst>
          </p:cNvPr>
          <p:cNvSpPr/>
          <p:nvPr/>
        </p:nvSpPr>
        <p:spPr>
          <a:xfrm>
            <a:off x="7649307" y="237344"/>
            <a:ext cx="3921369" cy="967154"/>
          </a:xfrm>
          <a:prstGeom prst="wedgeRectCallout">
            <a:avLst>
              <a:gd name="adj1" fmla="val 58540"/>
              <a:gd name="adj2" fmla="val 11522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dirty="0"/>
              <a:t>I have a book!</a:t>
            </a:r>
          </a:p>
        </p:txBody>
      </p:sp>
      <p:pic>
        <p:nvPicPr>
          <p:cNvPr id="11" name="Picture 10"/>
          <p:cNvPicPr>
            <a:picLocks noChangeAspect="1"/>
          </p:cNvPicPr>
          <p:nvPr/>
        </p:nvPicPr>
        <p:blipFill rotWithShape="1">
          <a:blip r:embed="rId4"/>
          <a:srcRect t="27392"/>
          <a:stretch/>
        </p:blipFill>
        <p:spPr>
          <a:xfrm>
            <a:off x="0" y="2122969"/>
            <a:ext cx="12192000" cy="2759458"/>
          </a:xfrm>
          <a:prstGeom prst="rect">
            <a:avLst/>
          </a:prstGeom>
        </p:spPr>
      </p:pic>
    </p:spTree>
    <p:extLst>
      <p:ext uri="{BB962C8B-B14F-4D97-AF65-F5344CB8AC3E}">
        <p14:creationId xmlns:p14="http://schemas.microsoft.com/office/powerpoint/2010/main" val="368849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285413" y="1826037"/>
            <a:ext cx="1641913" cy="1399119"/>
          </a:xfrm>
          <a:prstGeom prst="rect">
            <a:avLst/>
          </a:prstGeom>
        </p:spPr>
      </p:pic>
      <p:sp>
        <p:nvSpPr>
          <p:cNvPr id="43" name="Text Placeholder 7">
            <a:extLst>
              <a:ext uri="{FF2B5EF4-FFF2-40B4-BE49-F238E27FC236}">
                <a16:creationId xmlns:a16="http://schemas.microsoft.com/office/drawing/2014/main" id="{7E20EAD1-764F-43C3-B272-4583E9418F05}"/>
              </a:ext>
            </a:extLst>
          </p:cNvPr>
          <p:cNvSpPr txBox="1">
            <a:spLocks/>
          </p:cNvSpPr>
          <p:nvPr/>
        </p:nvSpPr>
        <p:spPr>
          <a:xfrm>
            <a:off x="7496565" y="1826037"/>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n>
                <a:solidFill>
                  <a:schemeClr val="bg1"/>
                </a:solidFill>
              </a:ln>
              <a:solidFill>
                <a:schemeClr val="bg1"/>
              </a:solidFill>
            </a:endParaRPr>
          </a:p>
        </p:txBody>
      </p:sp>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11" name="Text Placeholder 7">
            <a:extLst>
              <a:ext uri="{FF2B5EF4-FFF2-40B4-BE49-F238E27FC236}">
                <a16:creationId xmlns:a16="http://schemas.microsoft.com/office/drawing/2014/main" id="{B6E14961-8C54-42D0-BE64-4DFF0C7CBD3D}"/>
              </a:ext>
            </a:extLst>
          </p:cNvPr>
          <p:cNvSpPr txBox="1">
            <a:spLocks/>
          </p:cNvSpPr>
          <p:nvPr/>
        </p:nvSpPr>
        <p:spPr>
          <a:xfrm>
            <a:off x="3902374" y="1238681"/>
            <a:ext cx="8289626" cy="954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Look, complete and read.</a:t>
            </a:r>
          </a:p>
        </p:txBody>
      </p:sp>
      <p:sp>
        <p:nvSpPr>
          <p:cNvPr id="12" name="Rectangle 11">
            <a:extLst>
              <a:ext uri="{FF2B5EF4-FFF2-40B4-BE49-F238E27FC236}">
                <a16:creationId xmlns:a16="http://schemas.microsoft.com/office/drawing/2014/main" id="{E63CAB7D-B6D3-4431-ACB0-83B0DA1671B7}"/>
              </a:ext>
            </a:extLst>
          </p:cNvPr>
          <p:cNvSpPr/>
          <p:nvPr/>
        </p:nvSpPr>
        <p:spPr>
          <a:xfrm>
            <a:off x="2491410" y="992812"/>
            <a:ext cx="1410964" cy="1200329"/>
          </a:xfrm>
          <a:prstGeom prst="rect">
            <a:avLst/>
          </a:prstGeom>
          <a:noFill/>
        </p:spPr>
        <p:txBody>
          <a:bodyPr wrap="non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③</a:t>
            </a:r>
          </a:p>
        </p:txBody>
      </p:sp>
    </p:spTree>
    <p:extLst>
      <p:ext uri="{BB962C8B-B14F-4D97-AF65-F5344CB8AC3E}">
        <p14:creationId xmlns:p14="http://schemas.microsoft.com/office/powerpoint/2010/main" val="1352445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3501" y="198217"/>
            <a:ext cx="10572750" cy="6524625"/>
          </a:xfrm>
          <a:prstGeom prst="rect">
            <a:avLst/>
          </a:prstGeom>
        </p:spPr>
      </p:pic>
      <p:sp>
        <p:nvSpPr>
          <p:cNvPr id="5" name="Rectangle 4">
            <a:extLst>
              <a:ext uri="{FF2B5EF4-FFF2-40B4-BE49-F238E27FC236}">
                <a16:creationId xmlns:a16="http://schemas.microsoft.com/office/drawing/2014/main" id="{AAFDF672-07CC-4E61-9DEE-92873DC22848}"/>
              </a:ext>
            </a:extLst>
          </p:cNvPr>
          <p:cNvSpPr/>
          <p:nvPr/>
        </p:nvSpPr>
        <p:spPr>
          <a:xfrm>
            <a:off x="3734789" y="3106586"/>
            <a:ext cx="925253" cy="707886"/>
          </a:xfrm>
          <a:prstGeom prst="rect">
            <a:avLst/>
          </a:prstGeom>
          <a:noFill/>
        </p:spPr>
        <p:txBody>
          <a:bodyPr wrap="none" lIns="91440" tIns="45720" rIns="91440" bIns="45720">
            <a:spAutoFit/>
          </a:bodyPr>
          <a:lstStyle/>
          <a:p>
            <a:pPr algn="ctr"/>
            <a:r>
              <a:rPr lang="en-US" sz="4000" cap="none" spc="0" dirty="0">
                <a:ln w="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pen</a:t>
            </a:r>
            <a:endParaRPr lang="en-US" sz="4000" cap="none" spc="0" dirty="0">
              <a:ln w="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0CB44775-261B-4A8B-AE40-1861E586FD96}"/>
              </a:ext>
            </a:extLst>
          </p:cNvPr>
          <p:cNvSpPr/>
          <p:nvPr/>
        </p:nvSpPr>
        <p:spPr>
          <a:xfrm>
            <a:off x="9341493" y="3106586"/>
            <a:ext cx="1566454" cy="707886"/>
          </a:xfrm>
          <a:prstGeom prst="rect">
            <a:avLst/>
          </a:prstGeom>
          <a:noFill/>
        </p:spPr>
        <p:txBody>
          <a:bodyPr wrap="none" lIns="91440" tIns="45720" rIns="91440" bIns="45720">
            <a:spAutoFit/>
          </a:bodyPr>
          <a:lstStyle/>
          <a:p>
            <a:pPr algn="ctr"/>
            <a:r>
              <a:rPr lang="en-US" sz="4000" b="0" cap="none" spc="0" dirty="0">
                <a:ln w="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 book</a:t>
            </a:r>
            <a:endParaRPr lang="en-US" sz="4000" b="0" cap="none" spc="0" dirty="0">
              <a:ln w="0"/>
              <a:solidFill>
                <a:srgbClr val="FF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D861AA9A-A6B5-45D0-A84A-C9BF29D056ED}"/>
              </a:ext>
            </a:extLst>
          </p:cNvPr>
          <p:cNvSpPr/>
          <p:nvPr/>
        </p:nvSpPr>
        <p:spPr>
          <a:xfrm>
            <a:off x="2170421" y="6092708"/>
            <a:ext cx="1773242" cy="553998"/>
          </a:xfrm>
          <a:prstGeom prst="rect">
            <a:avLst/>
          </a:prstGeom>
          <a:noFill/>
        </p:spPr>
        <p:txBody>
          <a:bodyPr wrap="none" lIns="91440" tIns="45720" rIns="91440" bIns="45720">
            <a:spAutoFit/>
          </a:bodyPr>
          <a:lstStyle/>
          <a:p>
            <a:pPr algn="ctr"/>
            <a:r>
              <a:rPr lang="en-US" sz="3000" cap="none" spc="-150" dirty="0">
                <a:ln w="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have a ruler</a:t>
            </a:r>
            <a:endParaRPr lang="en-US" sz="3000" cap="none" spc="-150" dirty="0">
              <a:ln w="0"/>
              <a:solidFill>
                <a:srgbClr val="FF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34CA275E-9A24-41D7-8387-09E99309EC1F}"/>
              </a:ext>
            </a:extLst>
          </p:cNvPr>
          <p:cNvSpPr/>
          <p:nvPr/>
        </p:nvSpPr>
        <p:spPr>
          <a:xfrm>
            <a:off x="8032590" y="6092708"/>
            <a:ext cx="2792752" cy="553998"/>
          </a:xfrm>
          <a:prstGeom prst="rect">
            <a:avLst/>
          </a:prstGeom>
          <a:noFill/>
        </p:spPr>
        <p:txBody>
          <a:bodyPr wrap="none" lIns="91440" tIns="45720" rIns="91440" bIns="45720">
            <a:spAutoFit/>
          </a:bodyPr>
          <a:lstStyle/>
          <a:p>
            <a:pPr algn="ctr"/>
            <a:r>
              <a:rPr lang="en-US" sz="3000" b="0" cap="none" spc="-150" dirty="0">
                <a:ln w="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I have a school bag</a:t>
            </a:r>
            <a:endParaRPr lang="en-US" sz="3000" b="0" cap="none" spc="-150" dirty="0">
              <a:ln w="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013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250" fill="hold"/>
                                        <p:tgtEl>
                                          <p:spTgt spid="6"/>
                                        </p:tgtEl>
                                        <p:attrNameLst>
                                          <p:attrName>ppt_x</p:attrName>
                                        </p:attrNameLst>
                                      </p:cBhvr>
                                      <p:tavLst>
                                        <p:tav tm="0">
                                          <p:val>
                                            <p:strVal val="0-#ppt_w/2"/>
                                          </p:val>
                                        </p:tav>
                                        <p:tav tm="100000">
                                          <p:val>
                                            <p:strVal val="#ppt_x"/>
                                          </p:val>
                                        </p:tav>
                                      </p:tavLst>
                                    </p:anim>
                                    <p:anim calcmode="lin" valueType="num">
                                      <p:cBhvr additive="base">
                                        <p:cTn id="14" dur="12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250" fill="hold"/>
                                        <p:tgtEl>
                                          <p:spTgt spid="7"/>
                                        </p:tgtEl>
                                        <p:attrNameLst>
                                          <p:attrName>ppt_x</p:attrName>
                                        </p:attrNameLst>
                                      </p:cBhvr>
                                      <p:tavLst>
                                        <p:tav tm="0">
                                          <p:val>
                                            <p:strVal val="0-#ppt_w/2"/>
                                          </p:val>
                                        </p:tav>
                                        <p:tav tm="100000">
                                          <p:val>
                                            <p:strVal val="#ppt_x"/>
                                          </p:val>
                                        </p:tav>
                                      </p:tavLst>
                                    </p:anim>
                                    <p:anim calcmode="lin" valueType="num">
                                      <p:cBhvr additive="base">
                                        <p:cTn id="20" dur="1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250" fill="hold"/>
                                        <p:tgtEl>
                                          <p:spTgt spid="8"/>
                                        </p:tgtEl>
                                        <p:attrNameLst>
                                          <p:attrName>ppt_x</p:attrName>
                                        </p:attrNameLst>
                                      </p:cBhvr>
                                      <p:tavLst>
                                        <p:tav tm="0">
                                          <p:val>
                                            <p:strVal val="0-#ppt_w/2"/>
                                          </p:val>
                                        </p:tav>
                                        <p:tav tm="100000">
                                          <p:val>
                                            <p:strVal val="#ppt_x"/>
                                          </p:val>
                                        </p:tav>
                                      </p:tavLst>
                                    </p:anim>
                                    <p:anim calcmode="lin" valueType="num">
                                      <p:cBhvr additive="base">
                                        <p:cTn id="26" dur="12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46601" y="879125"/>
            <a:ext cx="1641913" cy="1399119"/>
          </a:xfrm>
          <a:prstGeom prst="rect">
            <a:avLst/>
          </a:prstGeom>
        </p:spPr>
      </p:pic>
      <p:sp>
        <p:nvSpPr>
          <p:cNvPr id="43" name="Text Placeholder 7">
            <a:extLst>
              <a:ext uri="{FF2B5EF4-FFF2-40B4-BE49-F238E27FC236}">
                <a16:creationId xmlns:a16="http://schemas.microsoft.com/office/drawing/2014/main" id="{7E20EAD1-764F-43C3-B272-4583E9418F05}"/>
              </a:ext>
            </a:extLst>
          </p:cNvPr>
          <p:cNvSpPr txBox="1">
            <a:spLocks/>
          </p:cNvSpPr>
          <p:nvPr/>
        </p:nvSpPr>
        <p:spPr>
          <a:xfrm>
            <a:off x="7496565" y="1826037"/>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n>
                <a:solidFill>
                  <a:schemeClr val="bg1"/>
                </a:solidFill>
              </a:ln>
              <a:solidFill>
                <a:schemeClr val="bg1"/>
              </a:solidFill>
            </a:endParaRPr>
          </a:p>
        </p:txBody>
      </p:sp>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11" name="Text Placeholder 7">
            <a:extLst>
              <a:ext uri="{FF2B5EF4-FFF2-40B4-BE49-F238E27FC236}">
                <a16:creationId xmlns:a16="http://schemas.microsoft.com/office/drawing/2014/main" id="{B6E14961-8C54-42D0-BE64-4DFF0C7CBD3D}"/>
              </a:ext>
            </a:extLst>
          </p:cNvPr>
          <p:cNvSpPr txBox="1">
            <a:spLocks/>
          </p:cNvSpPr>
          <p:nvPr/>
        </p:nvSpPr>
        <p:spPr>
          <a:xfrm>
            <a:off x="1909783" y="469682"/>
            <a:ext cx="10713225" cy="954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Game: Choose the right pairs!</a:t>
            </a:r>
          </a:p>
        </p:txBody>
      </p:sp>
    </p:spTree>
    <p:extLst>
      <p:ext uri="{BB962C8B-B14F-4D97-AF65-F5344CB8AC3E}">
        <p14:creationId xmlns:p14="http://schemas.microsoft.com/office/powerpoint/2010/main" val="2441079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00E37FD-9CE5-4046-B6C9-B48D217C34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028986" y="4107818"/>
            <a:ext cx="3087479" cy="1961994"/>
          </a:xfrm>
          <a:prstGeom prst="rect">
            <a:avLst/>
          </a:prstGeom>
        </p:spPr>
      </p:pic>
      <p:pic>
        <p:nvPicPr>
          <p:cNvPr id="5" name="Picture 4">
            <a:extLst>
              <a:ext uri="{FF2B5EF4-FFF2-40B4-BE49-F238E27FC236}">
                <a16:creationId xmlns:a16="http://schemas.microsoft.com/office/drawing/2014/main" id="{0A957AFA-DE8D-4C83-97B2-7AA3CBAB86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512" y="383680"/>
            <a:ext cx="1966773" cy="2644056"/>
          </a:xfrm>
          <a:prstGeom prst="rect">
            <a:avLst/>
          </a:prstGeom>
        </p:spPr>
      </p:pic>
      <p:cxnSp>
        <p:nvCxnSpPr>
          <p:cNvPr id="7" name="Straight Connector 6">
            <a:extLst>
              <a:ext uri="{FF2B5EF4-FFF2-40B4-BE49-F238E27FC236}">
                <a16:creationId xmlns:a16="http://schemas.microsoft.com/office/drawing/2014/main" id="{B4DF5E25-4125-4BED-A4E1-6322D86E51E3}"/>
              </a:ext>
            </a:extLst>
          </p:cNvPr>
          <p:cNvCxnSpPr/>
          <p:nvPr/>
        </p:nvCxnSpPr>
        <p:spPr>
          <a:xfrm>
            <a:off x="606669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A364E4B-3606-41A7-9581-3E912A090AB6}"/>
              </a:ext>
            </a:extLst>
          </p:cNvPr>
          <p:cNvCxnSpPr/>
          <p:nvPr/>
        </p:nvCxnSpPr>
        <p:spPr>
          <a:xfrm>
            <a:off x="3001105"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CCBF5C-FFC3-4C18-BFA0-F556BC3679CB}"/>
              </a:ext>
            </a:extLst>
          </p:cNvPr>
          <p:cNvCxnSpPr/>
          <p:nvPr/>
        </p:nvCxnSpPr>
        <p:spPr>
          <a:xfrm>
            <a:off x="9114692"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461146A-DA1E-4033-B02F-2E6A0715E8AD}"/>
              </a:ext>
            </a:extLst>
          </p:cNvPr>
          <p:cNvCxnSpPr>
            <a:cxnSpLocks/>
          </p:cNvCxnSpPr>
          <p:nvPr/>
        </p:nvCxnSpPr>
        <p:spPr>
          <a:xfrm>
            <a:off x="-29310" y="3411416"/>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C732E5A-6D1A-4A20-9DCE-146F594C89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3541" y="444109"/>
            <a:ext cx="2558368" cy="2558368"/>
          </a:xfrm>
          <a:prstGeom prst="rect">
            <a:avLst/>
          </a:prstGeom>
        </p:spPr>
      </p:pic>
      <p:pic>
        <p:nvPicPr>
          <p:cNvPr id="16" name="Picture 15">
            <a:extLst>
              <a:ext uri="{FF2B5EF4-FFF2-40B4-BE49-F238E27FC236}">
                <a16:creationId xmlns:a16="http://schemas.microsoft.com/office/drawing/2014/main" id="{26FD8E86-D29E-494A-84E7-2D23F5809D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flipV="1">
            <a:off x="-115632" y="4091368"/>
            <a:ext cx="3277755" cy="2185169"/>
          </a:xfrm>
          <a:prstGeom prst="rect">
            <a:avLst/>
          </a:prstGeom>
        </p:spPr>
      </p:pic>
      <p:sp>
        <p:nvSpPr>
          <p:cNvPr id="19" name="Rectangle 18">
            <a:extLst>
              <a:ext uri="{FF2B5EF4-FFF2-40B4-BE49-F238E27FC236}">
                <a16:creationId xmlns:a16="http://schemas.microsoft.com/office/drawing/2014/main" id="{B1ED7348-2965-41AB-8591-15836DE64094}"/>
              </a:ext>
            </a:extLst>
          </p:cNvPr>
          <p:cNvSpPr/>
          <p:nvPr/>
        </p:nvSpPr>
        <p:spPr>
          <a:xfrm>
            <a:off x="6475923" y="846757"/>
            <a:ext cx="2194363" cy="1754326"/>
          </a:xfrm>
          <a:prstGeom prst="rect">
            <a:avLst/>
          </a:prstGeom>
          <a:noFill/>
        </p:spPr>
        <p:txBody>
          <a:bodyPr wrap="square" lIns="91440" tIns="45720" rIns="91440" bIns="45720">
            <a:spAutoFit/>
          </a:bodyPr>
          <a:lstStyle/>
          <a:p>
            <a:pPr algn="ctr"/>
            <a:r>
              <a:rPr lang="en-US" sz="5400" b="0" cap="none" spc="-150" dirty="0">
                <a:ln w="0"/>
                <a:solidFill>
                  <a:schemeClr val="tx1"/>
                </a:solidFill>
                <a:effectLst>
                  <a:outerShdw blurRad="38100" dist="19050" dir="2700000" algn="tl" rotWithShape="0">
                    <a:schemeClr val="dk1">
                      <a:alpha val="40000"/>
                    </a:schemeClr>
                  </a:outerShdw>
                </a:effectLst>
              </a:rPr>
              <a:t>I have a ruler.</a:t>
            </a:r>
          </a:p>
        </p:txBody>
      </p:sp>
      <p:sp>
        <p:nvSpPr>
          <p:cNvPr id="20" name="Rectangle 19">
            <a:extLst>
              <a:ext uri="{FF2B5EF4-FFF2-40B4-BE49-F238E27FC236}">
                <a16:creationId xmlns:a16="http://schemas.microsoft.com/office/drawing/2014/main" id="{01E53DC5-D9F4-408B-9FD5-57AAA62FE33A}"/>
              </a:ext>
            </a:extLst>
          </p:cNvPr>
          <p:cNvSpPr/>
          <p:nvPr/>
        </p:nvSpPr>
        <p:spPr>
          <a:xfrm>
            <a:off x="6424944" y="4211652"/>
            <a:ext cx="2194363" cy="1754326"/>
          </a:xfrm>
          <a:prstGeom prst="rect">
            <a:avLst/>
          </a:prstGeom>
          <a:noFill/>
        </p:spPr>
        <p:txBody>
          <a:bodyPr wrap="square" lIns="91440" tIns="45720" rIns="91440" bIns="45720">
            <a:spAutoFit/>
          </a:bodyPr>
          <a:lstStyle/>
          <a:p>
            <a:pPr algn="ctr"/>
            <a:r>
              <a:rPr lang="en-US" sz="5400" b="0" cap="none" spc="-150" dirty="0">
                <a:ln w="0"/>
                <a:solidFill>
                  <a:schemeClr val="tx1"/>
                </a:solidFill>
                <a:effectLst>
                  <a:outerShdw blurRad="38100" dist="19050" dir="2700000" algn="tl" rotWithShape="0">
                    <a:schemeClr val="dk1">
                      <a:alpha val="40000"/>
                    </a:schemeClr>
                  </a:outerShdw>
                </a:effectLst>
              </a:rPr>
              <a:t>I have a pencil.</a:t>
            </a:r>
          </a:p>
        </p:txBody>
      </p:sp>
      <p:sp>
        <p:nvSpPr>
          <p:cNvPr id="21" name="Rectangle 20">
            <a:extLst>
              <a:ext uri="{FF2B5EF4-FFF2-40B4-BE49-F238E27FC236}">
                <a16:creationId xmlns:a16="http://schemas.microsoft.com/office/drawing/2014/main" id="{3791D9CA-99C1-4DD7-90AB-9C38E63EA938}"/>
              </a:ext>
            </a:extLst>
          </p:cNvPr>
          <p:cNvSpPr/>
          <p:nvPr/>
        </p:nvSpPr>
        <p:spPr>
          <a:xfrm>
            <a:off x="9472945" y="4211652"/>
            <a:ext cx="2194363" cy="1754326"/>
          </a:xfrm>
          <a:prstGeom prst="rect">
            <a:avLst/>
          </a:prstGeom>
          <a:noFill/>
        </p:spPr>
        <p:txBody>
          <a:bodyPr wrap="square" lIns="91440" tIns="45720" rIns="91440" bIns="45720">
            <a:spAutoFit/>
          </a:bodyPr>
          <a:lstStyle/>
          <a:p>
            <a:pPr algn="ctr"/>
            <a:r>
              <a:rPr lang="en-US" sz="5400" b="0" cap="none" spc="-150" dirty="0">
                <a:ln w="0"/>
                <a:solidFill>
                  <a:schemeClr val="tx1"/>
                </a:solidFill>
                <a:effectLst>
                  <a:outerShdw blurRad="38100" dist="19050" dir="2700000" algn="tl" rotWithShape="0">
                    <a:schemeClr val="dk1">
                      <a:alpha val="40000"/>
                    </a:schemeClr>
                  </a:outerShdw>
                </a:effectLst>
              </a:rPr>
              <a:t>I have a bag.</a:t>
            </a:r>
          </a:p>
        </p:txBody>
      </p:sp>
      <p:sp>
        <p:nvSpPr>
          <p:cNvPr id="22" name="Rectangle 21">
            <a:extLst>
              <a:ext uri="{FF2B5EF4-FFF2-40B4-BE49-F238E27FC236}">
                <a16:creationId xmlns:a16="http://schemas.microsoft.com/office/drawing/2014/main" id="{B79922E6-77B5-4FCE-A069-1343067CB101}"/>
              </a:ext>
            </a:extLst>
          </p:cNvPr>
          <p:cNvSpPr/>
          <p:nvPr/>
        </p:nvSpPr>
        <p:spPr>
          <a:xfrm>
            <a:off x="9523924" y="856855"/>
            <a:ext cx="2194363" cy="1754326"/>
          </a:xfrm>
          <a:prstGeom prst="rect">
            <a:avLst/>
          </a:prstGeom>
          <a:noFill/>
        </p:spPr>
        <p:txBody>
          <a:bodyPr wrap="square" lIns="91440" tIns="45720" rIns="91440" bIns="45720">
            <a:spAutoFit/>
          </a:bodyPr>
          <a:lstStyle/>
          <a:p>
            <a:pPr algn="ctr"/>
            <a:r>
              <a:rPr lang="en-US" sz="5400" b="0" cap="none" spc="-150" dirty="0">
                <a:ln w="0"/>
                <a:solidFill>
                  <a:schemeClr val="tx1"/>
                </a:solidFill>
                <a:effectLst>
                  <a:outerShdw blurRad="38100" dist="19050" dir="2700000" algn="tl" rotWithShape="0">
                    <a:schemeClr val="dk1">
                      <a:alpha val="40000"/>
                    </a:schemeClr>
                  </a:outerShdw>
                </a:effectLst>
              </a:rPr>
              <a:t>I have a pen.</a:t>
            </a:r>
          </a:p>
        </p:txBody>
      </p:sp>
      <p:sp>
        <p:nvSpPr>
          <p:cNvPr id="25" name="Rectangle 20">
            <a:extLst>
              <a:ext uri="{FF2B5EF4-FFF2-40B4-BE49-F238E27FC236}">
                <a16:creationId xmlns:a16="http://schemas.microsoft.com/office/drawing/2014/main" id="{4D283589-7654-44C6-9B48-D314729AA959}"/>
              </a:ext>
            </a:extLst>
          </p:cNvPr>
          <p:cNvSpPr/>
          <p:nvPr/>
        </p:nvSpPr>
        <p:spPr>
          <a:xfrm>
            <a:off x="19114" y="3439563"/>
            <a:ext cx="2958921" cy="3348097"/>
          </a:xfrm>
          <a:prstGeom prst="rect">
            <a:avLst/>
          </a:prstGeom>
          <a:blipFill>
            <a:blip r:embed="rId7"/>
            <a:tile tx="0" ty="0" sx="100000" sy="100000" flip="none" algn="tl"/>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prstClr val="white"/>
                </a:solidFill>
                <a:latin typeface="Poppins SemiBold" panose="00000700000000000000" pitchFamily="2" charset="0"/>
                <a:cs typeface="Poppins SemiBold" panose="00000700000000000000" pitchFamily="2" charset="0"/>
              </a:rPr>
              <a:t>3</a:t>
            </a:r>
          </a:p>
        </p:txBody>
      </p:sp>
      <p:sp>
        <p:nvSpPr>
          <p:cNvPr id="26" name="&quot;No&quot; Symbol 21">
            <a:extLst>
              <a:ext uri="{FF2B5EF4-FFF2-40B4-BE49-F238E27FC236}">
                <a16:creationId xmlns:a16="http://schemas.microsoft.com/office/drawing/2014/main" id="{CCAC2447-863A-44DB-BA2F-345DB29072F5}"/>
              </a:ext>
            </a:extLst>
          </p:cNvPr>
          <p:cNvSpPr/>
          <p:nvPr/>
        </p:nvSpPr>
        <p:spPr>
          <a:xfrm>
            <a:off x="2252463" y="6134352"/>
            <a:ext cx="678820" cy="609600"/>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29" name="Rectangle 44">
            <a:extLst>
              <a:ext uri="{FF2B5EF4-FFF2-40B4-BE49-F238E27FC236}">
                <a16:creationId xmlns:a16="http://schemas.microsoft.com/office/drawing/2014/main" id="{CA908D8A-BD1E-458C-8E2B-F73C08A27534}"/>
              </a:ext>
            </a:extLst>
          </p:cNvPr>
          <p:cNvSpPr/>
          <p:nvPr/>
        </p:nvSpPr>
        <p:spPr>
          <a:xfrm>
            <a:off x="23444" y="0"/>
            <a:ext cx="2958921" cy="3411416"/>
          </a:xfrm>
          <a:prstGeom prst="rect">
            <a:avLst/>
          </a:prstGeom>
          <a:blipFill>
            <a:blip r:embed="rId7"/>
            <a:tile tx="0" ty="0" sx="100000" sy="100000" flip="none" algn="tl"/>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prstClr val="white"/>
                </a:solidFill>
                <a:latin typeface="Poppins SemiBold" panose="00000700000000000000" pitchFamily="2" charset="0"/>
                <a:cs typeface="Poppins SemiBold" panose="00000700000000000000" pitchFamily="2" charset="0"/>
              </a:rPr>
              <a:t>1</a:t>
            </a:r>
          </a:p>
        </p:txBody>
      </p:sp>
      <p:sp>
        <p:nvSpPr>
          <p:cNvPr id="30" name="&quot;No&quot; Symbol 45">
            <a:extLst>
              <a:ext uri="{FF2B5EF4-FFF2-40B4-BE49-F238E27FC236}">
                <a16:creationId xmlns:a16="http://schemas.microsoft.com/office/drawing/2014/main" id="{D62DBBB0-6ECC-487B-8711-01FF2E964BA9}"/>
              </a:ext>
            </a:extLst>
          </p:cNvPr>
          <p:cNvSpPr/>
          <p:nvPr/>
        </p:nvSpPr>
        <p:spPr>
          <a:xfrm>
            <a:off x="2200829" y="2662741"/>
            <a:ext cx="678820" cy="609600"/>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31" name="Rectangle 44">
            <a:extLst>
              <a:ext uri="{FF2B5EF4-FFF2-40B4-BE49-F238E27FC236}">
                <a16:creationId xmlns:a16="http://schemas.microsoft.com/office/drawing/2014/main" id="{56554AA4-C0D8-45A4-82A7-8D773611E323}"/>
              </a:ext>
            </a:extLst>
          </p:cNvPr>
          <p:cNvSpPr/>
          <p:nvPr/>
        </p:nvSpPr>
        <p:spPr>
          <a:xfrm>
            <a:off x="3059260" y="-16782"/>
            <a:ext cx="2958921" cy="3411416"/>
          </a:xfrm>
          <a:prstGeom prst="rect">
            <a:avLst/>
          </a:prstGeom>
          <a:blipFill>
            <a:blip r:embed="rId7"/>
            <a:tile tx="0" ty="0" sx="100000" sy="100000" flip="none" algn="tl"/>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prstClr val="white"/>
                </a:solidFill>
                <a:latin typeface="Poppins SemiBold" panose="00000700000000000000" pitchFamily="2" charset="0"/>
                <a:cs typeface="Poppins SemiBold" panose="00000700000000000000" pitchFamily="2" charset="0"/>
              </a:rPr>
              <a:t>2</a:t>
            </a:r>
          </a:p>
        </p:txBody>
      </p:sp>
      <p:sp>
        <p:nvSpPr>
          <p:cNvPr id="32" name="&quot;No&quot; Symbol 45">
            <a:extLst>
              <a:ext uri="{FF2B5EF4-FFF2-40B4-BE49-F238E27FC236}">
                <a16:creationId xmlns:a16="http://schemas.microsoft.com/office/drawing/2014/main" id="{C1724546-7912-4516-B105-B877BD236B24}"/>
              </a:ext>
            </a:extLst>
          </p:cNvPr>
          <p:cNvSpPr/>
          <p:nvPr/>
        </p:nvSpPr>
        <p:spPr>
          <a:xfrm>
            <a:off x="5236645" y="2645959"/>
            <a:ext cx="678820" cy="609600"/>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33" name="Rectangle 20">
            <a:extLst>
              <a:ext uri="{FF2B5EF4-FFF2-40B4-BE49-F238E27FC236}">
                <a16:creationId xmlns:a16="http://schemas.microsoft.com/office/drawing/2014/main" id="{CEF19B6E-C0D7-4113-9AC9-DD24B9A932E0}"/>
              </a:ext>
            </a:extLst>
          </p:cNvPr>
          <p:cNvSpPr/>
          <p:nvPr/>
        </p:nvSpPr>
        <p:spPr>
          <a:xfrm>
            <a:off x="3054437" y="3439563"/>
            <a:ext cx="2958921" cy="3348097"/>
          </a:xfrm>
          <a:prstGeom prst="rect">
            <a:avLst/>
          </a:prstGeom>
          <a:blipFill>
            <a:blip r:embed="rId7"/>
            <a:tile tx="0" ty="0" sx="100000" sy="100000" flip="none" algn="tl"/>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prstClr val="white"/>
                </a:solidFill>
                <a:latin typeface="Poppins SemiBold" panose="00000700000000000000" pitchFamily="2" charset="0"/>
                <a:cs typeface="Poppins SemiBold" panose="00000700000000000000" pitchFamily="2" charset="0"/>
              </a:rPr>
              <a:t>4</a:t>
            </a:r>
          </a:p>
        </p:txBody>
      </p:sp>
      <p:sp>
        <p:nvSpPr>
          <p:cNvPr id="34" name="&quot;No&quot; Symbol 21">
            <a:extLst>
              <a:ext uri="{FF2B5EF4-FFF2-40B4-BE49-F238E27FC236}">
                <a16:creationId xmlns:a16="http://schemas.microsoft.com/office/drawing/2014/main" id="{4B824813-F4CD-441C-8F8A-A895064BC86A}"/>
              </a:ext>
            </a:extLst>
          </p:cNvPr>
          <p:cNvSpPr/>
          <p:nvPr/>
        </p:nvSpPr>
        <p:spPr>
          <a:xfrm>
            <a:off x="5287786" y="6134352"/>
            <a:ext cx="678820" cy="609600"/>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35" name="Rectangle 44">
            <a:extLst>
              <a:ext uri="{FF2B5EF4-FFF2-40B4-BE49-F238E27FC236}">
                <a16:creationId xmlns:a16="http://schemas.microsoft.com/office/drawing/2014/main" id="{491F3FC4-FBF9-471D-AF08-639FEB2D041A}"/>
              </a:ext>
            </a:extLst>
          </p:cNvPr>
          <p:cNvSpPr/>
          <p:nvPr/>
        </p:nvSpPr>
        <p:spPr>
          <a:xfrm>
            <a:off x="6093644" y="-16782"/>
            <a:ext cx="2958921" cy="3411416"/>
          </a:xfrm>
          <a:prstGeom prst="rect">
            <a:avLst/>
          </a:prstGeom>
          <a:blipFill>
            <a:blip r:embed="rId8"/>
            <a:tile tx="0" ty="0" sx="100000" sy="100000" flip="none" algn="tl"/>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n w="0"/>
                <a:solidFill>
                  <a:schemeClr val="tx1"/>
                </a:solidFill>
                <a:effectLst>
                  <a:outerShdw blurRad="38100" dist="19050" dir="2700000" algn="tl" rotWithShape="0">
                    <a:schemeClr val="dk1">
                      <a:alpha val="40000"/>
                    </a:schemeClr>
                  </a:outerShdw>
                </a:effectLst>
                <a:latin typeface="Poppins SemiBold" panose="00000700000000000000" pitchFamily="2" charset="0"/>
                <a:cs typeface="Poppins SemiBold" panose="00000700000000000000" pitchFamily="2" charset="0"/>
              </a:rPr>
              <a:t>a</a:t>
            </a:r>
          </a:p>
        </p:txBody>
      </p:sp>
      <p:sp>
        <p:nvSpPr>
          <p:cNvPr id="36" name="&quot;No&quot; Symbol 45">
            <a:extLst>
              <a:ext uri="{FF2B5EF4-FFF2-40B4-BE49-F238E27FC236}">
                <a16:creationId xmlns:a16="http://schemas.microsoft.com/office/drawing/2014/main" id="{028368FA-8C56-443C-B400-01C7EBDF6DDB}"/>
              </a:ext>
            </a:extLst>
          </p:cNvPr>
          <p:cNvSpPr/>
          <p:nvPr/>
        </p:nvSpPr>
        <p:spPr>
          <a:xfrm>
            <a:off x="8271029" y="2645959"/>
            <a:ext cx="678820" cy="609600"/>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37" name="Rectangle 44">
            <a:extLst>
              <a:ext uri="{FF2B5EF4-FFF2-40B4-BE49-F238E27FC236}">
                <a16:creationId xmlns:a16="http://schemas.microsoft.com/office/drawing/2014/main" id="{5AD1D47A-DD7A-4811-86EA-B1673758E333}"/>
              </a:ext>
            </a:extLst>
          </p:cNvPr>
          <p:cNvSpPr/>
          <p:nvPr/>
        </p:nvSpPr>
        <p:spPr>
          <a:xfrm>
            <a:off x="9186184" y="-28146"/>
            <a:ext cx="2958921" cy="3411416"/>
          </a:xfrm>
          <a:prstGeom prst="rect">
            <a:avLst/>
          </a:prstGeom>
          <a:blipFill>
            <a:blip r:embed="rId8"/>
            <a:tile tx="0" ty="0" sx="100000" sy="100000" flip="none" algn="tl"/>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n w="0"/>
                <a:solidFill>
                  <a:schemeClr val="tx1"/>
                </a:solidFill>
                <a:effectLst>
                  <a:outerShdw blurRad="38100" dist="19050" dir="2700000" algn="tl" rotWithShape="0">
                    <a:schemeClr val="dk1">
                      <a:alpha val="40000"/>
                    </a:schemeClr>
                  </a:outerShdw>
                </a:effectLst>
                <a:latin typeface="Poppins SemiBold" panose="00000700000000000000" pitchFamily="2" charset="0"/>
                <a:cs typeface="Poppins SemiBold" panose="00000700000000000000" pitchFamily="2" charset="0"/>
              </a:rPr>
              <a:t>b</a:t>
            </a:r>
          </a:p>
        </p:txBody>
      </p:sp>
      <p:sp>
        <p:nvSpPr>
          <p:cNvPr id="38" name="&quot;No&quot; Symbol 45">
            <a:extLst>
              <a:ext uri="{FF2B5EF4-FFF2-40B4-BE49-F238E27FC236}">
                <a16:creationId xmlns:a16="http://schemas.microsoft.com/office/drawing/2014/main" id="{DF4B310A-DACD-408C-954E-94E0669E9D59}"/>
              </a:ext>
            </a:extLst>
          </p:cNvPr>
          <p:cNvSpPr/>
          <p:nvPr/>
        </p:nvSpPr>
        <p:spPr>
          <a:xfrm>
            <a:off x="11363569" y="2634595"/>
            <a:ext cx="678820" cy="609600"/>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39" name="Rectangle 44">
            <a:extLst>
              <a:ext uri="{FF2B5EF4-FFF2-40B4-BE49-F238E27FC236}">
                <a16:creationId xmlns:a16="http://schemas.microsoft.com/office/drawing/2014/main" id="{4804526E-BAD4-444E-B5BD-81DA4808E67B}"/>
              </a:ext>
            </a:extLst>
          </p:cNvPr>
          <p:cNvSpPr/>
          <p:nvPr/>
        </p:nvSpPr>
        <p:spPr>
          <a:xfrm>
            <a:off x="6103184" y="3460657"/>
            <a:ext cx="2958921" cy="3411416"/>
          </a:xfrm>
          <a:prstGeom prst="rect">
            <a:avLst/>
          </a:prstGeom>
          <a:blipFill>
            <a:blip r:embed="rId8"/>
            <a:tile tx="0" ty="0" sx="100000" sy="100000" flip="none" algn="tl"/>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n w="0"/>
                <a:solidFill>
                  <a:schemeClr val="tx1"/>
                </a:solidFill>
                <a:effectLst>
                  <a:outerShdw blurRad="38100" dist="19050" dir="2700000" algn="tl" rotWithShape="0">
                    <a:schemeClr val="dk1">
                      <a:alpha val="40000"/>
                    </a:schemeClr>
                  </a:outerShdw>
                </a:effectLst>
                <a:latin typeface="Poppins SemiBold" panose="00000700000000000000" pitchFamily="2" charset="0"/>
                <a:cs typeface="Poppins SemiBold" panose="00000700000000000000" pitchFamily="2" charset="0"/>
              </a:rPr>
              <a:t>c</a:t>
            </a:r>
          </a:p>
        </p:txBody>
      </p:sp>
      <p:sp>
        <p:nvSpPr>
          <p:cNvPr id="40" name="&quot;No&quot; Symbol 45">
            <a:extLst>
              <a:ext uri="{FF2B5EF4-FFF2-40B4-BE49-F238E27FC236}">
                <a16:creationId xmlns:a16="http://schemas.microsoft.com/office/drawing/2014/main" id="{53B2970F-9CBE-49CD-83EC-73E2946D06E0}"/>
              </a:ext>
            </a:extLst>
          </p:cNvPr>
          <p:cNvSpPr/>
          <p:nvPr/>
        </p:nvSpPr>
        <p:spPr>
          <a:xfrm>
            <a:off x="8280569" y="6123398"/>
            <a:ext cx="678820" cy="609600"/>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41" name="Rectangle 44">
            <a:extLst>
              <a:ext uri="{FF2B5EF4-FFF2-40B4-BE49-F238E27FC236}">
                <a16:creationId xmlns:a16="http://schemas.microsoft.com/office/drawing/2014/main" id="{833CA655-1162-4B86-9DB5-07E26E8C3B6E}"/>
              </a:ext>
            </a:extLst>
          </p:cNvPr>
          <p:cNvSpPr/>
          <p:nvPr/>
        </p:nvSpPr>
        <p:spPr>
          <a:xfrm>
            <a:off x="9186184" y="3457148"/>
            <a:ext cx="2958921" cy="3411416"/>
          </a:xfrm>
          <a:prstGeom prst="rect">
            <a:avLst/>
          </a:prstGeom>
          <a:blipFill>
            <a:blip r:embed="rId8"/>
            <a:tile tx="0" ty="0" sx="100000" sy="100000" flip="none" algn="tl"/>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ln w="0"/>
                <a:solidFill>
                  <a:schemeClr val="tx1"/>
                </a:solidFill>
                <a:effectLst>
                  <a:outerShdw blurRad="38100" dist="19050" dir="2700000" algn="tl" rotWithShape="0">
                    <a:schemeClr val="dk1">
                      <a:alpha val="40000"/>
                    </a:schemeClr>
                  </a:outerShdw>
                </a:effectLst>
                <a:latin typeface="Poppins SemiBold" panose="00000700000000000000" pitchFamily="2" charset="0"/>
                <a:cs typeface="Poppins SemiBold" panose="00000700000000000000" pitchFamily="2" charset="0"/>
              </a:rPr>
              <a:t>d</a:t>
            </a:r>
            <a:endParaRPr lang="en-US" sz="7200" dirty="0">
              <a:ln w="0"/>
              <a:solidFill>
                <a:schemeClr val="tx1"/>
              </a:solidFill>
              <a:effectLst>
                <a:outerShdw blurRad="38100" dist="19050" dir="2700000" algn="tl" rotWithShape="0">
                  <a:schemeClr val="dk1">
                    <a:alpha val="40000"/>
                  </a:schemeClr>
                </a:outerShdw>
              </a:effectLst>
              <a:latin typeface="Poppins SemiBold" panose="00000700000000000000" pitchFamily="2" charset="0"/>
              <a:cs typeface="Poppins SemiBold" panose="00000700000000000000" pitchFamily="2" charset="0"/>
            </a:endParaRPr>
          </a:p>
        </p:txBody>
      </p:sp>
      <p:sp>
        <p:nvSpPr>
          <p:cNvPr id="42" name="&quot;No&quot; Symbol 45">
            <a:extLst>
              <a:ext uri="{FF2B5EF4-FFF2-40B4-BE49-F238E27FC236}">
                <a16:creationId xmlns:a16="http://schemas.microsoft.com/office/drawing/2014/main" id="{49136DB7-7466-4BF6-8794-9D3A8F8894C8}"/>
              </a:ext>
            </a:extLst>
          </p:cNvPr>
          <p:cNvSpPr/>
          <p:nvPr/>
        </p:nvSpPr>
        <p:spPr>
          <a:xfrm>
            <a:off x="11363569" y="6119889"/>
            <a:ext cx="678820" cy="609600"/>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Tree>
    <p:extLst>
      <p:ext uri="{BB962C8B-B14F-4D97-AF65-F5344CB8AC3E}">
        <p14:creationId xmlns:p14="http://schemas.microsoft.com/office/powerpoint/2010/main" val="16743612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2" presetClass="entr" presetSubtype="1" fill="hold" grpId="1"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up)">
                                      <p:cBhvr>
                                        <p:cTn id="13" dur="500"/>
                                        <p:tgtEl>
                                          <p:spTgt spid="25"/>
                                        </p:tgtEl>
                                      </p:cBhvr>
                                    </p:animEffec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22" presetClass="exit" presetSubtype="4" fill="hold" grpId="0" nodeType="clickEffect">
                                  <p:stCondLst>
                                    <p:cond delay="0"/>
                                  </p:stCondLst>
                                  <p:childTnLst>
                                    <p:animEffect transition="out" filter="wipe(down)">
                                      <p:cBhvr>
                                        <p:cTn id="18" dur="500"/>
                                        <p:tgtEl>
                                          <p:spTgt spid="29"/>
                                        </p:tgtEl>
                                      </p:cBhvr>
                                    </p:animEffect>
                                    <p:set>
                                      <p:cBhvr>
                                        <p:cTn id="1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22" presetClass="entr" presetSubtype="1" fill="hold" grpId="1"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up)">
                                      <p:cBhvr>
                                        <p:cTn id="25" dur="500"/>
                                        <p:tgtEl>
                                          <p:spTgt spid="29"/>
                                        </p:tgtEl>
                                      </p:cBhvr>
                                    </p:animEffect>
                                  </p:childTnLst>
                                </p:cTn>
                              </p:par>
                            </p:childTnLst>
                          </p:cTn>
                        </p:par>
                      </p:childTnLst>
                    </p:cTn>
                  </p:par>
                </p:childTnLst>
              </p:cTn>
              <p:nextCondLst>
                <p:cond evt="onClick" delay="0">
                  <p:tgtEl>
                    <p:spTgt spid="30"/>
                  </p:tgtEl>
                </p:cond>
              </p:nextCondLst>
            </p:seq>
            <p:seq concurrent="1" nextAc="seek">
              <p:cTn id="26" restart="whenNotActive" fill="hold" evtFilter="cancelBubble" nodeType="interactiveSeq">
                <p:stCondLst>
                  <p:cond evt="onClick" delay="0">
                    <p:tgtEl>
                      <p:spTgt spid="31"/>
                    </p:tgtEl>
                  </p:cond>
                </p:stCondLst>
                <p:endSync evt="end" delay="0">
                  <p:rtn val="all"/>
                </p:endSync>
                <p:childTnLst>
                  <p:par>
                    <p:cTn id="27" fill="hold">
                      <p:stCondLst>
                        <p:cond delay="0"/>
                      </p:stCondLst>
                      <p:childTnLst>
                        <p:par>
                          <p:cTn id="28" fill="hold">
                            <p:stCondLst>
                              <p:cond delay="0"/>
                            </p:stCondLst>
                            <p:childTnLst>
                              <p:par>
                                <p:cTn id="29" presetID="22" presetClass="exit" presetSubtype="4" fill="hold" grpId="0" nodeType="clickEffect">
                                  <p:stCondLst>
                                    <p:cond delay="0"/>
                                  </p:stCondLst>
                                  <p:childTnLst>
                                    <p:animEffect transition="out" filter="wipe(down)">
                                      <p:cBhvr>
                                        <p:cTn id="30" dur="500"/>
                                        <p:tgtEl>
                                          <p:spTgt spid="31"/>
                                        </p:tgtEl>
                                      </p:cBhvr>
                                    </p:animEffect>
                                    <p:set>
                                      <p:cBhvr>
                                        <p:cTn id="31"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2" restart="whenNotActive" fill="hold" evtFilter="cancelBubble" nodeType="interactiveSeq">
                <p:stCondLst>
                  <p:cond evt="onClick" delay="0">
                    <p:tgtEl>
                      <p:spTgt spid="32"/>
                    </p:tgtEl>
                  </p:cond>
                </p:stCondLst>
                <p:endSync evt="end" delay="0">
                  <p:rtn val="all"/>
                </p:endSync>
                <p:childTnLst>
                  <p:par>
                    <p:cTn id="33" fill="hold">
                      <p:stCondLst>
                        <p:cond delay="0"/>
                      </p:stCondLst>
                      <p:childTnLst>
                        <p:par>
                          <p:cTn id="34" fill="hold">
                            <p:stCondLst>
                              <p:cond delay="0"/>
                            </p:stCondLst>
                            <p:childTnLst>
                              <p:par>
                                <p:cTn id="35" presetID="22" presetClass="entr" presetSubtype="1" fill="hold" grpId="1"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up)">
                                      <p:cBhvr>
                                        <p:cTn id="37" dur="500"/>
                                        <p:tgtEl>
                                          <p:spTgt spid="31"/>
                                        </p:tgtEl>
                                      </p:cBhvr>
                                    </p:animEffect>
                                  </p:childTnLst>
                                </p:cTn>
                              </p:par>
                            </p:childTnLst>
                          </p:cTn>
                        </p:par>
                      </p:childTnLst>
                    </p:cTn>
                  </p:par>
                </p:childTnLst>
              </p:cTn>
              <p:nextCondLst>
                <p:cond evt="onClick" delay="0">
                  <p:tgtEl>
                    <p:spTgt spid="32"/>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22" presetClass="exit" presetSubtype="4" fill="hold" grpId="0" nodeType="clickEffect">
                                  <p:stCondLst>
                                    <p:cond delay="0"/>
                                  </p:stCondLst>
                                  <p:childTnLst>
                                    <p:animEffect transition="out" filter="wipe(down)">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44" restart="whenNotActive" fill="hold" evtFilter="cancelBubble" nodeType="interactiveSeq">
                <p:stCondLst>
                  <p:cond evt="onClick" delay="0">
                    <p:tgtEl>
                      <p:spTgt spid="34"/>
                    </p:tgtEl>
                  </p:cond>
                </p:stCondLst>
                <p:endSync evt="end" delay="0">
                  <p:rtn val="all"/>
                </p:endSync>
                <p:childTnLst>
                  <p:par>
                    <p:cTn id="45" fill="hold">
                      <p:stCondLst>
                        <p:cond delay="0"/>
                      </p:stCondLst>
                      <p:childTnLst>
                        <p:par>
                          <p:cTn id="46" fill="hold">
                            <p:stCondLst>
                              <p:cond delay="0"/>
                            </p:stCondLst>
                            <p:childTnLst>
                              <p:par>
                                <p:cTn id="47" presetID="22" presetClass="entr" presetSubtype="1" fill="hold" grpId="1"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up)">
                                      <p:cBhvr>
                                        <p:cTn id="49" dur="500"/>
                                        <p:tgtEl>
                                          <p:spTgt spid="33"/>
                                        </p:tgtEl>
                                      </p:cBhvr>
                                    </p:animEffect>
                                  </p:childTnLst>
                                </p:cTn>
                              </p:par>
                            </p:childTnLst>
                          </p:cTn>
                        </p:par>
                      </p:childTnLst>
                    </p:cTn>
                  </p:par>
                </p:childTnLst>
              </p:cTn>
              <p:nextCondLst>
                <p:cond evt="onClick" delay="0">
                  <p:tgtEl>
                    <p:spTgt spid="34"/>
                  </p:tgtEl>
                </p:cond>
              </p:nextCondLst>
            </p:seq>
            <p:seq concurrent="1" nextAc="seek">
              <p:cTn id="50" restart="whenNotActive" fill="hold" evtFilter="cancelBubble" nodeType="interactiveSeq">
                <p:stCondLst>
                  <p:cond evt="onClick" delay="0">
                    <p:tgtEl>
                      <p:spTgt spid="35"/>
                    </p:tgtEl>
                  </p:cond>
                </p:stCondLst>
                <p:endSync evt="end" delay="0">
                  <p:rtn val="all"/>
                </p:endSync>
                <p:childTnLst>
                  <p:par>
                    <p:cTn id="51" fill="hold">
                      <p:stCondLst>
                        <p:cond delay="0"/>
                      </p:stCondLst>
                      <p:childTnLst>
                        <p:par>
                          <p:cTn id="52" fill="hold">
                            <p:stCondLst>
                              <p:cond delay="0"/>
                            </p:stCondLst>
                            <p:childTnLst>
                              <p:par>
                                <p:cTn id="53" presetID="22" presetClass="exit" presetSubtype="4" fill="hold" grpId="0" nodeType="clickEffect">
                                  <p:stCondLst>
                                    <p:cond delay="0"/>
                                  </p:stCondLst>
                                  <p:childTnLst>
                                    <p:animEffect transition="out" filter="wipe(down)">
                                      <p:cBhvr>
                                        <p:cTn id="54" dur="500"/>
                                        <p:tgtEl>
                                          <p:spTgt spid="35"/>
                                        </p:tgtEl>
                                      </p:cBhvr>
                                    </p:animEffect>
                                    <p:set>
                                      <p:cBhvr>
                                        <p:cTn id="55"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6" restart="whenNotActive" fill="hold" evtFilter="cancelBubble" nodeType="interactiveSeq">
                <p:stCondLst>
                  <p:cond evt="onClick" delay="0">
                    <p:tgtEl>
                      <p:spTgt spid="36"/>
                    </p:tgtEl>
                  </p:cond>
                </p:stCondLst>
                <p:endSync evt="end" delay="0">
                  <p:rtn val="all"/>
                </p:endSync>
                <p:childTnLst>
                  <p:par>
                    <p:cTn id="57" fill="hold">
                      <p:stCondLst>
                        <p:cond delay="0"/>
                      </p:stCondLst>
                      <p:childTnLst>
                        <p:par>
                          <p:cTn id="58" fill="hold">
                            <p:stCondLst>
                              <p:cond delay="0"/>
                            </p:stCondLst>
                            <p:childTnLst>
                              <p:par>
                                <p:cTn id="59" presetID="22" presetClass="entr" presetSubtype="1" fill="hold" grpId="1"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wipe(up)">
                                      <p:cBhvr>
                                        <p:cTn id="61" dur="500"/>
                                        <p:tgtEl>
                                          <p:spTgt spid="35"/>
                                        </p:tgtEl>
                                      </p:cBhvr>
                                    </p:animEffect>
                                  </p:childTnLst>
                                </p:cTn>
                              </p:par>
                            </p:childTnLst>
                          </p:cTn>
                        </p:par>
                      </p:childTnLst>
                    </p:cTn>
                  </p:par>
                </p:childTnLst>
              </p:cTn>
              <p:nextCondLst>
                <p:cond evt="onClick" delay="0">
                  <p:tgtEl>
                    <p:spTgt spid="36"/>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p:stCondLst>
                        <p:cond delay="0"/>
                      </p:stCondLst>
                      <p:childTnLst>
                        <p:par>
                          <p:cTn id="64" fill="hold">
                            <p:stCondLst>
                              <p:cond delay="0"/>
                            </p:stCondLst>
                            <p:childTnLst>
                              <p:par>
                                <p:cTn id="65" presetID="22" presetClass="exit" presetSubtype="4" fill="hold" grpId="0" nodeType="clickEffect">
                                  <p:stCondLst>
                                    <p:cond delay="0"/>
                                  </p:stCondLst>
                                  <p:childTnLst>
                                    <p:animEffect transition="out" filter="wipe(down)">
                                      <p:cBhvr>
                                        <p:cTn id="66" dur="500"/>
                                        <p:tgtEl>
                                          <p:spTgt spid="37"/>
                                        </p:tgtEl>
                                      </p:cBhvr>
                                    </p:animEffect>
                                    <p:set>
                                      <p:cBhvr>
                                        <p:cTn id="67"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68" restart="whenNotActive" fill="hold" evtFilter="cancelBubble" nodeType="interactiveSeq">
                <p:stCondLst>
                  <p:cond evt="onClick" delay="0">
                    <p:tgtEl>
                      <p:spTgt spid="38"/>
                    </p:tgtEl>
                  </p:cond>
                </p:stCondLst>
                <p:endSync evt="end" delay="0">
                  <p:rtn val="all"/>
                </p:endSync>
                <p:childTnLst>
                  <p:par>
                    <p:cTn id="69" fill="hold">
                      <p:stCondLst>
                        <p:cond delay="0"/>
                      </p:stCondLst>
                      <p:childTnLst>
                        <p:par>
                          <p:cTn id="70" fill="hold">
                            <p:stCondLst>
                              <p:cond delay="0"/>
                            </p:stCondLst>
                            <p:childTnLst>
                              <p:par>
                                <p:cTn id="71" presetID="22" presetClass="entr" presetSubtype="1" fill="hold" grpId="1"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wipe(up)">
                                      <p:cBhvr>
                                        <p:cTn id="73" dur="500"/>
                                        <p:tgtEl>
                                          <p:spTgt spid="37"/>
                                        </p:tgtEl>
                                      </p:cBhvr>
                                    </p:animEffect>
                                  </p:childTnLst>
                                </p:cTn>
                              </p:par>
                            </p:childTnLst>
                          </p:cTn>
                        </p:par>
                      </p:childTnLst>
                    </p:cTn>
                  </p:par>
                </p:childTnLst>
              </p:cTn>
              <p:nextCondLst>
                <p:cond evt="onClick" delay="0">
                  <p:tgtEl>
                    <p:spTgt spid="38"/>
                  </p:tgtEl>
                </p:cond>
              </p:nextCondLst>
            </p:seq>
            <p:seq concurrent="1" nextAc="seek">
              <p:cTn id="74" restart="whenNotActive" fill="hold" evtFilter="cancelBubble" nodeType="interactiveSeq">
                <p:stCondLst>
                  <p:cond evt="onClick" delay="0">
                    <p:tgtEl>
                      <p:spTgt spid="39"/>
                    </p:tgtEl>
                  </p:cond>
                </p:stCondLst>
                <p:endSync evt="end" delay="0">
                  <p:rtn val="all"/>
                </p:endSync>
                <p:childTnLst>
                  <p:par>
                    <p:cTn id="75" fill="hold">
                      <p:stCondLst>
                        <p:cond delay="0"/>
                      </p:stCondLst>
                      <p:childTnLst>
                        <p:par>
                          <p:cTn id="76" fill="hold">
                            <p:stCondLst>
                              <p:cond delay="0"/>
                            </p:stCondLst>
                            <p:childTnLst>
                              <p:par>
                                <p:cTn id="77" presetID="22" presetClass="exit" presetSubtype="4" fill="hold" grpId="0" nodeType="clickEffect">
                                  <p:stCondLst>
                                    <p:cond delay="0"/>
                                  </p:stCondLst>
                                  <p:childTnLst>
                                    <p:animEffect transition="out" filter="wipe(down)">
                                      <p:cBhvr>
                                        <p:cTn id="78" dur="500"/>
                                        <p:tgtEl>
                                          <p:spTgt spid="39"/>
                                        </p:tgtEl>
                                      </p:cBhvr>
                                    </p:animEffect>
                                    <p:set>
                                      <p:cBhvr>
                                        <p:cTn id="7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80" restart="whenNotActive" fill="hold" evtFilter="cancelBubble" nodeType="interactiveSeq">
                <p:stCondLst>
                  <p:cond evt="onClick" delay="0">
                    <p:tgtEl>
                      <p:spTgt spid="40"/>
                    </p:tgtEl>
                  </p:cond>
                </p:stCondLst>
                <p:endSync evt="end" delay="0">
                  <p:rtn val="all"/>
                </p:endSync>
                <p:childTnLst>
                  <p:par>
                    <p:cTn id="81" fill="hold">
                      <p:stCondLst>
                        <p:cond delay="0"/>
                      </p:stCondLst>
                      <p:childTnLst>
                        <p:par>
                          <p:cTn id="82" fill="hold">
                            <p:stCondLst>
                              <p:cond delay="0"/>
                            </p:stCondLst>
                            <p:childTnLst>
                              <p:par>
                                <p:cTn id="83" presetID="22" presetClass="entr" presetSubtype="1" fill="hold" grpId="1" nodeType="click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wipe(up)">
                                      <p:cBhvr>
                                        <p:cTn id="85" dur="500"/>
                                        <p:tgtEl>
                                          <p:spTgt spid="39"/>
                                        </p:tgtEl>
                                      </p:cBhvr>
                                    </p:animEffect>
                                  </p:childTnLst>
                                </p:cTn>
                              </p:par>
                            </p:childTnLst>
                          </p:cTn>
                        </p:par>
                      </p:childTnLst>
                    </p:cTn>
                  </p:par>
                </p:childTnLst>
              </p:cTn>
              <p:nextCondLst>
                <p:cond evt="onClick" delay="0">
                  <p:tgtEl>
                    <p:spTgt spid="40"/>
                  </p:tgtEl>
                </p:cond>
              </p:nextCondLst>
            </p:seq>
            <p:seq concurrent="1" nextAc="seek">
              <p:cTn id="86" restart="whenNotActive" fill="hold" evtFilter="cancelBubble" nodeType="interactiveSeq">
                <p:stCondLst>
                  <p:cond evt="onClick" delay="0">
                    <p:tgtEl>
                      <p:spTgt spid="41"/>
                    </p:tgtEl>
                  </p:cond>
                </p:stCondLst>
                <p:endSync evt="end" delay="0">
                  <p:rtn val="all"/>
                </p:endSync>
                <p:childTnLst>
                  <p:par>
                    <p:cTn id="87" fill="hold">
                      <p:stCondLst>
                        <p:cond delay="0"/>
                      </p:stCondLst>
                      <p:childTnLst>
                        <p:par>
                          <p:cTn id="88" fill="hold">
                            <p:stCondLst>
                              <p:cond delay="0"/>
                            </p:stCondLst>
                            <p:childTnLst>
                              <p:par>
                                <p:cTn id="89" presetID="22" presetClass="exit" presetSubtype="4" fill="hold" grpId="0" nodeType="clickEffect">
                                  <p:stCondLst>
                                    <p:cond delay="0"/>
                                  </p:stCondLst>
                                  <p:childTnLst>
                                    <p:animEffect transition="out" filter="wipe(down)">
                                      <p:cBhvr>
                                        <p:cTn id="90" dur="500"/>
                                        <p:tgtEl>
                                          <p:spTgt spid="41"/>
                                        </p:tgtEl>
                                      </p:cBhvr>
                                    </p:animEffect>
                                    <p:set>
                                      <p:cBhvr>
                                        <p:cTn id="91"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92" restart="whenNotActive" fill="hold" evtFilter="cancelBubble" nodeType="interactiveSeq">
                <p:stCondLst>
                  <p:cond evt="onClick" delay="0">
                    <p:tgtEl>
                      <p:spTgt spid="42"/>
                    </p:tgtEl>
                  </p:cond>
                </p:stCondLst>
                <p:endSync evt="end" delay="0">
                  <p:rtn val="all"/>
                </p:endSync>
                <p:childTnLst>
                  <p:par>
                    <p:cTn id="93" fill="hold">
                      <p:stCondLst>
                        <p:cond delay="0"/>
                      </p:stCondLst>
                      <p:childTnLst>
                        <p:par>
                          <p:cTn id="94" fill="hold">
                            <p:stCondLst>
                              <p:cond delay="0"/>
                            </p:stCondLst>
                            <p:childTnLst>
                              <p:par>
                                <p:cTn id="95" presetID="22" presetClass="entr" presetSubtype="1" fill="hold" grpId="1" nodeType="click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wipe(up)">
                                      <p:cBhvr>
                                        <p:cTn id="97" dur="500"/>
                                        <p:tgtEl>
                                          <p:spTgt spid="41"/>
                                        </p:tgtEl>
                                      </p:cBhvr>
                                    </p:animEffect>
                                  </p:childTnLst>
                                </p:cTn>
                              </p:par>
                            </p:childTnLst>
                          </p:cTn>
                        </p:par>
                      </p:childTnLst>
                    </p:cTn>
                  </p:par>
                </p:childTnLst>
              </p:cTn>
              <p:nextCondLst>
                <p:cond evt="onClick" delay="0">
                  <p:tgtEl>
                    <p:spTgt spid="42"/>
                  </p:tgtEl>
                </p:cond>
              </p:nextCondLst>
            </p:seq>
          </p:childTnLst>
        </p:cTn>
      </p:par>
    </p:tnLst>
    <p:bldLst>
      <p:bldP spid="25" grpId="0" animBg="1"/>
      <p:bldP spid="25" grpId="1" animBg="1"/>
      <p:bldP spid="29" grpId="0" animBg="1"/>
      <p:bldP spid="29" grpId="1" animBg="1"/>
      <p:bldP spid="31" grpId="0" animBg="1"/>
      <p:bldP spid="31" grpId="1" animBg="1"/>
      <p:bldP spid="33" grpId="0" animBg="1"/>
      <p:bldP spid="33" grpId="1" animBg="1"/>
      <p:bldP spid="35" grpId="0" animBg="1"/>
      <p:bldP spid="35" grpId="1" animBg="1"/>
      <p:bldP spid="37" grpId="0" animBg="1"/>
      <p:bldP spid="37" grpId="1" animBg="1"/>
      <p:bldP spid="39" grpId="0" animBg="1"/>
      <p:bldP spid="39" grpId="1" animBg="1"/>
      <p:bldP spid="41" grpId="0" animBg="1"/>
      <p:bldP spid="4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831575" y="1618153"/>
            <a:ext cx="1641913" cy="1399119"/>
          </a:xfrm>
          <a:prstGeom prst="rect">
            <a:avLst/>
          </a:prstGeom>
        </p:spPr>
      </p:pic>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9" name="Rectangle 8">
            <a:extLst>
              <a:ext uri="{FF2B5EF4-FFF2-40B4-BE49-F238E27FC236}">
                <a16:creationId xmlns:a16="http://schemas.microsoft.com/office/drawing/2014/main" id="{61F5A1DF-E65D-416B-9011-48E52A3F04D8}"/>
              </a:ext>
            </a:extLst>
          </p:cNvPr>
          <p:cNvSpPr/>
          <p:nvPr/>
        </p:nvSpPr>
        <p:spPr>
          <a:xfrm>
            <a:off x="3117950" y="837644"/>
            <a:ext cx="1547218" cy="1323439"/>
          </a:xfrm>
          <a:prstGeom prst="rect">
            <a:avLst/>
          </a:prstGeom>
          <a:noFill/>
        </p:spPr>
        <p:txBody>
          <a:bodyPr wrap="none" lIns="91440" tIns="45720" rIns="91440" bIns="45720">
            <a:spAutoFit/>
          </a:bodyPr>
          <a:lstStyle/>
          <a:p>
            <a:pPr algn="ct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④</a:t>
            </a:r>
          </a:p>
        </p:txBody>
      </p:sp>
      <p:sp>
        <p:nvSpPr>
          <p:cNvPr id="10" name="Text Placeholder 7">
            <a:extLst>
              <a:ext uri="{FF2B5EF4-FFF2-40B4-BE49-F238E27FC236}">
                <a16:creationId xmlns:a16="http://schemas.microsoft.com/office/drawing/2014/main" id="{38FC2628-C0A8-465F-86CA-405B142DA601}"/>
              </a:ext>
            </a:extLst>
          </p:cNvPr>
          <p:cNvSpPr txBox="1">
            <a:spLocks/>
          </p:cNvSpPr>
          <p:nvPr/>
        </p:nvSpPr>
        <p:spPr>
          <a:xfrm>
            <a:off x="4665168" y="1155611"/>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a:solidFill>
                    <a:schemeClr val="bg1"/>
                  </a:solidFill>
                </a:ln>
                <a:solidFill>
                  <a:schemeClr val="bg1"/>
                </a:solidFill>
                <a:latin typeface="Amasis MT Pro Black" panose="02040A04050005020304" pitchFamily="18" charset="0"/>
                <a:cs typeface="Leelawadee" panose="020B0502040204020203" pitchFamily="34" charset="-34"/>
              </a:rPr>
              <a:t>Let’s sing.</a:t>
            </a:r>
          </a:p>
        </p:txBody>
      </p:sp>
    </p:spTree>
    <p:extLst>
      <p:ext uri="{BB962C8B-B14F-4D97-AF65-F5344CB8AC3E}">
        <p14:creationId xmlns:p14="http://schemas.microsoft.com/office/powerpoint/2010/main" val="1409089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157162" y="257175"/>
            <a:ext cx="11877675" cy="6343650"/>
          </a:xfrm>
          <a:prstGeom prst="rect">
            <a:avLst/>
          </a:prstGeom>
        </p:spPr>
      </p:pic>
      <p:pic>
        <p:nvPicPr>
          <p:cNvPr id="2" name="Track 80">
            <a:hlinkClick r:id="" action="ppaction://media"/>
            <a:extLst>
              <a:ext uri="{FF2B5EF4-FFF2-40B4-BE49-F238E27FC236}">
                <a16:creationId xmlns:a16="http://schemas.microsoft.com/office/drawing/2014/main" id="{2E12F636-EDFE-44F6-A309-59B22D712D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86747" y="444053"/>
            <a:ext cx="609600" cy="609600"/>
          </a:xfrm>
          <a:prstGeom prst="rect">
            <a:avLst/>
          </a:prstGeom>
        </p:spPr>
      </p:pic>
    </p:spTree>
    <p:extLst>
      <p:ext uri="{BB962C8B-B14F-4D97-AF65-F5344CB8AC3E}">
        <p14:creationId xmlns:p14="http://schemas.microsoft.com/office/powerpoint/2010/main" val="243243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61746" y="1334044"/>
            <a:ext cx="1641913" cy="1399119"/>
          </a:xfrm>
          <a:prstGeom prst="rect">
            <a:avLst/>
          </a:prstGeom>
        </p:spPr>
      </p:pic>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8" name="Rectangle 7">
            <a:extLst>
              <a:ext uri="{FF2B5EF4-FFF2-40B4-BE49-F238E27FC236}">
                <a16:creationId xmlns:a16="http://schemas.microsoft.com/office/drawing/2014/main" id="{DC7A868F-4212-455C-A7F6-D6756B95C686}"/>
              </a:ext>
            </a:extLst>
          </p:cNvPr>
          <p:cNvSpPr/>
          <p:nvPr/>
        </p:nvSpPr>
        <p:spPr>
          <a:xfrm>
            <a:off x="2338549" y="626486"/>
            <a:ext cx="1078395" cy="1200329"/>
          </a:xfrm>
          <a:prstGeom prst="rect">
            <a:avLst/>
          </a:prstGeom>
          <a:noFill/>
        </p:spPr>
        <p:txBody>
          <a:bodyPr wrap="squar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⑤</a:t>
            </a:r>
          </a:p>
        </p:txBody>
      </p:sp>
      <p:sp>
        <p:nvSpPr>
          <p:cNvPr id="11" name="Text Placeholder 7">
            <a:extLst>
              <a:ext uri="{FF2B5EF4-FFF2-40B4-BE49-F238E27FC236}">
                <a16:creationId xmlns:a16="http://schemas.microsoft.com/office/drawing/2014/main" id="{E5D2F34D-80F9-4B23-B5E3-B4E1ADFC851B}"/>
              </a:ext>
            </a:extLst>
          </p:cNvPr>
          <p:cNvSpPr txBox="1">
            <a:spLocks/>
          </p:cNvSpPr>
          <p:nvPr/>
        </p:nvSpPr>
        <p:spPr>
          <a:xfrm>
            <a:off x="3416944" y="859545"/>
            <a:ext cx="7961770"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Fun corner and wrap-up</a:t>
            </a:r>
          </a:p>
        </p:txBody>
      </p:sp>
    </p:spTree>
    <p:extLst>
      <p:ext uri="{BB962C8B-B14F-4D97-AF65-F5344CB8AC3E}">
        <p14:creationId xmlns:p14="http://schemas.microsoft.com/office/powerpoint/2010/main" val="2794227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20889"/>
            <a:ext cx="12190992" cy="685133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2107" y="321297"/>
            <a:ext cx="1533813" cy="992097"/>
          </a:xfrm>
          <a:prstGeom prst="rect">
            <a:avLst/>
          </a:prstGeom>
        </p:spPr>
      </p:pic>
      <p:pic>
        <p:nvPicPr>
          <p:cNvPr id="3" name="Picture 2"/>
          <p:cNvPicPr>
            <a:picLocks noChangeAspect="1"/>
          </p:cNvPicPr>
          <p:nvPr/>
        </p:nvPicPr>
        <p:blipFill>
          <a:blip r:embed="rId5"/>
          <a:srcRect/>
          <a:stretch/>
        </p:blipFill>
        <p:spPr>
          <a:xfrm>
            <a:off x="12644" y="14226"/>
            <a:ext cx="12166712" cy="6843775"/>
          </a:xfrm>
          <a:prstGeom prst="rect">
            <a:avLst/>
          </a:prstGeom>
        </p:spPr>
      </p:pic>
    </p:spTree>
    <p:extLst>
      <p:ext uri="{BB962C8B-B14F-4D97-AF65-F5344CB8AC3E}">
        <p14:creationId xmlns:p14="http://schemas.microsoft.com/office/powerpoint/2010/main" val="2135810787"/>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AD69A5-3173-4034-8595-60ABEF765317}"/>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7">
            <a:extLst>
              <a:ext uri="{FF2B5EF4-FFF2-40B4-BE49-F238E27FC236}">
                <a16:creationId xmlns:a16="http://schemas.microsoft.com/office/drawing/2014/main" id="{47B77E0B-A49D-46D0-968F-E1FD5FC9F621}"/>
              </a:ext>
            </a:extLst>
          </p:cNvPr>
          <p:cNvSpPr txBox="1">
            <a:spLocks/>
          </p:cNvSpPr>
          <p:nvPr/>
        </p:nvSpPr>
        <p:spPr>
          <a:xfrm>
            <a:off x="788276" y="893575"/>
            <a:ext cx="1109892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a:solidFill>
                    <a:schemeClr val="bg1"/>
                  </a:solidFill>
                </a:ln>
                <a:solidFill>
                  <a:schemeClr val="bg1"/>
                </a:solidFill>
                <a:latin typeface="Amasis MT Pro Black" panose="02040A04050005020304" pitchFamily="18" charset="0"/>
                <a:cs typeface="Leelawadee" panose="020B0502040204020203" pitchFamily="34" charset="-34"/>
              </a:rPr>
              <a:t>Game: Let’s sing and move!</a:t>
            </a:r>
          </a:p>
        </p:txBody>
      </p:sp>
      <p:pic>
        <p:nvPicPr>
          <p:cNvPr id="5" name="Picture 4">
            <a:extLst>
              <a:ext uri="{FF2B5EF4-FFF2-40B4-BE49-F238E27FC236}">
                <a16:creationId xmlns:a16="http://schemas.microsoft.com/office/drawing/2014/main" id="{5EACF34F-AA03-42D0-93DD-770B73406D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712"/>
          <a:stretch/>
        </p:blipFill>
        <p:spPr>
          <a:xfrm>
            <a:off x="2096773" y="3563936"/>
            <a:ext cx="7998454" cy="3294064"/>
          </a:xfrm>
          <a:prstGeom prst="rect">
            <a:avLst/>
          </a:prstGeom>
        </p:spPr>
      </p:pic>
    </p:spTree>
    <p:extLst>
      <p:ext uri="{BB962C8B-B14F-4D97-AF65-F5344CB8AC3E}">
        <p14:creationId xmlns:p14="http://schemas.microsoft.com/office/powerpoint/2010/main" val="3222358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46566B-24F3-44BB-91DB-C0A6C1D2D0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712"/>
          <a:stretch/>
        </p:blipFill>
        <p:spPr>
          <a:xfrm>
            <a:off x="1256935" y="2872183"/>
            <a:ext cx="9678129" cy="3985817"/>
          </a:xfrm>
          <a:prstGeom prst="rect">
            <a:avLst/>
          </a:prstGeom>
        </p:spPr>
      </p:pic>
      <p:pic>
        <p:nvPicPr>
          <p:cNvPr id="5" name="Track 80">
            <a:hlinkClick r:id="" action="ppaction://media"/>
            <a:extLst>
              <a:ext uri="{FF2B5EF4-FFF2-40B4-BE49-F238E27FC236}">
                <a16:creationId xmlns:a16="http://schemas.microsoft.com/office/drawing/2014/main" id="{940D7FCA-7DD5-4069-9245-64ADF9580C15}"/>
              </a:ext>
            </a:extLst>
          </p:cNvPr>
          <p:cNvPicPr>
            <a:picLocks noChangeAspect="1"/>
          </p:cNvPicPr>
          <p:nvPr>
            <a:audioFile r:link="rId1"/>
            <p:extLst>
              <p:ext uri="{DAA4B4D4-6D71-4841-9C94-3DE7FCFB9230}">
                <p14:media xmlns:p14="http://schemas.microsoft.com/office/powerpoint/2010/main" r:embed="rId2">
                  <p14:trim st="14454"/>
                </p14:media>
              </p:ext>
            </p:extLst>
          </p:nvPr>
        </p:nvPicPr>
        <p:blipFill>
          <a:blip r:embed="rId6"/>
          <a:stretch>
            <a:fillRect/>
          </a:stretch>
        </p:blipFill>
        <p:spPr>
          <a:xfrm>
            <a:off x="10908322" y="4449109"/>
            <a:ext cx="1057705" cy="1057705"/>
          </a:xfrm>
          <a:prstGeom prst="rect">
            <a:avLst/>
          </a:prstGeom>
        </p:spPr>
      </p:pic>
      <p:sp>
        <p:nvSpPr>
          <p:cNvPr id="6" name="Oval 5">
            <a:hlinkClick r:id="rId7" action="ppaction://hlinksldjump"/>
            <a:extLst>
              <a:ext uri="{FF2B5EF4-FFF2-40B4-BE49-F238E27FC236}">
                <a16:creationId xmlns:a16="http://schemas.microsoft.com/office/drawing/2014/main" id="{F4A2DB93-78A1-4A3A-A955-EFDACA67AA8A}"/>
              </a:ext>
            </a:extLst>
          </p:cNvPr>
          <p:cNvSpPr/>
          <p:nvPr/>
        </p:nvSpPr>
        <p:spPr>
          <a:xfrm>
            <a:off x="10219278" y="5506814"/>
            <a:ext cx="1972722" cy="1298377"/>
          </a:xfrm>
          <a:prstGeom prst="ellipse">
            <a:avLst/>
          </a:prstGeom>
          <a:solidFill>
            <a:srgbClr val="FF0000"/>
          </a:solidFill>
          <a:ln>
            <a:solidFill>
              <a:srgbClr val="FF0000"/>
            </a:solidFill>
          </a:ln>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stop</a:t>
            </a:r>
          </a:p>
        </p:txBody>
      </p:sp>
    </p:spTree>
    <p:extLst>
      <p:ext uri="{BB962C8B-B14F-4D97-AF65-F5344CB8AC3E}">
        <p14:creationId xmlns:p14="http://schemas.microsoft.com/office/powerpoint/2010/main" val="175388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877" fill="hold"/>
                                        <p:tgtEl>
                                          <p:spTgt spid="5"/>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4"/>
                                        </p:tgtEl>
                                        <p:attrNameLst>
                                          <p:attrName>r</p:attrName>
                                        </p:attrNameLst>
                                      </p:cBhvr>
                                    </p:animRot>
                                    <p:animRot by="-240000">
                                      <p:cBhvr>
                                        <p:cTn id="9" dur="200" fill="hold">
                                          <p:stCondLst>
                                            <p:cond delay="200"/>
                                          </p:stCondLst>
                                        </p:cTn>
                                        <p:tgtEl>
                                          <p:spTgt spid="4"/>
                                        </p:tgtEl>
                                        <p:attrNameLst>
                                          <p:attrName>r</p:attrName>
                                        </p:attrNameLst>
                                      </p:cBhvr>
                                    </p:animRot>
                                    <p:animRot by="240000">
                                      <p:cBhvr>
                                        <p:cTn id="10" dur="200" fill="hold">
                                          <p:stCondLst>
                                            <p:cond delay="400"/>
                                          </p:stCondLst>
                                        </p:cTn>
                                        <p:tgtEl>
                                          <p:spTgt spid="4"/>
                                        </p:tgtEl>
                                        <p:attrNameLst>
                                          <p:attrName>r</p:attrName>
                                        </p:attrNameLst>
                                      </p:cBhvr>
                                    </p:animRot>
                                    <p:animRot by="-240000">
                                      <p:cBhvr>
                                        <p:cTn id="11" dur="200" fill="hold">
                                          <p:stCondLst>
                                            <p:cond delay="600"/>
                                          </p:stCondLst>
                                        </p:cTn>
                                        <p:tgtEl>
                                          <p:spTgt spid="4"/>
                                        </p:tgtEl>
                                        <p:attrNameLst>
                                          <p:attrName>r</p:attrName>
                                        </p:attrNameLst>
                                      </p:cBhvr>
                                    </p:animRot>
                                    <p:animRot by="120000">
                                      <p:cBhvr>
                                        <p:cTn id="12"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46566B-24F3-44BB-91DB-C0A6C1D2D0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712"/>
          <a:stretch/>
        </p:blipFill>
        <p:spPr>
          <a:xfrm>
            <a:off x="1256935" y="2872183"/>
            <a:ext cx="9678129" cy="3985817"/>
          </a:xfrm>
          <a:prstGeom prst="rect">
            <a:avLst/>
          </a:prstGeom>
        </p:spPr>
      </p:pic>
      <p:sp>
        <p:nvSpPr>
          <p:cNvPr id="3" name="Oval 2">
            <a:hlinkClick r:id="rId4" action="ppaction://hlinksldjump"/>
            <a:extLst>
              <a:ext uri="{FF2B5EF4-FFF2-40B4-BE49-F238E27FC236}">
                <a16:creationId xmlns:a16="http://schemas.microsoft.com/office/drawing/2014/main" id="{997AC92E-A16E-4777-AA7F-A469C34C1DA7}"/>
              </a:ext>
            </a:extLst>
          </p:cNvPr>
          <p:cNvSpPr/>
          <p:nvPr/>
        </p:nvSpPr>
        <p:spPr>
          <a:xfrm>
            <a:off x="9626353" y="5426754"/>
            <a:ext cx="2565647" cy="1298377"/>
          </a:xfrm>
          <a:prstGeom prst="ellipse">
            <a:avLst/>
          </a:prstGeom>
          <a:solidFill>
            <a:srgbClr val="FF0000"/>
          </a:solidFill>
          <a:ln>
            <a:solidFill>
              <a:srgbClr val="FF0000"/>
            </a:solidFill>
          </a:ln>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music</a:t>
            </a:r>
          </a:p>
        </p:txBody>
      </p:sp>
    </p:spTree>
    <p:extLst>
      <p:ext uri="{BB962C8B-B14F-4D97-AF65-F5344CB8AC3E}">
        <p14:creationId xmlns:p14="http://schemas.microsoft.com/office/powerpoint/2010/main" val="324568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9597" y="525058"/>
            <a:ext cx="4534616" cy="4110324"/>
          </a:xfrm>
          <a:prstGeom prst="rect">
            <a:avLst/>
          </a:prstGeom>
        </p:spPr>
      </p:pic>
      <p:sp>
        <p:nvSpPr>
          <p:cNvPr id="4" name="TextBox 3"/>
          <p:cNvSpPr txBox="1"/>
          <p:nvPr/>
        </p:nvSpPr>
        <p:spPr>
          <a:xfrm>
            <a:off x="3148168" y="5062349"/>
            <a:ext cx="5917475" cy="707886"/>
          </a:xfrm>
          <a:prstGeom prst="rect">
            <a:avLst/>
          </a:prstGeom>
          <a:noFill/>
        </p:spPr>
        <p:txBody>
          <a:bodyPr wrap="square" rtlCol="0">
            <a:spAutoFit/>
          </a:bodyPr>
          <a:lstStyle/>
          <a:p>
            <a:pPr algn="ctr"/>
            <a:r>
              <a:rPr lang="en-US" sz="2000" b="1" dirty="0">
                <a:solidFill>
                  <a:srgbClr val="0070C0"/>
                </a:solidFill>
              </a:rPr>
              <a:t>Website</a:t>
            </a:r>
            <a:r>
              <a:rPr lang="en-US" sz="2000" dirty="0">
                <a:solidFill>
                  <a:srgbClr val="0070C0"/>
                </a:solidFill>
              </a:rPr>
              <a:t>: </a:t>
            </a:r>
            <a:r>
              <a:rPr lang="en-US" sz="2000" i="1" dirty="0">
                <a:solidFill>
                  <a:srgbClr val="0070C0"/>
                </a:solidFill>
              </a:rPr>
              <a:t>sachmem.vn</a:t>
            </a:r>
          </a:p>
          <a:p>
            <a:pPr algn="ctr"/>
            <a:r>
              <a:rPr lang="en-US" sz="2000" b="1" dirty="0" err="1">
                <a:solidFill>
                  <a:srgbClr val="0070C0"/>
                </a:solidFill>
              </a:rPr>
              <a:t>Fanpage</a:t>
            </a:r>
            <a:r>
              <a:rPr lang="en-US" sz="2000" dirty="0">
                <a:solidFill>
                  <a:srgbClr val="0070C0"/>
                </a:solidFill>
              </a:rPr>
              <a:t>: </a:t>
            </a:r>
            <a:r>
              <a:rPr lang="en-US" sz="2000" i="1" dirty="0">
                <a:solidFill>
                  <a:srgbClr val="0070C0"/>
                </a:solidFill>
              </a:rPr>
              <a:t>www.facebook.com/sachmem.vn</a:t>
            </a:r>
            <a:endParaRPr lang="en-GB" sz="2000" i="1" dirty="0">
              <a:solidFill>
                <a:srgbClr val="0070C0"/>
              </a:solidFill>
            </a:endParaRPr>
          </a:p>
        </p:txBody>
      </p:sp>
    </p:spTree>
    <p:extLst>
      <p:ext uri="{BB962C8B-B14F-4D97-AF65-F5344CB8AC3E}">
        <p14:creationId xmlns:p14="http://schemas.microsoft.com/office/powerpoint/2010/main" val="2704644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29440CE-9A1A-476A-AA15-9A7490159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2862" y="2991242"/>
            <a:ext cx="8327300" cy="3693928"/>
          </a:xfrm>
          <a:prstGeom prst="rect">
            <a:avLst/>
          </a:prstGeom>
        </p:spPr>
      </p:pic>
      <p:pic>
        <p:nvPicPr>
          <p:cNvPr id="7" name="Picture 12">
            <a:extLst>
              <a:ext uri="{FF2B5EF4-FFF2-40B4-BE49-F238E27FC236}">
                <a16:creationId xmlns:a16="http://schemas.microsoft.com/office/drawing/2014/main" id="{3691FADD-DF2D-4CC7-864A-5554C83D54AB}"/>
              </a:ext>
            </a:extLst>
          </p:cNvPr>
          <p:cNvPicPr>
            <a:picLocks noChangeAspect="1"/>
          </p:cNvPicPr>
          <p:nvPr/>
        </p:nvPicPr>
        <p:blipFill rotWithShape="1">
          <a:blip r:embed="rId3">
            <a:extLst>
              <a:ext uri="{28A0092B-C50C-407E-A947-70E740481C1C}">
                <a14:useLocalDpi xmlns:a14="http://schemas.microsoft.com/office/drawing/2010/main" val="0"/>
              </a:ext>
            </a:extLst>
          </a:blip>
          <a:srcRect l="24342" t="22022"/>
          <a:stretch/>
        </p:blipFill>
        <p:spPr>
          <a:xfrm>
            <a:off x="-14177" y="-14177"/>
            <a:ext cx="2469537" cy="2548549"/>
          </a:xfrm>
          <a:prstGeom prst="rect">
            <a:avLst/>
          </a:prstGeom>
        </p:spPr>
      </p:pic>
      <p:pic>
        <p:nvPicPr>
          <p:cNvPr id="8" name="Picture 17">
            <a:extLst>
              <a:ext uri="{FF2B5EF4-FFF2-40B4-BE49-F238E27FC236}">
                <a16:creationId xmlns:a16="http://schemas.microsoft.com/office/drawing/2014/main" id="{F34CE572-4C6A-478E-9469-0DDD03C418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63" y="208466"/>
            <a:ext cx="943195" cy="479871"/>
          </a:xfrm>
          <a:prstGeom prst="rect">
            <a:avLst/>
          </a:prstGeom>
        </p:spPr>
      </p:pic>
      <p:sp>
        <p:nvSpPr>
          <p:cNvPr id="9" name="TextBox 19">
            <a:extLst>
              <a:ext uri="{FF2B5EF4-FFF2-40B4-BE49-F238E27FC236}">
                <a16:creationId xmlns:a16="http://schemas.microsoft.com/office/drawing/2014/main" id="{FEACB60C-DAD1-4389-996E-51D4FC915CC2}"/>
              </a:ext>
            </a:extLst>
          </p:cNvPr>
          <p:cNvSpPr txBox="1"/>
          <p:nvPr/>
        </p:nvSpPr>
        <p:spPr>
          <a:xfrm>
            <a:off x="521863" y="454811"/>
            <a:ext cx="922164" cy="17336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66" b="1" i="0" u="none" strike="noStrike" kern="1200" cap="none" spc="0" normalizeH="0" baseline="0" noProof="0" dirty="0">
                <a:ln>
                  <a:noFill/>
                </a:ln>
                <a:solidFill>
                  <a:prstClr val="black"/>
                </a:solidFill>
                <a:effectLst/>
                <a:uLnTx/>
                <a:uFillTx/>
                <a:latin typeface="Sport Day" pitchFamily="2" charset="0"/>
                <a:ea typeface="+mn-ea"/>
                <a:cs typeface="+mn-cs"/>
              </a:rPr>
              <a:t>8</a:t>
            </a:r>
          </a:p>
        </p:txBody>
      </p:sp>
      <p:sp>
        <p:nvSpPr>
          <p:cNvPr id="14" name="Hộp Văn bản 13">
            <a:extLst>
              <a:ext uri="{FF2B5EF4-FFF2-40B4-BE49-F238E27FC236}">
                <a16:creationId xmlns:a16="http://schemas.microsoft.com/office/drawing/2014/main" id="{1D3F20BC-8679-4F5A-A33D-02506E776912}"/>
              </a:ext>
            </a:extLst>
          </p:cNvPr>
          <p:cNvSpPr txBox="1"/>
          <p:nvPr/>
        </p:nvSpPr>
        <p:spPr>
          <a:xfrm>
            <a:off x="4124153" y="2412415"/>
            <a:ext cx="346471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200" b="1" u="none" strike="noStrike" kern="1200" cap="none" spc="0" normalizeH="0" baseline="0" noProof="0" dirty="0">
                <a:ln>
                  <a:noFill/>
                </a:ln>
                <a:solidFill>
                  <a:schemeClr val="accent1"/>
                </a:solidFill>
                <a:effectLst/>
                <a:uLnTx/>
                <a:uFillTx/>
                <a:latin typeface="Verdana"/>
                <a:ea typeface="+mn-ea"/>
                <a:cs typeface="+mn-cs"/>
              </a:rPr>
              <a:t>Period 2</a:t>
            </a:r>
            <a:endParaRPr kumimoji="0" lang="en-US" sz="3200" b="1" u="none" strike="noStrike" kern="1200" cap="none" spc="0" normalizeH="0" baseline="0" noProof="0" dirty="0">
              <a:ln>
                <a:noFill/>
              </a:ln>
              <a:solidFill>
                <a:schemeClr val="accent1"/>
              </a:solidFill>
              <a:effectLst/>
              <a:uLnTx/>
              <a:uFillTx/>
              <a:latin typeface="Verdana"/>
              <a:ea typeface="+mn-ea"/>
              <a:cs typeface="+mn-cs"/>
            </a:endParaRPr>
          </a:p>
        </p:txBody>
      </p:sp>
      <p:pic>
        <p:nvPicPr>
          <p:cNvPr id="3" name="Picture 2">
            <a:extLst>
              <a:ext uri="{FF2B5EF4-FFF2-40B4-BE49-F238E27FC236}">
                <a16:creationId xmlns:a16="http://schemas.microsoft.com/office/drawing/2014/main" id="{8764D6AC-6C43-420E-842F-297F4F3BA265}"/>
              </a:ext>
            </a:extLst>
          </p:cNvPr>
          <p:cNvPicPr>
            <a:picLocks noChangeAspect="1"/>
          </p:cNvPicPr>
          <p:nvPr/>
        </p:nvPicPr>
        <p:blipFill>
          <a:blip r:embed="rId5"/>
          <a:stretch>
            <a:fillRect/>
          </a:stretch>
        </p:blipFill>
        <p:spPr>
          <a:xfrm>
            <a:off x="3229220" y="230886"/>
            <a:ext cx="7230484" cy="2181529"/>
          </a:xfrm>
          <a:prstGeom prst="rect">
            <a:avLst/>
          </a:prstGeom>
          <a:ln>
            <a:noFill/>
          </a:ln>
          <a:effectLst>
            <a:softEdge rad="112500"/>
          </a:effectLst>
        </p:spPr>
      </p:pic>
      <p:pic>
        <p:nvPicPr>
          <p:cNvPr id="6" name="Picture 5">
            <a:extLst>
              <a:ext uri="{FF2B5EF4-FFF2-40B4-BE49-F238E27FC236}">
                <a16:creationId xmlns:a16="http://schemas.microsoft.com/office/drawing/2014/main" id="{24542FD9-950E-448E-B9C8-6A68F02BF2BF}"/>
              </a:ext>
            </a:extLst>
          </p:cNvPr>
          <p:cNvPicPr>
            <a:picLocks noChangeAspect="1"/>
          </p:cNvPicPr>
          <p:nvPr/>
        </p:nvPicPr>
        <p:blipFill rotWithShape="1">
          <a:blip r:embed="rId6">
            <a:extLst>
              <a:ext uri="{28A0092B-C50C-407E-A947-70E740481C1C}">
                <a14:useLocalDpi xmlns:a14="http://schemas.microsoft.com/office/drawing/2010/main" val="0"/>
              </a:ext>
            </a:extLst>
          </a:blip>
          <a:srcRect t="70499" b="7277"/>
          <a:stretch/>
        </p:blipFill>
        <p:spPr>
          <a:xfrm>
            <a:off x="-14177" y="5773003"/>
            <a:ext cx="4581525" cy="1098645"/>
          </a:xfrm>
          <a:prstGeom prst="rect">
            <a:avLst/>
          </a:prstGeom>
        </p:spPr>
      </p:pic>
      <p:pic>
        <p:nvPicPr>
          <p:cNvPr id="21" name="Picture 20">
            <a:extLst>
              <a:ext uri="{FF2B5EF4-FFF2-40B4-BE49-F238E27FC236}">
                <a16:creationId xmlns:a16="http://schemas.microsoft.com/office/drawing/2014/main" id="{AC50ECFE-DDD7-4A2B-A7E0-01ED1442CD1D}"/>
              </a:ext>
            </a:extLst>
          </p:cNvPr>
          <p:cNvPicPr>
            <a:picLocks noChangeAspect="1"/>
          </p:cNvPicPr>
          <p:nvPr/>
        </p:nvPicPr>
        <p:blipFill rotWithShape="1">
          <a:blip r:embed="rId6">
            <a:extLst>
              <a:ext uri="{28A0092B-C50C-407E-A947-70E740481C1C}">
                <a14:useLocalDpi xmlns:a14="http://schemas.microsoft.com/office/drawing/2010/main" val="0"/>
              </a:ext>
            </a:extLst>
          </a:blip>
          <a:srcRect t="70499" b="7277"/>
          <a:stretch/>
        </p:blipFill>
        <p:spPr>
          <a:xfrm flipH="1">
            <a:off x="4553700" y="5773003"/>
            <a:ext cx="4581525" cy="1098645"/>
          </a:xfrm>
          <a:prstGeom prst="rect">
            <a:avLst/>
          </a:prstGeom>
        </p:spPr>
      </p:pic>
      <p:pic>
        <p:nvPicPr>
          <p:cNvPr id="22" name="Picture 21">
            <a:extLst>
              <a:ext uri="{FF2B5EF4-FFF2-40B4-BE49-F238E27FC236}">
                <a16:creationId xmlns:a16="http://schemas.microsoft.com/office/drawing/2014/main" id="{01100926-127F-434B-A6E6-C1371644F0FD}"/>
              </a:ext>
            </a:extLst>
          </p:cNvPr>
          <p:cNvPicPr>
            <a:picLocks noChangeAspect="1"/>
          </p:cNvPicPr>
          <p:nvPr/>
        </p:nvPicPr>
        <p:blipFill rotWithShape="1">
          <a:blip r:embed="rId6">
            <a:extLst>
              <a:ext uri="{28A0092B-C50C-407E-A947-70E740481C1C}">
                <a14:useLocalDpi xmlns:a14="http://schemas.microsoft.com/office/drawing/2010/main" val="0"/>
              </a:ext>
            </a:extLst>
          </a:blip>
          <a:srcRect t="70499" b="7277"/>
          <a:stretch/>
        </p:blipFill>
        <p:spPr>
          <a:xfrm>
            <a:off x="9135225" y="5773003"/>
            <a:ext cx="4581525" cy="109864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CFE9B5-C6C2-4F56-A6F4-7A53B1155B9E}"/>
              </a:ext>
            </a:extLst>
          </p:cNvPr>
          <p:cNvSpPr/>
          <p:nvPr/>
        </p:nvSpPr>
        <p:spPr>
          <a:xfrm>
            <a:off x="146931" y="-56753"/>
            <a:ext cx="12192000" cy="6858000"/>
          </a:xfrm>
          <a:prstGeom prst="rect">
            <a:avLst/>
          </a:prstGeom>
          <a:solidFill>
            <a:srgbClr val="1E0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29">
            <a:extLst>
              <a:ext uri="{FF2B5EF4-FFF2-40B4-BE49-F238E27FC236}">
                <a16:creationId xmlns:a16="http://schemas.microsoft.com/office/drawing/2014/main" id="{3DF0D751-5EC7-4B93-B2D8-9E92D2F140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444" y="-278382"/>
            <a:ext cx="3190575" cy="2706252"/>
          </a:xfrm>
          <a:prstGeom prst="rect">
            <a:avLst/>
          </a:prstGeom>
          <a:effectLst>
            <a:outerShdw blurRad="50800" dist="38100" dir="2700000" algn="tl" rotWithShape="0">
              <a:prstClr val="black">
                <a:alpha val="40000"/>
              </a:prstClr>
            </a:outerShdw>
          </a:effectLst>
        </p:spPr>
      </p:pic>
      <p:pic>
        <p:nvPicPr>
          <p:cNvPr id="25" name="图片 54">
            <a:extLst>
              <a:ext uri="{FF2B5EF4-FFF2-40B4-BE49-F238E27FC236}">
                <a16:creationId xmlns:a16="http://schemas.microsoft.com/office/drawing/2014/main" id="{1BB68989-D362-49CE-B767-85A3A3E3EF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9237" y="204979"/>
            <a:ext cx="2075118" cy="2229350"/>
          </a:xfrm>
          <a:prstGeom prst="rect">
            <a:avLst/>
          </a:prstGeom>
        </p:spPr>
      </p:pic>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817424" y="587382"/>
            <a:ext cx="926817" cy="789765"/>
          </a:xfrm>
          <a:prstGeom prst="rect">
            <a:avLst/>
          </a:prstGeom>
        </p:spPr>
      </p:pic>
      <p:sp>
        <p:nvSpPr>
          <p:cNvPr id="37" name="Title 1">
            <a:extLst>
              <a:ext uri="{FF2B5EF4-FFF2-40B4-BE49-F238E27FC236}">
                <a16:creationId xmlns:a16="http://schemas.microsoft.com/office/drawing/2014/main" id="{C8E0F342-0EC5-4D10-90B5-C5252F5E99B6}"/>
              </a:ext>
            </a:extLst>
          </p:cNvPr>
          <p:cNvSpPr txBox="1">
            <a:spLocks/>
          </p:cNvSpPr>
          <p:nvPr/>
        </p:nvSpPr>
        <p:spPr>
          <a:xfrm>
            <a:off x="-287385" y="587383"/>
            <a:ext cx="3325091" cy="12989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500" b="1">
                <a:ln w="10160">
                  <a:solidFill>
                    <a:srgbClr val="BC4604"/>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rPr>
              <a:t>Contents</a:t>
            </a:r>
            <a:endParaRPr lang="en-US" sz="4500" b="1" dirty="0">
              <a:ln w="10160">
                <a:solidFill>
                  <a:srgbClr val="BC4604"/>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ndParaRPr>
          </a:p>
        </p:txBody>
      </p:sp>
      <p:pic>
        <p:nvPicPr>
          <p:cNvPr id="38" name="Picture 37">
            <a:extLst>
              <a:ext uri="{FF2B5EF4-FFF2-40B4-BE49-F238E27FC236}">
                <a16:creationId xmlns:a16="http://schemas.microsoft.com/office/drawing/2014/main" id="{6F251390-2385-40BD-93BD-04137184F400}"/>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856999" y="1670599"/>
            <a:ext cx="926817" cy="789765"/>
          </a:xfrm>
          <a:prstGeom prst="rect">
            <a:avLst/>
          </a:prstGeom>
        </p:spPr>
      </p:pic>
      <p:pic>
        <p:nvPicPr>
          <p:cNvPr id="39" name="Picture 38">
            <a:extLst>
              <a:ext uri="{FF2B5EF4-FFF2-40B4-BE49-F238E27FC236}">
                <a16:creationId xmlns:a16="http://schemas.microsoft.com/office/drawing/2014/main" id="{EADA5322-C816-4C32-B8D7-0F3F44C51970}"/>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68427" y="2762511"/>
            <a:ext cx="926817" cy="789765"/>
          </a:xfrm>
          <a:prstGeom prst="rect">
            <a:avLst/>
          </a:prstGeom>
        </p:spPr>
      </p:pic>
      <p:pic>
        <p:nvPicPr>
          <p:cNvPr id="40" name="Picture 39">
            <a:extLst>
              <a:ext uri="{FF2B5EF4-FFF2-40B4-BE49-F238E27FC236}">
                <a16:creationId xmlns:a16="http://schemas.microsoft.com/office/drawing/2014/main" id="{E922475B-7FE6-4FF5-BFB1-2F87D55BD30B}"/>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36988" y="4039356"/>
            <a:ext cx="926817" cy="789765"/>
          </a:xfrm>
          <a:prstGeom prst="rect">
            <a:avLst/>
          </a:prstGeom>
        </p:spPr>
      </p:pic>
      <p:pic>
        <p:nvPicPr>
          <p:cNvPr id="41" name="Picture 40">
            <a:extLst>
              <a:ext uri="{FF2B5EF4-FFF2-40B4-BE49-F238E27FC236}">
                <a16:creationId xmlns:a16="http://schemas.microsoft.com/office/drawing/2014/main" id="{F13D9159-811A-4564-AC88-50D2EF7B6190}"/>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76558" y="4986264"/>
            <a:ext cx="926817" cy="789765"/>
          </a:xfrm>
          <a:prstGeom prst="rect">
            <a:avLst/>
          </a:prstGeom>
        </p:spPr>
      </p:pic>
      <p:sp>
        <p:nvSpPr>
          <p:cNvPr id="42" name="Text Placeholder 7">
            <a:extLst>
              <a:ext uri="{FF2B5EF4-FFF2-40B4-BE49-F238E27FC236}">
                <a16:creationId xmlns:a16="http://schemas.microsoft.com/office/drawing/2014/main" id="{45412A68-E125-4200-BE07-2124E7B9A03B}"/>
              </a:ext>
            </a:extLst>
          </p:cNvPr>
          <p:cNvSpPr txBox="1">
            <a:spLocks/>
          </p:cNvSpPr>
          <p:nvPr/>
        </p:nvSpPr>
        <p:spPr>
          <a:xfrm>
            <a:off x="4315475" y="440945"/>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Warm-up and review</a:t>
            </a:r>
          </a:p>
        </p:txBody>
      </p:sp>
      <p:sp>
        <p:nvSpPr>
          <p:cNvPr id="43" name="Text Placeholder 7">
            <a:extLst>
              <a:ext uri="{FF2B5EF4-FFF2-40B4-BE49-F238E27FC236}">
                <a16:creationId xmlns:a16="http://schemas.microsoft.com/office/drawing/2014/main" id="{7E20EAD1-764F-43C3-B272-4583E9418F05}"/>
              </a:ext>
            </a:extLst>
          </p:cNvPr>
          <p:cNvSpPr txBox="1">
            <a:spLocks/>
          </p:cNvSpPr>
          <p:nvPr/>
        </p:nvSpPr>
        <p:spPr>
          <a:xfrm>
            <a:off x="7496565" y="1826037"/>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n>
                <a:solidFill>
                  <a:schemeClr val="bg1"/>
                </a:solidFill>
              </a:ln>
              <a:solidFill>
                <a:schemeClr val="bg1"/>
              </a:solidFill>
            </a:endParaRPr>
          </a:p>
        </p:txBody>
      </p:sp>
      <p:sp>
        <p:nvSpPr>
          <p:cNvPr id="45" name="Rectangle 44">
            <a:extLst>
              <a:ext uri="{FF2B5EF4-FFF2-40B4-BE49-F238E27FC236}">
                <a16:creationId xmlns:a16="http://schemas.microsoft.com/office/drawing/2014/main" id="{8E7D4A43-DAF9-4B63-A66D-BE065D39CC19}"/>
              </a:ext>
            </a:extLst>
          </p:cNvPr>
          <p:cNvSpPr/>
          <p:nvPr/>
        </p:nvSpPr>
        <p:spPr>
          <a:xfrm>
            <a:off x="3466382" y="249613"/>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①</a:t>
            </a:r>
          </a:p>
        </p:txBody>
      </p:sp>
      <p:sp>
        <p:nvSpPr>
          <p:cNvPr id="46" name="Rectangle 45">
            <a:extLst>
              <a:ext uri="{FF2B5EF4-FFF2-40B4-BE49-F238E27FC236}">
                <a16:creationId xmlns:a16="http://schemas.microsoft.com/office/drawing/2014/main" id="{178ADC04-FCA1-44A3-BBEA-26FC54B5A6D7}"/>
              </a:ext>
            </a:extLst>
          </p:cNvPr>
          <p:cNvSpPr/>
          <p:nvPr/>
        </p:nvSpPr>
        <p:spPr>
          <a:xfrm>
            <a:off x="3463311" y="1353915"/>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②</a:t>
            </a:r>
          </a:p>
        </p:txBody>
      </p:sp>
      <p:sp>
        <p:nvSpPr>
          <p:cNvPr id="47" name="Rectangle 46">
            <a:extLst>
              <a:ext uri="{FF2B5EF4-FFF2-40B4-BE49-F238E27FC236}">
                <a16:creationId xmlns:a16="http://schemas.microsoft.com/office/drawing/2014/main" id="{773FBAC4-3D75-4FA0-9C12-9BA492182756}"/>
              </a:ext>
            </a:extLst>
          </p:cNvPr>
          <p:cNvSpPr/>
          <p:nvPr/>
        </p:nvSpPr>
        <p:spPr>
          <a:xfrm>
            <a:off x="3430421" y="2572365"/>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③</a:t>
            </a:r>
          </a:p>
        </p:txBody>
      </p:sp>
      <p:sp>
        <p:nvSpPr>
          <p:cNvPr id="48" name="Rectangle 47">
            <a:extLst>
              <a:ext uri="{FF2B5EF4-FFF2-40B4-BE49-F238E27FC236}">
                <a16:creationId xmlns:a16="http://schemas.microsoft.com/office/drawing/2014/main" id="{95A6C37D-618F-4DA3-ADA4-29F869DFC789}"/>
              </a:ext>
            </a:extLst>
          </p:cNvPr>
          <p:cNvSpPr/>
          <p:nvPr/>
        </p:nvSpPr>
        <p:spPr>
          <a:xfrm>
            <a:off x="3436843" y="3690554"/>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④</a:t>
            </a:r>
          </a:p>
        </p:txBody>
      </p:sp>
      <p:sp>
        <p:nvSpPr>
          <p:cNvPr id="49" name="Rectangle 48">
            <a:extLst>
              <a:ext uri="{FF2B5EF4-FFF2-40B4-BE49-F238E27FC236}">
                <a16:creationId xmlns:a16="http://schemas.microsoft.com/office/drawing/2014/main" id="{90A94001-15F5-4AE4-854E-BE89F3DF32AD}"/>
              </a:ext>
            </a:extLst>
          </p:cNvPr>
          <p:cNvSpPr/>
          <p:nvPr/>
        </p:nvSpPr>
        <p:spPr>
          <a:xfrm>
            <a:off x="3452764" y="4705987"/>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⑤</a:t>
            </a:r>
          </a:p>
        </p:txBody>
      </p:sp>
      <p:sp>
        <p:nvSpPr>
          <p:cNvPr id="50" name="Text Placeholder 7">
            <a:extLst>
              <a:ext uri="{FF2B5EF4-FFF2-40B4-BE49-F238E27FC236}">
                <a16:creationId xmlns:a16="http://schemas.microsoft.com/office/drawing/2014/main" id="{9C7071E4-5178-42CC-9854-B97B1E44409D}"/>
              </a:ext>
            </a:extLst>
          </p:cNvPr>
          <p:cNvSpPr txBox="1">
            <a:spLocks/>
          </p:cNvSpPr>
          <p:nvPr/>
        </p:nvSpPr>
        <p:spPr>
          <a:xfrm>
            <a:off x="4315474" y="1550298"/>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Listen and tick.</a:t>
            </a:r>
          </a:p>
        </p:txBody>
      </p:sp>
      <p:sp>
        <p:nvSpPr>
          <p:cNvPr id="51" name="Text Placeholder 7">
            <a:extLst>
              <a:ext uri="{FF2B5EF4-FFF2-40B4-BE49-F238E27FC236}">
                <a16:creationId xmlns:a16="http://schemas.microsoft.com/office/drawing/2014/main" id="{2C70EF8C-3384-41C8-9C49-FECBBF0F8121}"/>
              </a:ext>
            </a:extLst>
          </p:cNvPr>
          <p:cNvSpPr txBox="1">
            <a:spLocks/>
          </p:cNvSpPr>
          <p:nvPr/>
        </p:nvSpPr>
        <p:spPr>
          <a:xfrm>
            <a:off x="4315473" y="2682738"/>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Look, complete and read.</a:t>
            </a:r>
          </a:p>
        </p:txBody>
      </p:sp>
      <p:sp>
        <p:nvSpPr>
          <p:cNvPr id="52" name="Text Placeholder 7">
            <a:extLst>
              <a:ext uri="{FF2B5EF4-FFF2-40B4-BE49-F238E27FC236}">
                <a16:creationId xmlns:a16="http://schemas.microsoft.com/office/drawing/2014/main" id="{20F36A46-0B78-4E0E-AABB-6D8B98BC3B63}"/>
              </a:ext>
            </a:extLst>
          </p:cNvPr>
          <p:cNvSpPr txBox="1">
            <a:spLocks/>
          </p:cNvSpPr>
          <p:nvPr/>
        </p:nvSpPr>
        <p:spPr>
          <a:xfrm>
            <a:off x="4315472" y="3839730"/>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Let’s sing.</a:t>
            </a:r>
          </a:p>
        </p:txBody>
      </p:sp>
      <p:sp>
        <p:nvSpPr>
          <p:cNvPr id="53" name="Text Placeholder 7">
            <a:extLst>
              <a:ext uri="{FF2B5EF4-FFF2-40B4-BE49-F238E27FC236}">
                <a16:creationId xmlns:a16="http://schemas.microsoft.com/office/drawing/2014/main" id="{F48FD554-D29C-4E50-B852-09A719B33486}"/>
              </a:ext>
            </a:extLst>
          </p:cNvPr>
          <p:cNvSpPr txBox="1">
            <a:spLocks/>
          </p:cNvSpPr>
          <p:nvPr/>
        </p:nvSpPr>
        <p:spPr>
          <a:xfrm>
            <a:off x="4387635" y="4904809"/>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Fun corner and wrap-up</a:t>
            </a:r>
          </a:p>
        </p:txBody>
      </p:sp>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4444"/>
          <a:stretch/>
        </p:blipFill>
        <p:spPr>
          <a:xfrm>
            <a:off x="-330227" y="2508052"/>
            <a:ext cx="3793538" cy="3693928"/>
          </a:xfrm>
          <a:prstGeom prst="rect">
            <a:avLst/>
          </a:prstGeom>
        </p:spPr>
      </p:pic>
      <p:pic>
        <p:nvPicPr>
          <p:cNvPr id="55" name="Picture 54">
            <a:extLst>
              <a:ext uri="{FF2B5EF4-FFF2-40B4-BE49-F238E27FC236}">
                <a16:creationId xmlns:a16="http://schemas.microsoft.com/office/drawing/2014/main" id="{3A23705C-0ECB-4E95-B568-310261EF2C2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4053" t="481" r="391" b="-481"/>
          <a:stretch/>
        </p:blipFill>
        <p:spPr>
          <a:xfrm>
            <a:off x="9412289" y="2439123"/>
            <a:ext cx="3793538" cy="3693928"/>
          </a:xfrm>
          <a:prstGeom prst="rect">
            <a:avLst/>
          </a:prstGeom>
        </p:spPr>
      </p:pic>
      <p:pic>
        <p:nvPicPr>
          <p:cNvPr id="26" name="图片 28">
            <a:extLst>
              <a:ext uri="{FF2B5EF4-FFF2-40B4-BE49-F238E27FC236}">
                <a16:creationId xmlns:a16="http://schemas.microsoft.com/office/drawing/2014/main" id="{29A87B27-A9A8-42C8-93FF-EB63ECBF27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spTree>
    <p:extLst>
      <p:ext uri="{BB962C8B-B14F-4D97-AF65-F5344CB8AC3E}">
        <p14:creationId xmlns:p14="http://schemas.microsoft.com/office/powerpoint/2010/main" val="3227370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CBE67F-A50A-4338-946F-1F22212C56DA}"/>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21842" y="1268990"/>
            <a:ext cx="1641913" cy="1399119"/>
          </a:xfrm>
          <a:prstGeom prst="rect">
            <a:avLst/>
          </a:prstGeom>
        </p:spPr>
      </p:pic>
      <p:sp>
        <p:nvSpPr>
          <p:cNvPr id="42" name="Text Placeholder 7">
            <a:extLst>
              <a:ext uri="{FF2B5EF4-FFF2-40B4-BE49-F238E27FC236}">
                <a16:creationId xmlns:a16="http://schemas.microsoft.com/office/drawing/2014/main" id="{45412A68-E125-4200-BE07-2124E7B9A03B}"/>
              </a:ext>
            </a:extLst>
          </p:cNvPr>
          <p:cNvSpPr txBox="1">
            <a:spLocks/>
          </p:cNvSpPr>
          <p:nvPr/>
        </p:nvSpPr>
        <p:spPr>
          <a:xfrm>
            <a:off x="3849497" y="892445"/>
            <a:ext cx="6419467" cy="1300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Times New Roman" panose="02020603050405020304" pitchFamily="18" charset="0"/>
                <a:cs typeface="Times New Roman" panose="02020603050405020304" pitchFamily="18" charset="0"/>
              </a:rPr>
              <a:t>Warm-up and review</a:t>
            </a:r>
          </a:p>
        </p:txBody>
      </p:sp>
      <p:sp>
        <p:nvSpPr>
          <p:cNvPr id="43" name="Text Placeholder 7">
            <a:extLst>
              <a:ext uri="{FF2B5EF4-FFF2-40B4-BE49-F238E27FC236}">
                <a16:creationId xmlns:a16="http://schemas.microsoft.com/office/drawing/2014/main" id="{7E20EAD1-764F-43C3-B272-4583E9418F05}"/>
              </a:ext>
            </a:extLst>
          </p:cNvPr>
          <p:cNvSpPr txBox="1">
            <a:spLocks/>
          </p:cNvSpPr>
          <p:nvPr/>
        </p:nvSpPr>
        <p:spPr>
          <a:xfrm>
            <a:off x="7496565" y="1826037"/>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n>
                <a:solidFill>
                  <a:schemeClr val="bg1"/>
                </a:solidFill>
              </a:ln>
              <a:solidFill>
                <a:schemeClr val="bg1"/>
              </a:solidFill>
            </a:endParaRPr>
          </a:p>
        </p:txBody>
      </p:sp>
      <p:sp>
        <p:nvSpPr>
          <p:cNvPr id="45" name="Rectangle 44">
            <a:extLst>
              <a:ext uri="{FF2B5EF4-FFF2-40B4-BE49-F238E27FC236}">
                <a16:creationId xmlns:a16="http://schemas.microsoft.com/office/drawing/2014/main" id="{8E7D4A43-DAF9-4B63-A66D-BE065D39CC19}"/>
              </a:ext>
            </a:extLst>
          </p:cNvPr>
          <p:cNvSpPr/>
          <p:nvPr/>
        </p:nvSpPr>
        <p:spPr>
          <a:xfrm>
            <a:off x="2438533" y="668825"/>
            <a:ext cx="1410964" cy="1200329"/>
          </a:xfrm>
          <a:prstGeom prst="rect">
            <a:avLst/>
          </a:prstGeom>
          <a:noFill/>
        </p:spPr>
        <p:txBody>
          <a:bodyPr wrap="non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①</a:t>
            </a:r>
          </a:p>
        </p:txBody>
      </p:sp>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Tree>
    <p:extLst>
      <p:ext uri="{BB962C8B-B14F-4D97-AF65-F5344CB8AC3E}">
        <p14:creationId xmlns:p14="http://schemas.microsoft.com/office/powerpoint/2010/main" val="2728587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AC5AF8A-10DA-4EF7-9A5D-51EBF5F9B89D}"/>
              </a:ext>
            </a:extLst>
          </p:cNvPr>
          <p:cNvSpPr/>
          <p:nvPr/>
        </p:nvSpPr>
        <p:spPr>
          <a:xfrm>
            <a:off x="0" y="0"/>
            <a:ext cx="12192000" cy="6858000"/>
          </a:xfrm>
          <a:prstGeom prst="rect">
            <a:avLst/>
          </a:prstGeom>
          <a:solidFill>
            <a:srgbClr val="1E0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7">
            <a:extLst>
              <a:ext uri="{FF2B5EF4-FFF2-40B4-BE49-F238E27FC236}">
                <a16:creationId xmlns:a16="http://schemas.microsoft.com/office/drawing/2014/main" id="{B31383C2-95B8-482C-A2CE-568DE16F4F39}"/>
              </a:ext>
            </a:extLst>
          </p:cNvPr>
          <p:cNvSpPr txBox="1">
            <a:spLocks/>
          </p:cNvSpPr>
          <p:nvPr/>
        </p:nvSpPr>
        <p:spPr>
          <a:xfrm>
            <a:off x="2769359" y="329320"/>
            <a:ext cx="6680905" cy="954829"/>
          </a:xfrm>
          <a:prstGeom prst="roundRect">
            <a:avLst/>
          </a:prstGeom>
          <a:solidFill>
            <a:schemeClr val="accent1">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000" dirty="0">
                <a:solidFill>
                  <a:schemeClr val="accent1">
                    <a:lumMod val="50000"/>
                  </a:schemeClr>
                </a:solidFill>
                <a:latin typeface="Times New Roman" panose="02020603050405020304" pitchFamily="18" charset="0"/>
                <a:cs typeface="Times New Roman" panose="02020603050405020304" pitchFamily="18" charset="0"/>
              </a:rPr>
              <a:t>Game: Sentence puzzle</a:t>
            </a:r>
          </a:p>
        </p:txBody>
      </p:sp>
      <p:pic>
        <p:nvPicPr>
          <p:cNvPr id="12" name="Picture 11">
            <a:extLst>
              <a:ext uri="{FF2B5EF4-FFF2-40B4-BE49-F238E27FC236}">
                <a16:creationId xmlns:a16="http://schemas.microsoft.com/office/drawing/2014/main" id="{20F1A5F3-6C1D-4837-8C3D-6A6B1BF51573}"/>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037167"/>
            <a:ext cx="1641913" cy="1399119"/>
          </a:xfrm>
          <a:prstGeom prst="rect">
            <a:avLst/>
          </a:prstGeom>
        </p:spPr>
      </p:pic>
      <p:sp>
        <p:nvSpPr>
          <p:cNvPr id="13" name="Rectangle: Rounded Corners 12">
            <a:extLst>
              <a:ext uri="{FF2B5EF4-FFF2-40B4-BE49-F238E27FC236}">
                <a16:creationId xmlns:a16="http://schemas.microsoft.com/office/drawing/2014/main" id="{9D28B651-7320-4520-9C87-7AD23B293ECF}"/>
              </a:ext>
            </a:extLst>
          </p:cNvPr>
          <p:cNvSpPr/>
          <p:nvPr/>
        </p:nvSpPr>
        <p:spPr>
          <a:xfrm>
            <a:off x="1616959" y="2219658"/>
            <a:ext cx="1758462" cy="1582615"/>
          </a:xfrm>
          <a:prstGeom prst="roundRect">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53B0C9F8-A514-4B2F-A9CF-99CC01BC5C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36697">
            <a:off x="1672199" y="2439470"/>
            <a:ext cx="1833115" cy="1590318"/>
          </a:xfrm>
          <a:prstGeom prst="rect">
            <a:avLst/>
          </a:prstGeom>
        </p:spPr>
      </p:pic>
      <p:sp>
        <p:nvSpPr>
          <p:cNvPr id="2" name="Arrow: Pentagon 1">
            <a:extLst>
              <a:ext uri="{FF2B5EF4-FFF2-40B4-BE49-F238E27FC236}">
                <a16:creationId xmlns:a16="http://schemas.microsoft.com/office/drawing/2014/main" id="{024FF48F-9C11-4AC1-9FFF-C1D35367AF14}"/>
              </a:ext>
            </a:extLst>
          </p:cNvPr>
          <p:cNvSpPr/>
          <p:nvPr/>
        </p:nvSpPr>
        <p:spPr>
          <a:xfrm>
            <a:off x="8333206" y="3041567"/>
            <a:ext cx="1635369" cy="79130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a:t>
            </a:r>
          </a:p>
        </p:txBody>
      </p:sp>
      <p:sp>
        <p:nvSpPr>
          <p:cNvPr id="3" name="Arrow: Chevron 2">
            <a:extLst>
              <a:ext uri="{FF2B5EF4-FFF2-40B4-BE49-F238E27FC236}">
                <a16:creationId xmlns:a16="http://schemas.microsoft.com/office/drawing/2014/main" id="{78F5F01D-2215-41CF-9375-7554342558ED}"/>
              </a:ext>
            </a:extLst>
          </p:cNvPr>
          <p:cNvSpPr/>
          <p:nvPr/>
        </p:nvSpPr>
        <p:spPr>
          <a:xfrm>
            <a:off x="6466936" y="2040632"/>
            <a:ext cx="1860763"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have</a:t>
            </a:r>
          </a:p>
        </p:txBody>
      </p:sp>
      <p:sp>
        <p:nvSpPr>
          <p:cNvPr id="19" name="Arrow: Chevron 18">
            <a:extLst>
              <a:ext uri="{FF2B5EF4-FFF2-40B4-BE49-F238E27FC236}">
                <a16:creationId xmlns:a16="http://schemas.microsoft.com/office/drawing/2014/main" id="{94CED84D-802D-4EA9-9FB1-BE1065F1A890}"/>
              </a:ext>
            </a:extLst>
          </p:cNvPr>
          <p:cNvSpPr/>
          <p:nvPr/>
        </p:nvSpPr>
        <p:spPr>
          <a:xfrm>
            <a:off x="5571611" y="3267808"/>
            <a:ext cx="1635370"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a</a:t>
            </a:r>
          </a:p>
        </p:txBody>
      </p:sp>
      <p:sp>
        <p:nvSpPr>
          <p:cNvPr id="20" name="Arrow: Chevron 19">
            <a:extLst>
              <a:ext uri="{FF2B5EF4-FFF2-40B4-BE49-F238E27FC236}">
                <a16:creationId xmlns:a16="http://schemas.microsoft.com/office/drawing/2014/main" id="{284C7F7B-C1D8-4B02-9AC9-BF3A8C8A878B}"/>
              </a:ext>
            </a:extLst>
          </p:cNvPr>
          <p:cNvSpPr/>
          <p:nvPr/>
        </p:nvSpPr>
        <p:spPr>
          <a:xfrm>
            <a:off x="8685338" y="1606186"/>
            <a:ext cx="1798108"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pen.</a:t>
            </a:r>
          </a:p>
        </p:txBody>
      </p:sp>
      <p:sp>
        <p:nvSpPr>
          <p:cNvPr id="21" name="Arrow: Pentagon 20">
            <a:extLst>
              <a:ext uri="{FF2B5EF4-FFF2-40B4-BE49-F238E27FC236}">
                <a16:creationId xmlns:a16="http://schemas.microsoft.com/office/drawing/2014/main" id="{CBD084CF-62EF-480C-95F1-7FBD78359B24}"/>
              </a:ext>
            </a:extLst>
          </p:cNvPr>
          <p:cNvSpPr/>
          <p:nvPr/>
        </p:nvSpPr>
        <p:spPr>
          <a:xfrm>
            <a:off x="2769359" y="5185110"/>
            <a:ext cx="1635369" cy="79130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a:t>
            </a:r>
          </a:p>
        </p:txBody>
      </p:sp>
      <p:sp>
        <p:nvSpPr>
          <p:cNvPr id="22" name="Arrow: Chevron 21">
            <a:extLst>
              <a:ext uri="{FF2B5EF4-FFF2-40B4-BE49-F238E27FC236}">
                <a16:creationId xmlns:a16="http://schemas.microsoft.com/office/drawing/2014/main" id="{DE5C1299-6F0E-4D35-8FEF-908514A51A63}"/>
              </a:ext>
            </a:extLst>
          </p:cNvPr>
          <p:cNvSpPr/>
          <p:nvPr/>
        </p:nvSpPr>
        <p:spPr>
          <a:xfrm>
            <a:off x="4162830" y="5185110"/>
            <a:ext cx="1860763"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have</a:t>
            </a:r>
          </a:p>
        </p:txBody>
      </p:sp>
      <p:sp>
        <p:nvSpPr>
          <p:cNvPr id="23" name="Arrow: Chevron 22">
            <a:extLst>
              <a:ext uri="{FF2B5EF4-FFF2-40B4-BE49-F238E27FC236}">
                <a16:creationId xmlns:a16="http://schemas.microsoft.com/office/drawing/2014/main" id="{9995AF44-CB1B-4FE3-8E41-F1FAD2522574}"/>
              </a:ext>
            </a:extLst>
          </p:cNvPr>
          <p:cNvSpPr/>
          <p:nvPr/>
        </p:nvSpPr>
        <p:spPr>
          <a:xfrm>
            <a:off x="5780862" y="5185110"/>
            <a:ext cx="1635370"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a</a:t>
            </a:r>
          </a:p>
        </p:txBody>
      </p:sp>
      <p:sp>
        <p:nvSpPr>
          <p:cNvPr id="24" name="Arrow: Chevron 23">
            <a:extLst>
              <a:ext uri="{FF2B5EF4-FFF2-40B4-BE49-F238E27FC236}">
                <a16:creationId xmlns:a16="http://schemas.microsoft.com/office/drawing/2014/main" id="{8DD01217-55B1-4437-8021-6C6C7A8BA5E8}"/>
              </a:ext>
            </a:extLst>
          </p:cNvPr>
          <p:cNvSpPr/>
          <p:nvPr/>
        </p:nvSpPr>
        <p:spPr>
          <a:xfrm>
            <a:off x="7182073" y="5185110"/>
            <a:ext cx="1798108"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pen.</a:t>
            </a:r>
          </a:p>
        </p:txBody>
      </p:sp>
      <p:pic>
        <p:nvPicPr>
          <p:cNvPr id="10" name="count down 5 seconds">
            <a:hlinkClick r:id="" action="ppaction://media"/>
            <a:extLst>
              <a:ext uri="{FF2B5EF4-FFF2-40B4-BE49-F238E27FC236}">
                <a16:creationId xmlns:a16="http://schemas.microsoft.com/office/drawing/2014/main" id="{8E0A79C8-5A25-4B76-87E1-F7C83C4E91E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l="28397" t="9375" r="23827" b="4856"/>
          <a:stretch/>
        </p:blipFill>
        <p:spPr>
          <a:xfrm>
            <a:off x="10483446" y="4460507"/>
            <a:ext cx="1063042" cy="10726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0624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type.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type.wav"/>
                                        </p:tgtEl>
                                      </p:cMediaNode>
                                    </p:audio>
                                  </p:sub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type.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5" name="type.wav"/>
                                        </p:tgtEl>
                                      </p:cMediaNode>
                                    </p:audio>
                                  </p:sub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6014" fill="hold"/>
                                        <p:tgtEl>
                                          <p:spTgt spid="10"/>
                                        </p:tgtEl>
                                      </p:cBhvr>
                                    </p:cmd>
                                  </p:childTnLst>
                                </p:cTn>
                              </p:par>
                            </p:childTnLst>
                          </p:cTn>
                        </p:par>
                        <p:par>
                          <p:cTn id="28" fill="hold">
                            <p:stCondLst>
                              <p:cond delay="6514"/>
                            </p:stCondLst>
                            <p:childTnLst>
                              <p:par>
                                <p:cTn id="29" presetID="10" presetClass="exit" presetSubtype="0" fill="hold" grpId="1" nodeType="afterEffect">
                                  <p:stCondLst>
                                    <p:cond delay="0"/>
                                  </p:stCondLst>
                                  <p:childTnLst>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par>
                          <p:cTn id="32" fill="hold">
                            <p:stCondLst>
                              <p:cond delay="7014"/>
                            </p:stCondLst>
                            <p:childTnLst>
                              <p:par>
                                <p:cTn id="33" presetID="10" presetClass="exit" presetSubtype="0" fill="hold" grpId="1" nodeType="after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par>
                          <p:cTn id="36" fill="hold">
                            <p:stCondLst>
                              <p:cond delay="7514"/>
                            </p:stCondLst>
                            <p:childTnLst>
                              <p:par>
                                <p:cTn id="37" presetID="10" presetClass="exit" presetSubtype="0" fill="hold" grpId="1" nodeType="afterEffect">
                                  <p:stCondLst>
                                    <p:cond delay="0"/>
                                  </p:stCondLst>
                                  <p:childTnLst>
                                    <p:animEffect transition="out" filter="fade">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childTnLst>
                          </p:cTn>
                        </p:par>
                        <p:par>
                          <p:cTn id="40" fill="hold">
                            <p:stCondLst>
                              <p:cond delay="8014"/>
                            </p:stCondLst>
                            <p:childTnLst>
                              <p:par>
                                <p:cTn id="41" presetID="10" presetClass="exit" presetSubtype="0" fill="hold" grpId="1" nodeType="after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6" name="chimes.wav"/>
                                        </p:tgtEl>
                                      </p:cMediaNode>
                                    </p:audio>
                                  </p:sub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childTnLst>
                          </p:cTn>
                        </p:par>
                        <p:par>
                          <p:cTn id="57" fill="hold">
                            <p:stCondLst>
                              <p:cond delay="1500"/>
                            </p:stCondLst>
                            <p:childTnLst>
                              <p:par>
                                <p:cTn id="58" presetID="10" presetClass="entr" presetSubtype="0"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1" fill="hold" display="0">
                  <p:stCondLst>
                    <p:cond delay="indefinite"/>
                  </p:stCondLst>
                </p:cTn>
                <p:tgtEl>
                  <p:spTgt spid="10"/>
                </p:tgtEl>
              </p:cMediaNode>
            </p:video>
            <p:seq concurrent="1" nextAc="seek">
              <p:cTn id="62" restart="whenNotActive" fill="hold" evtFilter="cancelBubble" nodeType="interactiveSeq">
                <p:stCondLst>
                  <p:cond evt="onClick" delay="0">
                    <p:tgtEl>
                      <p:spTgt spid="10"/>
                    </p:tgtEl>
                  </p:cond>
                </p:stCondLst>
                <p:endSync evt="end" delay="0">
                  <p:rtn val="all"/>
                </p:endSync>
                <p:childTnLst>
                  <p:par>
                    <p:cTn id="63" fill="hold">
                      <p:stCondLst>
                        <p:cond delay="0"/>
                      </p:stCondLst>
                      <p:childTnLst>
                        <p:par>
                          <p:cTn id="64" fill="hold">
                            <p:stCondLst>
                              <p:cond delay="0"/>
                            </p:stCondLst>
                            <p:childTnLst>
                              <p:par>
                                <p:cTn id="65" presetID="2" presetClass="mediacall" presetSubtype="0" fill="hold" nodeType="clickEffect">
                                  <p:stCondLst>
                                    <p:cond delay="0"/>
                                  </p:stCondLst>
                                  <p:childTnLst>
                                    <p:cmd type="call" cmd="togglePause">
                                      <p:cBhvr>
                                        <p:cTn id="66" dur="1" fill="hold"/>
                                        <p:tgtEl>
                                          <p:spTgt spid="10"/>
                                        </p:tgtEl>
                                      </p:cBhvr>
                                    </p:cmd>
                                  </p:childTnLst>
                                </p:cTn>
                              </p:par>
                            </p:childTnLst>
                          </p:cTn>
                        </p:par>
                      </p:childTnLst>
                    </p:cTn>
                  </p:par>
                </p:childTnLst>
              </p:cTn>
              <p:nextCondLst>
                <p:cond evt="onClick" delay="0">
                  <p:tgtEl>
                    <p:spTgt spid="10"/>
                  </p:tgtEl>
                </p:cond>
              </p:nextCondLst>
            </p:seq>
          </p:childTnLst>
        </p:cTn>
      </p:par>
    </p:tnLst>
    <p:bldLst>
      <p:bldP spid="2" grpId="0" animBg="1"/>
      <p:bldP spid="2" grpId="1" animBg="1"/>
      <p:bldP spid="3" grpId="0" animBg="1"/>
      <p:bldP spid="3" grpId="1" animBg="1"/>
      <p:bldP spid="19" grpId="0" animBg="1"/>
      <p:bldP spid="19" grpId="1" animBg="1"/>
      <p:bldP spid="20" grpId="0" animBg="1"/>
      <p:bldP spid="20" grpId="1" animBg="1"/>
      <p:bldP spid="21" grpId="0" animBg="1"/>
      <p:bldP spid="22" grpId="0" animBg="1"/>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AC5AF8A-10DA-4EF7-9A5D-51EBF5F9B89D}"/>
              </a:ext>
            </a:extLst>
          </p:cNvPr>
          <p:cNvSpPr/>
          <p:nvPr/>
        </p:nvSpPr>
        <p:spPr>
          <a:xfrm>
            <a:off x="0" y="0"/>
            <a:ext cx="12192000" cy="6858000"/>
          </a:xfrm>
          <a:prstGeom prst="rect">
            <a:avLst/>
          </a:prstGeom>
          <a:solidFill>
            <a:srgbClr val="1E0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0F1A5F3-6C1D-4837-8C3D-6A6B1BF51573}"/>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037167"/>
            <a:ext cx="1641913" cy="1399119"/>
          </a:xfrm>
          <a:prstGeom prst="rect">
            <a:avLst/>
          </a:prstGeom>
        </p:spPr>
      </p:pic>
      <p:sp>
        <p:nvSpPr>
          <p:cNvPr id="13" name="Rectangle: Rounded Corners 12">
            <a:extLst>
              <a:ext uri="{FF2B5EF4-FFF2-40B4-BE49-F238E27FC236}">
                <a16:creationId xmlns:a16="http://schemas.microsoft.com/office/drawing/2014/main" id="{9D28B651-7320-4520-9C87-7AD23B293ECF}"/>
              </a:ext>
            </a:extLst>
          </p:cNvPr>
          <p:cNvSpPr/>
          <p:nvPr/>
        </p:nvSpPr>
        <p:spPr>
          <a:xfrm>
            <a:off x="1625900" y="2046443"/>
            <a:ext cx="1758462" cy="1582615"/>
          </a:xfrm>
          <a:prstGeom prst="roundRect">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2" name="Arrow: Pentagon 1">
            <a:extLst>
              <a:ext uri="{FF2B5EF4-FFF2-40B4-BE49-F238E27FC236}">
                <a16:creationId xmlns:a16="http://schemas.microsoft.com/office/drawing/2014/main" id="{024FF48F-9C11-4AC1-9FFF-C1D35367AF14}"/>
              </a:ext>
            </a:extLst>
          </p:cNvPr>
          <p:cNvSpPr/>
          <p:nvPr/>
        </p:nvSpPr>
        <p:spPr>
          <a:xfrm>
            <a:off x="5780862" y="3154530"/>
            <a:ext cx="1635369" cy="79130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a:t>
            </a:r>
          </a:p>
        </p:txBody>
      </p:sp>
      <p:sp>
        <p:nvSpPr>
          <p:cNvPr id="3" name="Arrow: Chevron 2">
            <a:extLst>
              <a:ext uri="{FF2B5EF4-FFF2-40B4-BE49-F238E27FC236}">
                <a16:creationId xmlns:a16="http://schemas.microsoft.com/office/drawing/2014/main" id="{78F5F01D-2215-41CF-9375-7554342558ED}"/>
              </a:ext>
            </a:extLst>
          </p:cNvPr>
          <p:cNvSpPr/>
          <p:nvPr/>
        </p:nvSpPr>
        <p:spPr>
          <a:xfrm>
            <a:off x="4294745" y="1791612"/>
            <a:ext cx="1860763"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have</a:t>
            </a:r>
          </a:p>
        </p:txBody>
      </p:sp>
      <p:sp>
        <p:nvSpPr>
          <p:cNvPr id="19" name="Arrow: Chevron 18">
            <a:extLst>
              <a:ext uri="{FF2B5EF4-FFF2-40B4-BE49-F238E27FC236}">
                <a16:creationId xmlns:a16="http://schemas.microsoft.com/office/drawing/2014/main" id="{94CED84D-802D-4EA9-9FB1-BE1065F1A890}"/>
              </a:ext>
            </a:extLst>
          </p:cNvPr>
          <p:cNvSpPr/>
          <p:nvPr/>
        </p:nvSpPr>
        <p:spPr>
          <a:xfrm>
            <a:off x="8162496" y="2820490"/>
            <a:ext cx="1635370"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a</a:t>
            </a:r>
          </a:p>
        </p:txBody>
      </p:sp>
      <p:sp>
        <p:nvSpPr>
          <p:cNvPr id="20" name="Arrow: Chevron 19">
            <a:extLst>
              <a:ext uri="{FF2B5EF4-FFF2-40B4-BE49-F238E27FC236}">
                <a16:creationId xmlns:a16="http://schemas.microsoft.com/office/drawing/2014/main" id="{284C7F7B-C1D8-4B02-9AC9-BF3A8C8A878B}"/>
              </a:ext>
            </a:extLst>
          </p:cNvPr>
          <p:cNvSpPr/>
          <p:nvPr/>
        </p:nvSpPr>
        <p:spPr>
          <a:xfrm>
            <a:off x="7182073" y="1511782"/>
            <a:ext cx="2076447"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book.</a:t>
            </a:r>
          </a:p>
        </p:txBody>
      </p:sp>
      <p:sp>
        <p:nvSpPr>
          <p:cNvPr id="21" name="Arrow: Pentagon 20">
            <a:extLst>
              <a:ext uri="{FF2B5EF4-FFF2-40B4-BE49-F238E27FC236}">
                <a16:creationId xmlns:a16="http://schemas.microsoft.com/office/drawing/2014/main" id="{CBD084CF-62EF-480C-95F1-7FBD78359B24}"/>
              </a:ext>
            </a:extLst>
          </p:cNvPr>
          <p:cNvSpPr/>
          <p:nvPr/>
        </p:nvSpPr>
        <p:spPr>
          <a:xfrm>
            <a:off x="2769359" y="5185110"/>
            <a:ext cx="1635369" cy="79130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a:t>
            </a:r>
          </a:p>
        </p:txBody>
      </p:sp>
      <p:sp>
        <p:nvSpPr>
          <p:cNvPr id="22" name="Arrow: Chevron 21">
            <a:extLst>
              <a:ext uri="{FF2B5EF4-FFF2-40B4-BE49-F238E27FC236}">
                <a16:creationId xmlns:a16="http://schemas.microsoft.com/office/drawing/2014/main" id="{DE5C1299-6F0E-4D35-8FEF-908514A51A63}"/>
              </a:ext>
            </a:extLst>
          </p:cNvPr>
          <p:cNvSpPr/>
          <p:nvPr/>
        </p:nvSpPr>
        <p:spPr>
          <a:xfrm>
            <a:off x="4162830" y="5185110"/>
            <a:ext cx="1860763"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have</a:t>
            </a:r>
          </a:p>
        </p:txBody>
      </p:sp>
      <p:sp>
        <p:nvSpPr>
          <p:cNvPr id="23" name="Arrow: Chevron 22">
            <a:extLst>
              <a:ext uri="{FF2B5EF4-FFF2-40B4-BE49-F238E27FC236}">
                <a16:creationId xmlns:a16="http://schemas.microsoft.com/office/drawing/2014/main" id="{9995AF44-CB1B-4FE3-8E41-F1FAD2522574}"/>
              </a:ext>
            </a:extLst>
          </p:cNvPr>
          <p:cNvSpPr/>
          <p:nvPr/>
        </p:nvSpPr>
        <p:spPr>
          <a:xfrm>
            <a:off x="5780862" y="5185110"/>
            <a:ext cx="1635370"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a</a:t>
            </a:r>
          </a:p>
        </p:txBody>
      </p:sp>
      <p:sp>
        <p:nvSpPr>
          <p:cNvPr id="24" name="Arrow: Chevron 23">
            <a:extLst>
              <a:ext uri="{FF2B5EF4-FFF2-40B4-BE49-F238E27FC236}">
                <a16:creationId xmlns:a16="http://schemas.microsoft.com/office/drawing/2014/main" id="{8DD01217-55B1-4437-8021-6C6C7A8BA5E8}"/>
              </a:ext>
            </a:extLst>
          </p:cNvPr>
          <p:cNvSpPr/>
          <p:nvPr/>
        </p:nvSpPr>
        <p:spPr>
          <a:xfrm>
            <a:off x="7182073" y="5185110"/>
            <a:ext cx="2076446"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book.</a:t>
            </a:r>
          </a:p>
        </p:txBody>
      </p:sp>
      <p:pic>
        <p:nvPicPr>
          <p:cNvPr id="10" name="count down 5 seconds">
            <a:hlinkClick r:id="" action="ppaction://media"/>
            <a:extLst>
              <a:ext uri="{FF2B5EF4-FFF2-40B4-BE49-F238E27FC236}">
                <a16:creationId xmlns:a16="http://schemas.microsoft.com/office/drawing/2014/main" id="{8E0A79C8-5A25-4B76-87E1-F7C83C4E91E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28397" t="9375" r="23827" b="4856"/>
          <a:stretch/>
        </p:blipFill>
        <p:spPr>
          <a:xfrm>
            <a:off x="10483446" y="4460507"/>
            <a:ext cx="1063042" cy="10726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F7CA43D6-FFE4-432D-81D2-4B1A2430D2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76433" y="2207299"/>
            <a:ext cx="1857395" cy="1238263"/>
          </a:xfrm>
          <a:prstGeom prst="rect">
            <a:avLst/>
          </a:prstGeom>
        </p:spPr>
      </p:pic>
      <p:sp>
        <p:nvSpPr>
          <p:cNvPr id="17" name="Text Placeholder 7">
            <a:extLst>
              <a:ext uri="{FF2B5EF4-FFF2-40B4-BE49-F238E27FC236}">
                <a16:creationId xmlns:a16="http://schemas.microsoft.com/office/drawing/2014/main" id="{B31383C2-95B8-482C-A2CE-568DE16F4F39}"/>
              </a:ext>
            </a:extLst>
          </p:cNvPr>
          <p:cNvSpPr txBox="1">
            <a:spLocks/>
          </p:cNvSpPr>
          <p:nvPr/>
        </p:nvSpPr>
        <p:spPr>
          <a:xfrm>
            <a:off x="2769359" y="329320"/>
            <a:ext cx="6680905" cy="954829"/>
          </a:xfrm>
          <a:prstGeom prst="roundRect">
            <a:avLst/>
          </a:prstGeom>
          <a:solidFill>
            <a:schemeClr val="accent1">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000" dirty="0">
                <a:solidFill>
                  <a:schemeClr val="accent1">
                    <a:lumMod val="50000"/>
                  </a:schemeClr>
                </a:solidFill>
                <a:latin typeface="Times New Roman" panose="02020603050405020304" pitchFamily="18" charset="0"/>
                <a:cs typeface="Times New Roman" panose="02020603050405020304" pitchFamily="18" charset="0"/>
              </a:rPr>
              <a:t>Game: Sentence puzzle</a:t>
            </a:r>
          </a:p>
        </p:txBody>
      </p:sp>
    </p:spTree>
    <p:extLst>
      <p:ext uri="{BB962C8B-B14F-4D97-AF65-F5344CB8AC3E}">
        <p14:creationId xmlns:p14="http://schemas.microsoft.com/office/powerpoint/2010/main" val="161604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type.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type.wav"/>
                                        </p:tgtEl>
                                      </p:cMediaNode>
                                    </p:audio>
                                  </p:sub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type.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5" name="type.wav"/>
                                        </p:tgtEl>
                                      </p:cMediaNode>
                                    </p:audio>
                                  </p:sub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6014" fill="hold"/>
                                        <p:tgtEl>
                                          <p:spTgt spid="10"/>
                                        </p:tgtEl>
                                      </p:cBhvr>
                                    </p:cmd>
                                  </p:childTnLst>
                                </p:cTn>
                              </p:par>
                            </p:childTnLst>
                          </p:cTn>
                        </p:par>
                        <p:par>
                          <p:cTn id="28" fill="hold">
                            <p:stCondLst>
                              <p:cond delay="6514"/>
                            </p:stCondLst>
                            <p:childTnLst>
                              <p:par>
                                <p:cTn id="29" presetID="10" presetClass="exit" presetSubtype="0" fill="hold" grpId="1" nodeType="afterEffect">
                                  <p:stCondLst>
                                    <p:cond delay="0"/>
                                  </p:stCondLst>
                                  <p:childTnLst>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par>
                          <p:cTn id="32" fill="hold">
                            <p:stCondLst>
                              <p:cond delay="7014"/>
                            </p:stCondLst>
                            <p:childTnLst>
                              <p:par>
                                <p:cTn id="33" presetID="10" presetClass="exit" presetSubtype="0" fill="hold" grpId="1" nodeType="after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par>
                          <p:cTn id="36" fill="hold">
                            <p:stCondLst>
                              <p:cond delay="7514"/>
                            </p:stCondLst>
                            <p:childTnLst>
                              <p:par>
                                <p:cTn id="37" presetID="10" presetClass="exit" presetSubtype="0" fill="hold" grpId="1" nodeType="afterEffect">
                                  <p:stCondLst>
                                    <p:cond delay="0"/>
                                  </p:stCondLst>
                                  <p:childTnLst>
                                    <p:animEffect transition="out" filter="fade">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childTnLst>
                          </p:cTn>
                        </p:par>
                        <p:par>
                          <p:cTn id="40" fill="hold">
                            <p:stCondLst>
                              <p:cond delay="8014"/>
                            </p:stCondLst>
                            <p:childTnLst>
                              <p:par>
                                <p:cTn id="41" presetID="10" presetClass="exit" presetSubtype="0" fill="hold" grpId="1" nodeType="after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6" name="chimes.wav"/>
                                        </p:tgtEl>
                                      </p:cMediaNode>
                                    </p:audio>
                                  </p:sub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childTnLst>
                          </p:cTn>
                        </p:par>
                        <p:par>
                          <p:cTn id="57" fill="hold">
                            <p:stCondLst>
                              <p:cond delay="1500"/>
                            </p:stCondLst>
                            <p:childTnLst>
                              <p:par>
                                <p:cTn id="58" presetID="10" presetClass="entr" presetSubtype="0"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1" fill="hold" display="0">
                  <p:stCondLst>
                    <p:cond delay="indefinite"/>
                  </p:stCondLst>
                </p:cTn>
                <p:tgtEl>
                  <p:spTgt spid="10"/>
                </p:tgtEl>
              </p:cMediaNode>
            </p:video>
            <p:seq concurrent="1" nextAc="seek">
              <p:cTn id="62" restart="whenNotActive" fill="hold" evtFilter="cancelBubble" nodeType="interactiveSeq">
                <p:stCondLst>
                  <p:cond evt="onClick" delay="0">
                    <p:tgtEl>
                      <p:spTgt spid="10"/>
                    </p:tgtEl>
                  </p:cond>
                </p:stCondLst>
                <p:endSync evt="end" delay="0">
                  <p:rtn val="all"/>
                </p:endSync>
                <p:childTnLst>
                  <p:par>
                    <p:cTn id="63" fill="hold">
                      <p:stCondLst>
                        <p:cond delay="0"/>
                      </p:stCondLst>
                      <p:childTnLst>
                        <p:par>
                          <p:cTn id="64" fill="hold">
                            <p:stCondLst>
                              <p:cond delay="0"/>
                            </p:stCondLst>
                            <p:childTnLst>
                              <p:par>
                                <p:cTn id="65" presetID="2" presetClass="mediacall" presetSubtype="0" fill="hold" nodeType="clickEffect">
                                  <p:stCondLst>
                                    <p:cond delay="0"/>
                                  </p:stCondLst>
                                  <p:childTnLst>
                                    <p:cmd type="call" cmd="togglePause">
                                      <p:cBhvr>
                                        <p:cTn id="66" dur="1" fill="hold"/>
                                        <p:tgtEl>
                                          <p:spTgt spid="10"/>
                                        </p:tgtEl>
                                      </p:cBhvr>
                                    </p:cmd>
                                  </p:childTnLst>
                                </p:cTn>
                              </p:par>
                            </p:childTnLst>
                          </p:cTn>
                        </p:par>
                      </p:childTnLst>
                    </p:cTn>
                  </p:par>
                </p:childTnLst>
              </p:cTn>
              <p:nextCondLst>
                <p:cond evt="onClick" delay="0">
                  <p:tgtEl>
                    <p:spTgt spid="10"/>
                  </p:tgtEl>
                </p:cond>
              </p:nextCondLst>
            </p:seq>
          </p:childTnLst>
        </p:cTn>
      </p:par>
    </p:tnLst>
    <p:bldLst>
      <p:bldP spid="2" grpId="0" animBg="1"/>
      <p:bldP spid="2" grpId="1" animBg="1"/>
      <p:bldP spid="3" grpId="0" animBg="1"/>
      <p:bldP spid="3" grpId="1" animBg="1"/>
      <p:bldP spid="19" grpId="0" animBg="1"/>
      <p:bldP spid="19" grpId="1" animBg="1"/>
      <p:bldP spid="20" grpId="0" animBg="1"/>
      <p:bldP spid="20" grpId="1" animBg="1"/>
      <p:bldP spid="21" grpId="0" animBg="1"/>
      <p:bldP spid="22"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AC5AF8A-10DA-4EF7-9A5D-51EBF5F9B89D}"/>
              </a:ext>
            </a:extLst>
          </p:cNvPr>
          <p:cNvSpPr/>
          <p:nvPr/>
        </p:nvSpPr>
        <p:spPr>
          <a:xfrm>
            <a:off x="0" y="0"/>
            <a:ext cx="12192000" cy="6858000"/>
          </a:xfrm>
          <a:prstGeom prst="rect">
            <a:avLst/>
          </a:prstGeom>
          <a:solidFill>
            <a:srgbClr val="1E0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0F1A5F3-6C1D-4837-8C3D-6A6B1BF51573}"/>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037167"/>
            <a:ext cx="1641913" cy="1399119"/>
          </a:xfrm>
          <a:prstGeom prst="rect">
            <a:avLst/>
          </a:prstGeom>
        </p:spPr>
      </p:pic>
      <p:sp>
        <p:nvSpPr>
          <p:cNvPr id="13" name="Rectangle: Rounded Corners 12">
            <a:extLst>
              <a:ext uri="{FF2B5EF4-FFF2-40B4-BE49-F238E27FC236}">
                <a16:creationId xmlns:a16="http://schemas.microsoft.com/office/drawing/2014/main" id="{9D28B651-7320-4520-9C87-7AD23B293ECF}"/>
              </a:ext>
            </a:extLst>
          </p:cNvPr>
          <p:cNvSpPr/>
          <p:nvPr/>
        </p:nvSpPr>
        <p:spPr>
          <a:xfrm>
            <a:off x="2055347" y="2272581"/>
            <a:ext cx="1758462" cy="1582615"/>
          </a:xfrm>
          <a:prstGeom prst="roundRect">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2" name="Arrow: Pentagon 1">
            <a:extLst>
              <a:ext uri="{FF2B5EF4-FFF2-40B4-BE49-F238E27FC236}">
                <a16:creationId xmlns:a16="http://schemas.microsoft.com/office/drawing/2014/main" id="{024FF48F-9C11-4AC1-9FFF-C1D35367AF14}"/>
              </a:ext>
            </a:extLst>
          </p:cNvPr>
          <p:cNvSpPr/>
          <p:nvPr/>
        </p:nvSpPr>
        <p:spPr>
          <a:xfrm>
            <a:off x="7032185" y="1536477"/>
            <a:ext cx="1635369" cy="79130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a:t>
            </a:r>
          </a:p>
        </p:txBody>
      </p:sp>
      <p:sp>
        <p:nvSpPr>
          <p:cNvPr id="3" name="Arrow: Chevron 2">
            <a:extLst>
              <a:ext uri="{FF2B5EF4-FFF2-40B4-BE49-F238E27FC236}">
                <a16:creationId xmlns:a16="http://schemas.microsoft.com/office/drawing/2014/main" id="{78F5F01D-2215-41CF-9375-7554342558ED}"/>
              </a:ext>
            </a:extLst>
          </p:cNvPr>
          <p:cNvSpPr/>
          <p:nvPr/>
        </p:nvSpPr>
        <p:spPr>
          <a:xfrm>
            <a:off x="4348208" y="2083557"/>
            <a:ext cx="1860763"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have</a:t>
            </a:r>
          </a:p>
        </p:txBody>
      </p:sp>
      <p:sp>
        <p:nvSpPr>
          <p:cNvPr id="19" name="Arrow: Chevron 18">
            <a:extLst>
              <a:ext uri="{FF2B5EF4-FFF2-40B4-BE49-F238E27FC236}">
                <a16:creationId xmlns:a16="http://schemas.microsoft.com/office/drawing/2014/main" id="{94CED84D-802D-4EA9-9FB1-BE1065F1A890}"/>
              </a:ext>
            </a:extLst>
          </p:cNvPr>
          <p:cNvSpPr/>
          <p:nvPr/>
        </p:nvSpPr>
        <p:spPr>
          <a:xfrm>
            <a:off x="8466976" y="2668235"/>
            <a:ext cx="1635370"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a</a:t>
            </a:r>
          </a:p>
        </p:txBody>
      </p:sp>
      <p:sp>
        <p:nvSpPr>
          <p:cNvPr id="20" name="Arrow: Chevron 19">
            <a:extLst>
              <a:ext uri="{FF2B5EF4-FFF2-40B4-BE49-F238E27FC236}">
                <a16:creationId xmlns:a16="http://schemas.microsoft.com/office/drawing/2014/main" id="{284C7F7B-C1D8-4B02-9AC9-BF3A8C8A878B}"/>
              </a:ext>
            </a:extLst>
          </p:cNvPr>
          <p:cNvSpPr/>
          <p:nvPr/>
        </p:nvSpPr>
        <p:spPr>
          <a:xfrm>
            <a:off x="5780862" y="3360793"/>
            <a:ext cx="2067346"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ruler.</a:t>
            </a:r>
          </a:p>
        </p:txBody>
      </p:sp>
      <p:sp>
        <p:nvSpPr>
          <p:cNvPr id="21" name="Arrow: Pentagon 20">
            <a:extLst>
              <a:ext uri="{FF2B5EF4-FFF2-40B4-BE49-F238E27FC236}">
                <a16:creationId xmlns:a16="http://schemas.microsoft.com/office/drawing/2014/main" id="{CBD084CF-62EF-480C-95F1-7FBD78359B24}"/>
              </a:ext>
            </a:extLst>
          </p:cNvPr>
          <p:cNvSpPr/>
          <p:nvPr/>
        </p:nvSpPr>
        <p:spPr>
          <a:xfrm>
            <a:off x="2769359" y="5185110"/>
            <a:ext cx="1635369" cy="79130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a:t>
            </a:r>
          </a:p>
        </p:txBody>
      </p:sp>
      <p:sp>
        <p:nvSpPr>
          <p:cNvPr id="22" name="Arrow: Chevron 21">
            <a:extLst>
              <a:ext uri="{FF2B5EF4-FFF2-40B4-BE49-F238E27FC236}">
                <a16:creationId xmlns:a16="http://schemas.microsoft.com/office/drawing/2014/main" id="{DE5C1299-6F0E-4D35-8FEF-908514A51A63}"/>
              </a:ext>
            </a:extLst>
          </p:cNvPr>
          <p:cNvSpPr/>
          <p:nvPr/>
        </p:nvSpPr>
        <p:spPr>
          <a:xfrm>
            <a:off x="4162830" y="5185110"/>
            <a:ext cx="1860763"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have</a:t>
            </a:r>
          </a:p>
        </p:txBody>
      </p:sp>
      <p:sp>
        <p:nvSpPr>
          <p:cNvPr id="23" name="Arrow: Chevron 22">
            <a:extLst>
              <a:ext uri="{FF2B5EF4-FFF2-40B4-BE49-F238E27FC236}">
                <a16:creationId xmlns:a16="http://schemas.microsoft.com/office/drawing/2014/main" id="{9995AF44-CB1B-4FE3-8E41-F1FAD2522574}"/>
              </a:ext>
            </a:extLst>
          </p:cNvPr>
          <p:cNvSpPr/>
          <p:nvPr/>
        </p:nvSpPr>
        <p:spPr>
          <a:xfrm>
            <a:off x="5780862" y="5185110"/>
            <a:ext cx="1635370"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a</a:t>
            </a:r>
          </a:p>
        </p:txBody>
      </p:sp>
      <p:sp>
        <p:nvSpPr>
          <p:cNvPr id="24" name="Arrow: Chevron 23">
            <a:extLst>
              <a:ext uri="{FF2B5EF4-FFF2-40B4-BE49-F238E27FC236}">
                <a16:creationId xmlns:a16="http://schemas.microsoft.com/office/drawing/2014/main" id="{8DD01217-55B1-4437-8021-6C6C7A8BA5E8}"/>
              </a:ext>
            </a:extLst>
          </p:cNvPr>
          <p:cNvSpPr/>
          <p:nvPr/>
        </p:nvSpPr>
        <p:spPr>
          <a:xfrm>
            <a:off x="7182073" y="5185110"/>
            <a:ext cx="2067346" cy="7913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ruler.</a:t>
            </a:r>
          </a:p>
        </p:txBody>
      </p:sp>
      <p:pic>
        <p:nvPicPr>
          <p:cNvPr id="10" name="count down 5 seconds">
            <a:hlinkClick r:id="" action="ppaction://media"/>
            <a:extLst>
              <a:ext uri="{FF2B5EF4-FFF2-40B4-BE49-F238E27FC236}">
                <a16:creationId xmlns:a16="http://schemas.microsoft.com/office/drawing/2014/main" id="{8E0A79C8-5A25-4B76-87E1-F7C83C4E91E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28397" t="9375" r="23827" b="4856"/>
          <a:stretch/>
        </p:blipFill>
        <p:spPr>
          <a:xfrm>
            <a:off x="10483446" y="4460507"/>
            <a:ext cx="1063042" cy="10726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Text Placeholder 7">
            <a:extLst>
              <a:ext uri="{FF2B5EF4-FFF2-40B4-BE49-F238E27FC236}">
                <a16:creationId xmlns:a16="http://schemas.microsoft.com/office/drawing/2014/main" id="{B31383C2-95B8-482C-A2CE-568DE16F4F39}"/>
              </a:ext>
            </a:extLst>
          </p:cNvPr>
          <p:cNvSpPr txBox="1">
            <a:spLocks/>
          </p:cNvSpPr>
          <p:nvPr/>
        </p:nvSpPr>
        <p:spPr>
          <a:xfrm>
            <a:off x="2769359" y="329320"/>
            <a:ext cx="6680905" cy="954829"/>
          </a:xfrm>
          <a:prstGeom prst="roundRect">
            <a:avLst/>
          </a:prstGeom>
          <a:solidFill>
            <a:schemeClr val="accent1">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000" dirty="0">
                <a:solidFill>
                  <a:schemeClr val="accent1">
                    <a:lumMod val="50000"/>
                  </a:schemeClr>
                </a:solidFill>
                <a:latin typeface="Times New Roman" panose="02020603050405020304" pitchFamily="18" charset="0"/>
                <a:cs typeface="Times New Roman" panose="02020603050405020304" pitchFamily="18" charset="0"/>
              </a:rPr>
              <a:t>Game: Sentence puzzle</a:t>
            </a:r>
          </a:p>
        </p:txBody>
      </p:sp>
      <p:pic>
        <p:nvPicPr>
          <p:cNvPr id="6" name="Picture 5"/>
          <p:cNvPicPr>
            <a:picLocks noChangeAspect="1"/>
          </p:cNvPicPr>
          <p:nvPr/>
        </p:nvPicPr>
        <p:blipFill rotWithShape="1">
          <a:blip r:embed="rId10"/>
          <a:srcRect l="5744" t="9637" r="17484" b="1506"/>
          <a:stretch/>
        </p:blipFill>
        <p:spPr>
          <a:xfrm>
            <a:off x="2134791" y="2428271"/>
            <a:ext cx="1572210" cy="1328176"/>
          </a:xfrm>
          <a:prstGeom prst="rect">
            <a:avLst/>
          </a:prstGeom>
        </p:spPr>
      </p:pic>
    </p:spTree>
    <p:extLst>
      <p:ext uri="{BB962C8B-B14F-4D97-AF65-F5344CB8AC3E}">
        <p14:creationId xmlns:p14="http://schemas.microsoft.com/office/powerpoint/2010/main" val="200181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type.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type.wav"/>
                                        </p:tgtEl>
                                      </p:cMediaNode>
                                    </p:audio>
                                  </p:sub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type.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5" name="type.wav"/>
                                        </p:tgtEl>
                                      </p:cMediaNode>
                                    </p:audio>
                                  </p:sub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6014" fill="hold"/>
                                        <p:tgtEl>
                                          <p:spTgt spid="10"/>
                                        </p:tgtEl>
                                      </p:cBhvr>
                                    </p:cmd>
                                  </p:childTnLst>
                                </p:cTn>
                              </p:par>
                            </p:childTnLst>
                          </p:cTn>
                        </p:par>
                        <p:par>
                          <p:cTn id="28" fill="hold">
                            <p:stCondLst>
                              <p:cond delay="6514"/>
                            </p:stCondLst>
                            <p:childTnLst>
                              <p:par>
                                <p:cTn id="29" presetID="10" presetClass="exit" presetSubtype="0" fill="hold" grpId="1" nodeType="afterEffect">
                                  <p:stCondLst>
                                    <p:cond delay="0"/>
                                  </p:stCondLst>
                                  <p:childTnLst>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par>
                          <p:cTn id="32" fill="hold">
                            <p:stCondLst>
                              <p:cond delay="7014"/>
                            </p:stCondLst>
                            <p:childTnLst>
                              <p:par>
                                <p:cTn id="33" presetID="10" presetClass="exit" presetSubtype="0" fill="hold" grpId="1" nodeType="after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par>
                          <p:cTn id="36" fill="hold">
                            <p:stCondLst>
                              <p:cond delay="7514"/>
                            </p:stCondLst>
                            <p:childTnLst>
                              <p:par>
                                <p:cTn id="37" presetID="10" presetClass="exit" presetSubtype="0" fill="hold" grpId="1" nodeType="afterEffect">
                                  <p:stCondLst>
                                    <p:cond delay="0"/>
                                  </p:stCondLst>
                                  <p:childTnLst>
                                    <p:animEffect transition="out" filter="fade">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childTnLst>
                          </p:cTn>
                        </p:par>
                        <p:par>
                          <p:cTn id="40" fill="hold">
                            <p:stCondLst>
                              <p:cond delay="8014"/>
                            </p:stCondLst>
                            <p:childTnLst>
                              <p:par>
                                <p:cTn id="41" presetID="10" presetClass="exit" presetSubtype="0" fill="hold" grpId="1" nodeType="after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6" name="chimes.wav"/>
                                        </p:tgtEl>
                                      </p:cMediaNode>
                                    </p:audio>
                                  </p:sub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childTnLst>
                          </p:cTn>
                        </p:par>
                        <p:par>
                          <p:cTn id="57" fill="hold">
                            <p:stCondLst>
                              <p:cond delay="1500"/>
                            </p:stCondLst>
                            <p:childTnLst>
                              <p:par>
                                <p:cTn id="58" presetID="10" presetClass="entr" presetSubtype="0"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1" fill="hold" display="0">
                  <p:stCondLst>
                    <p:cond delay="indefinite"/>
                  </p:stCondLst>
                </p:cTn>
                <p:tgtEl>
                  <p:spTgt spid="10"/>
                </p:tgtEl>
              </p:cMediaNode>
            </p:video>
            <p:seq concurrent="1" nextAc="seek">
              <p:cTn id="62" restart="whenNotActive" fill="hold" evtFilter="cancelBubble" nodeType="interactiveSeq">
                <p:stCondLst>
                  <p:cond evt="onClick" delay="0">
                    <p:tgtEl>
                      <p:spTgt spid="10"/>
                    </p:tgtEl>
                  </p:cond>
                </p:stCondLst>
                <p:endSync evt="end" delay="0">
                  <p:rtn val="all"/>
                </p:endSync>
                <p:childTnLst>
                  <p:par>
                    <p:cTn id="63" fill="hold">
                      <p:stCondLst>
                        <p:cond delay="0"/>
                      </p:stCondLst>
                      <p:childTnLst>
                        <p:par>
                          <p:cTn id="64" fill="hold">
                            <p:stCondLst>
                              <p:cond delay="0"/>
                            </p:stCondLst>
                            <p:childTnLst>
                              <p:par>
                                <p:cTn id="65" presetID="2" presetClass="mediacall" presetSubtype="0" fill="hold" nodeType="clickEffect">
                                  <p:stCondLst>
                                    <p:cond delay="0"/>
                                  </p:stCondLst>
                                  <p:childTnLst>
                                    <p:cmd type="call" cmd="togglePause">
                                      <p:cBhvr>
                                        <p:cTn id="66" dur="1" fill="hold"/>
                                        <p:tgtEl>
                                          <p:spTgt spid="10"/>
                                        </p:tgtEl>
                                      </p:cBhvr>
                                    </p:cmd>
                                  </p:childTnLst>
                                </p:cTn>
                              </p:par>
                            </p:childTnLst>
                          </p:cTn>
                        </p:par>
                      </p:childTnLst>
                    </p:cTn>
                  </p:par>
                </p:childTnLst>
              </p:cTn>
              <p:nextCondLst>
                <p:cond evt="onClick" delay="0">
                  <p:tgtEl>
                    <p:spTgt spid="10"/>
                  </p:tgtEl>
                </p:cond>
              </p:nextCondLst>
            </p:seq>
          </p:childTnLst>
        </p:cTn>
      </p:par>
    </p:tnLst>
    <p:bldLst>
      <p:bldP spid="2" grpId="0" animBg="1"/>
      <p:bldP spid="2" grpId="1" animBg="1"/>
      <p:bldP spid="3" grpId="0" animBg="1"/>
      <p:bldP spid="3" grpId="1" animBg="1"/>
      <p:bldP spid="19" grpId="0" animBg="1"/>
      <p:bldP spid="19" grpId="1" animBg="1"/>
      <p:bldP spid="20" grpId="0" animBg="1"/>
      <p:bldP spid="20" grpId="1" animBg="1"/>
      <p:bldP spid="21" grpId="0" animBg="1"/>
      <p:bldP spid="22"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44160" y="1599808"/>
            <a:ext cx="1641913" cy="1399119"/>
          </a:xfrm>
          <a:prstGeom prst="rect">
            <a:avLst/>
          </a:prstGeom>
        </p:spPr>
      </p:pic>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10" name="Rectangle 9">
            <a:extLst>
              <a:ext uri="{FF2B5EF4-FFF2-40B4-BE49-F238E27FC236}">
                <a16:creationId xmlns:a16="http://schemas.microsoft.com/office/drawing/2014/main" id="{7A2ADAA8-1A05-4B87-BF47-D130714B1EEC}"/>
              </a:ext>
            </a:extLst>
          </p:cNvPr>
          <p:cNvSpPr/>
          <p:nvPr/>
        </p:nvSpPr>
        <p:spPr>
          <a:xfrm>
            <a:off x="3164404" y="920423"/>
            <a:ext cx="1004139" cy="1200329"/>
          </a:xfrm>
          <a:prstGeom prst="rect">
            <a:avLst/>
          </a:prstGeom>
          <a:noFill/>
        </p:spPr>
        <p:txBody>
          <a:bodyPr wrap="squar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②</a:t>
            </a:r>
          </a:p>
        </p:txBody>
      </p:sp>
      <p:sp>
        <p:nvSpPr>
          <p:cNvPr id="11" name="Text Placeholder 7">
            <a:extLst>
              <a:ext uri="{FF2B5EF4-FFF2-40B4-BE49-F238E27FC236}">
                <a16:creationId xmlns:a16="http://schemas.microsoft.com/office/drawing/2014/main" id="{B6E14961-8C54-42D0-BE64-4DFF0C7CBD3D}"/>
              </a:ext>
            </a:extLst>
          </p:cNvPr>
          <p:cNvSpPr txBox="1">
            <a:spLocks/>
          </p:cNvSpPr>
          <p:nvPr/>
        </p:nvSpPr>
        <p:spPr>
          <a:xfrm>
            <a:off x="4292167" y="1101455"/>
            <a:ext cx="5655875" cy="954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Listen and tick.</a:t>
            </a:r>
          </a:p>
        </p:txBody>
      </p:sp>
    </p:spTree>
    <p:extLst>
      <p:ext uri="{BB962C8B-B14F-4D97-AF65-F5344CB8AC3E}">
        <p14:creationId xmlns:p14="http://schemas.microsoft.com/office/powerpoint/2010/main" val="29739183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TM02900743[[fn=Organic]]</Template>
  <TotalTime>692</TotalTime>
  <Words>500</Words>
  <Application>Microsoft Office PowerPoint</Application>
  <PresentationFormat>Widescreen</PresentationFormat>
  <Paragraphs>118</Paragraphs>
  <Slides>23</Slides>
  <Notes>20</Notes>
  <HiddenSlides>0</HiddenSlides>
  <MMClips>7</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23</vt:i4>
      </vt:variant>
    </vt:vector>
  </HeadingPairs>
  <TitlesOfParts>
    <vt:vector size="36" baseType="lpstr">
      <vt:lpstr>.VnTime</vt:lpstr>
      <vt:lpstr>Amasis MT Pro Black</vt:lpstr>
      <vt:lpstr>Arial</vt:lpstr>
      <vt:lpstr>Berlin Sans FB Demi</vt:lpstr>
      <vt:lpstr>Calibri</vt:lpstr>
      <vt:lpstr>Calibri Light</vt:lpstr>
      <vt:lpstr>Paytone One</vt:lpstr>
      <vt:lpstr>Poppins SemiBold</vt:lpstr>
      <vt:lpstr>Sport Day</vt:lpstr>
      <vt:lpstr>Times New Roman</vt:lpstr>
      <vt:lpstr>Verdana</vt:lpstr>
      <vt:lpstr>Wingdings</vt:lpstr>
      <vt:lpstr>Office Theme</vt:lpstr>
      <vt:lpstr>Tiếng Anh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To Ha</cp:lastModifiedBy>
  <cp:revision>62</cp:revision>
  <dcterms:created xsi:type="dcterms:W3CDTF">2022-02-27T05:20:23Z</dcterms:created>
  <dcterms:modified xsi:type="dcterms:W3CDTF">2025-12-03T06:50:16Z</dcterms:modified>
</cp:coreProperties>
</file>