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2" r:id="rId2"/>
    <p:sldMasterId id="2147483684" r:id="rId3"/>
    <p:sldMasterId id="2147483688" r:id="rId4"/>
    <p:sldMasterId id="2147483698" r:id="rId5"/>
    <p:sldMasterId id="2147483702" r:id="rId6"/>
    <p:sldMasterId id="2147483716" r:id="rId7"/>
    <p:sldMasterId id="2147483728" r:id="rId8"/>
    <p:sldMasterId id="2147483754" r:id="rId9"/>
    <p:sldMasterId id="2147483766" r:id="rId10"/>
  </p:sldMasterIdLst>
  <p:notesMasterIdLst>
    <p:notesMasterId r:id="rId41"/>
  </p:notesMasterIdLst>
  <p:sldIdLst>
    <p:sldId id="430" r:id="rId11"/>
    <p:sldId id="331" r:id="rId12"/>
    <p:sldId id="300" r:id="rId13"/>
    <p:sldId id="303" r:id="rId14"/>
    <p:sldId id="301" r:id="rId15"/>
    <p:sldId id="284" r:id="rId16"/>
    <p:sldId id="305" r:id="rId17"/>
    <p:sldId id="264" r:id="rId18"/>
    <p:sldId id="306" r:id="rId19"/>
    <p:sldId id="269" r:id="rId20"/>
    <p:sldId id="270" r:id="rId21"/>
    <p:sldId id="282" r:id="rId22"/>
    <p:sldId id="283" r:id="rId23"/>
    <p:sldId id="307" r:id="rId24"/>
    <p:sldId id="298" r:id="rId25"/>
    <p:sldId id="337" r:id="rId26"/>
    <p:sldId id="308" r:id="rId27"/>
    <p:sldId id="324" r:id="rId28"/>
    <p:sldId id="285" r:id="rId29"/>
    <p:sldId id="329" r:id="rId30"/>
    <p:sldId id="313" r:id="rId31"/>
    <p:sldId id="323" r:id="rId32"/>
    <p:sldId id="293" r:id="rId33"/>
    <p:sldId id="292" r:id="rId34"/>
    <p:sldId id="318" r:id="rId35"/>
    <p:sldId id="295" r:id="rId36"/>
    <p:sldId id="319" r:id="rId37"/>
    <p:sldId id="328" r:id="rId38"/>
    <p:sldId id="309" r:id="rId39"/>
    <p:sldId id="33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E1"/>
    <a:srgbClr val="0F398D"/>
    <a:srgbClr val="35E8FB"/>
    <a:srgbClr val="E0F13F"/>
    <a:srgbClr val="16443E"/>
    <a:srgbClr val="EC008C"/>
    <a:srgbClr val="FFFA36"/>
    <a:srgbClr val="F3C3DA"/>
    <a:srgbClr val="002D86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62" autoAdjust="0"/>
    <p:restoredTop sz="94374" autoAdjust="0"/>
  </p:normalViewPr>
  <p:slideViewPr>
    <p:cSldViewPr snapToGrid="0" showGuides="1">
      <p:cViewPr varScale="1">
        <p:scale>
          <a:sx n="64" d="100"/>
          <a:sy n="64" d="100"/>
        </p:scale>
        <p:origin x="10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AEC7C-E543-49DD-A41A-0D246FDC341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3895D-B66F-4BF5-AA9A-F82D545D3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0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15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21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3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9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99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bấm</a:t>
            </a:r>
            <a:r>
              <a:rPr lang="en-US" baseline="0" dirty="0"/>
              <a:t> PLAY sẽ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ảnh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/>
              <a:t>, </a:t>
            </a:r>
            <a:r>
              <a:rPr lang="en-US" dirty="0"/>
              <a:t>GV click </a:t>
            </a:r>
            <a:r>
              <a:rPr lang="en-US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biểu</a:t>
            </a:r>
            <a:r>
              <a:rPr lang="en-US" baseline="0" dirty="0"/>
              <a:t> </a:t>
            </a:r>
            <a:r>
              <a:rPr lang="en-US" baseline="0" dirty="0" err="1"/>
              <a:t>tượng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gạch</a:t>
            </a:r>
            <a:r>
              <a:rPr lang="en-US" baseline="0" dirty="0"/>
              <a:t>  ( _ _ _  )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dưới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click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màn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chuyển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3895D-B66F-4BF5-AA9A-F82D545D39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81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04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95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62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0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15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4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81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16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42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69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66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4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5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915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62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4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5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14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33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12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17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61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82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3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604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6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91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67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64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55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73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41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34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05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0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23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56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636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16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7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52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49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4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0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4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55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60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140367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◇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420799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◇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37" name="Google Shape;37;p6"/>
          <p:cNvSpPr/>
          <p:nvPr/>
        </p:nvSpPr>
        <p:spPr>
          <a:xfrm>
            <a:off x="5134353" y="1304202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DC85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1734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0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91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5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5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8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2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4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7" y="2269410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5" y="5691806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2" y="3574814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6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35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1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70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6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08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9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28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04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5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3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5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7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gif"/><Relationship Id="rId5" Type="http://schemas.openxmlformats.org/officeDocument/2006/relationships/image" Target="../media/image43.png"/><Relationship Id="rId10" Type="http://schemas.openxmlformats.org/officeDocument/2006/relationships/slide" Target="slide21.xml"/><Relationship Id="rId4" Type="http://schemas.openxmlformats.org/officeDocument/2006/relationships/audio" Target="../media/audio5.wav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microsoft.com/office/2007/relationships/hdphoto" Target="../media/hdphoto20.wdp"/><Relationship Id="rId18" Type="http://schemas.openxmlformats.org/officeDocument/2006/relationships/image" Target="../media/image18.png"/><Relationship Id="rId3" Type="http://schemas.openxmlformats.org/officeDocument/2006/relationships/audio" Target="../media/audio6.wav"/><Relationship Id="rId21" Type="http://schemas.openxmlformats.org/officeDocument/2006/relationships/image" Target="../media/image51.png"/><Relationship Id="rId7" Type="http://schemas.openxmlformats.org/officeDocument/2006/relationships/image" Target="../media/image61.gif"/><Relationship Id="rId12" Type="http://schemas.openxmlformats.org/officeDocument/2006/relationships/image" Target="../media/image65.png"/><Relationship Id="rId17" Type="http://schemas.microsoft.com/office/2007/relationships/hdphoto" Target="../media/hdphoto3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gif"/><Relationship Id="rId11" Type="http://schemas.openxmlformats.org/officeDocument/2006/relationships/image" Target="../media/image64.png"/><Relationship Id="rId5" Type="http://schemas.openxmlformats.org/officeDocument/2006/relationships/image" Target="../media/image59.gif"/><Relationship Id="rId15" Type="http://schemas.microsoft.com/office/2007/relationships/hdphoto" Target="../media/hdphoto21.wdp"/><Relationship Id="rId23" Type="http://schemas.openxmlformats.org/officeDocument/2006/relationships/image" Target="../media/image67.png"/><Relationship Id="rId10" Type="http://schemas.microsoft.com/office/2007/relationships/hdphoto" Target="../media/hdphoto19.wdp"/><Relationship Id="rId19" Type="http://schemas.microsoft.com/office/2007/relationships/hdphoto" Target="../media/hdphoto1.wdp"/><Relationship Id="rId4" Type="http://schemas.openxmlformats.org/officeDocument/2006/relationships/audio" Target="../media/audio7.wav"/><Relationship Id="rId9" Type="http://schemas.openxmlformats.org/officeDocument/2006/relationships/image" Target="../media/image63.png"/><Relationship Id="rId14" Type="http://schemas.openxmlformats.org/officeDocument/2006/relationships/image" Target="../media/image66.png"/><Relationship Id="rId2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3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slide" Target="slide26.xml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slide" Target="slide25.xml"/><Relationship Id="rId17" Type="http://schemas.microsoft.com/office/2007/relationships/hdphoto" Target="../media/hdphoto25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slide" Target="slide24.xml"/><Relationship Id="rId5" Type="http://schemas.openxmlformats.org/officeDocument/2006/relationships/image" Target="../media/image69.png"/><Relationship Id="rId15" Type="http://schemas.openxmlformats.org/officeDocument/2006/relationships/slide" Target="slide28.xml"/><Relationship Id="rId10" Type="http://schemas.microsoft.com/office/2007/relationships/hdphoto" Target="../media/hdphoto24.wdp"/><Relationship Id="rId4" Type="http://schemas.openxmlformats.org/officeDocument/2006/relationships/slide" Target="slide23.xml"/><Relationship Id="rId9" Type="http://schemas.openxmlformats.org/officeDocument/2006/relationships/image" Target="../media/image71.png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5.gif"/><Relationship Id="rId12" Type="http://schemas.microsoft.com/office/2007/relationships/hdphoto" Target="../media/hdphoto2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4.gif"/><Relationship Id="rId11" Type="http://schemas.openxmlformats.org/officeDocument/2006/relationships/image" Target="../media/image76.png"/><Relationship Id="rId5" Type="http://schemas.openxmlformats.org/officeDocument/2006/relationships/image" Target="../media/image73.jpeg"/><Relationship Id="rId10" Type="http://schemas.openxmlformats.org/officeDocument/2006/relationships/slide" Target="slide22.xml"/><Relationship Id="rId4" Type="http://schemas.openxmlformats.org/officeDocument/2006/relationships/audio" Target="../media/audio5.wav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13" Type="http://schemas.openxmlformats.org/officeDocument/2006/relationships/image" Target="../media/image43.png"/><Relationship Id="rId3" Type="http://schemas.openxmlformats.org/officeDocument/2006/relationships/audio" Target="NULL" TargetMode="External"/><Relationship Id="rId7" Type="http://schemas.openxmlformats.org/officeDocument/2006/relationships/image" Target="../media/image77.jpeg"/><Relationship Id="rId12" Type="http://schemas.microsoft.com/office/2007/relationships/hdphoto" Target="../media/hdphoto27.wdp"/><Relationship Id="rId2" Type="http://schemas.openxmlformats.org/officeDocument/2006/relationships/audio" Target="../media/media5.mp3"/><Relationship Id="rId16" Type="http://schemas.microsoft.com/office/2007/relationships/hdphoto" Target="../media/hdphoto26.wdp"/><Relationship Id="rId1" Type="http://schemas.microsoft.com/office/2007/relationships/media" Target="../media/media5.mp3"/><Relationship Id="rId6" Type="http://schemas.openxmlformats.org/officeDocument/2006/relationships/audio" Target="../media/audio5.wav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76.png"/><Relationship Id="rId10" Type="http://schemas.openxmlformats.org/officeDocument/2006/relationships/image" Target="../media/image51.png"/><Relationship Id="rId4" Type="http://schemas.microsoft.com/office/2007/relationships/media" Target="../media/media1.mp3"/><Relationship Id="rId9" Type="http://schemas.openxmlformats.org/officeDocument/2006/relationships/image" Target="../media/image79.gif"/><Relationship Id="rId1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43.png"/><Relationship Id="rId3" Type="http://schemas.openxmlformats.org/officeDocument/2006/relationships/audio" Target="NULL" TargetMode="External"/><Relationship Id="rId7" Type="http://schemas.openxmlformats.org/officeDocument/2006/relationships/image" Target="../media/image81.png"/><Relationship Id="rId12" Type="http://schemas.microsoft.com/office/2007/relationships/hdphoto" Target="../media/hdphoto30.wdp"/><Relationship Id="rId2" Type="http://schemas.openxmlformats.org/officeDocument/2006/relationships/audio" Target="../media/media6.mp3"/><Relationship Id="rId16" Type="http://schemas.microsoft.com/office/2007/relationships/hdphoto" Target="../media/hdphoto26.wdp"/><Relationship Id="rId1" Type="http://schemas.microsoft.com/office/2007/relationships/media" Target="../media/media6.mp3"/><Relationship Id="rId6" Type="http://schemas.openxmlformats.org/officeDocument/2006/relationships/image" Target="../media/image73.jpeg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76.png"/><Relationship Id="rId10" Type="http://schemas.microsoft.com/office/2007/relationships/hdphoto" Target="../media/hdphoto29.wdp"/><Relationship Id="rId4" Type="http://schemas.microsoft.com/office/2007/relationships/media" Target="../media/media1.mp3"/><Relationship Id="rId9" Type="http://schemas.openxmlformats.org/officeDocument/2006/relationships/image" Target="../media/image82.png"/><Relationship Id="rId1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image" Target="../media/image76.png"/><Relationship Id="rId3" Type="http://schemas.microsoft.com/office/2007/relationships/media" Target="../media/media7.mp3"/><Relationship Id="rId7" Type="http://schemas.openxmlformats.org/officeDocument/2006/relationships/image" Target="../media/image84.gif"/><Relationship Id="rId12" Type="http://schemas.openxmlformats.org/officeDocument/2006/relationships/slide" Target="slide2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7.jpe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6.xml"/><Relationship Id="rId10" Type="http://schemas.microsoft.com/office/2007/relationships/hdphoto" Target="../media/hdphoto31.wdp"/><Relationship Id="rId4" Type="http://schemas.openxmlformats.org/officeDocument/2006/relationships/audio" Target="../media/media7.mp3"/><Relationship Id="rId9" Type="http://schemas.openxmlformats.org/officeDocument/2006/relationships/image" Target="../media/image86.png"/><Relationship Id="rId14" Type="http://schemas.microsoft.com/office/2007/relationships/hdphoto" Target="../media/hdphoto26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87.png"/><Relationship Id="rId12" Type="http://schemas.openxmlformats.org/officeDocument/2006/relationships/slide" Target="slide2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7.jpe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6.xml"/><Relationship Id="rId10" Type="http://schemas.microsoft.com/office/2007/relationships/hdphoto" Target="../media/hdphoto33.wdp"/><Relationship Id="rId4" Type="http://schemas.microsoft.com/office/2007/relationships/media" Target="../media/media1.mp3"/><Relationship Id="rId9" Type="http://schemas.openxmlformats.org/officeDocument/2006/relationships/image" Target="../media/image88.png"/><Relationship Id="rId14" Type="http://schemas.microsoft.com/office/2007/relationships/hdphoto" Target="../media/hdphoto2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3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1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89.jpeg"/><Relationship Id="rId4" Type="http://schemas.openxmlformats.org/officeDocument/2006/relationships/audio" Target="../media/audio5.wav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9" Type="http://schemas.openxmlformats.org/officeDocument/2006/relationships/image" Target="../media/image33.png"/><Relationship Id="rId3" Type="http://schemas.openxmlformats.org/officeDocument/2006/relationships/audio" Target="../media/audio1.wav"/><Relationship Id="rId21" Type="http://schemas.microsoft.com/office/2007/relationships/hdphoto" Target="../media/hdphoto5.wdp"/><Relationship Id="rId34" Type="http://schemas.microsoft.com/office/2007/relationships/hdphoto" Target="../media/hdphoto11.wdp"/><Relationship Id="rId42" Type="http://schemas.microsoft.com/office/2007/relationships/hdphoto" Target="../media/hdphoto15.wdp"/><Relationship Id="rId47" Type="http://schemas.microsoft.com/office/2007/relationships/hdphoto" Target="../media/hdphoto17.wdp"/><Relationship Id="rId7" Type="http://schemas.openxmlformats.org/officeDocument/2006/relationships/image" Target="../media/image14.gif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microsoft.com/office/2007/relationships/hdphoto" Target="../media/hdphoto7.wdp"/><Relationship Id="rId33" Type="http://schemas.openxmlformats.org/officeDocument/2006/relationships/image" Target="../media/image30.png"/><Relationship Id="rId38" Type="http://schemas.microsoft.com/office/2007/relationships/hdphoto" Target="../media/hdphoto13.wdp"/><Relationship Id="rId46" Type="http://schemas.openxmlformats.org/officeDocument/2006/relationships/image" Target="../media/image37.png"/><Relationship Id="rId2" Type="http://schemas.openxmlformats.org/officeDocument/2006/relationships/audio" Target="../media/audio3.wav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28.pn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32" Type="http://schemas.microsoft.com/office/2007/relationships/hdphoto" Target="../media/hdphoto10.wdp"/><Relationship Id="rId37" Type="http://schemas.openxmlformats.org/officeDocument/2006/relationships/image" Target="../media/image32.png"/><Relationship Id="rId40" Type="http://schemas.microsoft.com/office/2007/relationships/hdphoto" Target="../media/hdphoto14.wdp"/><Relationship Id="rId45" Type="http://schemas.microsoft.com/office/2007/relationships/hdphoto" Target="../media/hdphoto16.wdp"/><Relationship Id="rId5" Type="http://schemas.openxmlformats.org/officeDocument/2006/relationships/image" Target="../media/image12.jpeg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27.png"/><Relationship Id="rId36" Type="http://schemas.microsoft.com/office/2007/relationships/hdphoto" Target="../media/hdphoto12.wdp"/><Relationship Id="rId10" Type="http://schemas.openxmlformats.org/officeDocument/2006/relationships/image" Target="../media/image17.png"/><Relationship Id="rId19" Type="http://schemas.microsoft.com/office/2007/relationships/hdphoto" Target="../media/hdphoto4.wdp"/><Relationship Id="rId31" Type="http://schemas.openxmlformats.org/officeDocument/2006/relationships/image" Target="../media/image29.png"/><Relationship Id="rId44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31.png"/><Relationship Id="rId43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2A3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33"/>
            <a:ext cx="714162" cy="714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9697" y="216060"/>
            <a:ext cx="1568964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57" y="697410"/>
            <a:ext cx="553899" cy="523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66" y="3214346"/>
            <a:ext cx="2254122" cy="2606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58" y="3747479"/>
            <a:ext cx="2287038" cy="1749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50" y="3747479"/>
            <a:ext cx="2454731" cy="187824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05656" y="569977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5914987" y="569977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8901016" y="569977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662995" y="1986506"/>
            <a:ext cx="3959778" cy="1201333"/>
            <a:chOff x="2941687" y="1142921"/>
            <a:chExt cx="3959778" cy="1201333"/>
          </a:xfrm>
        </p:grpSpPr>
        <p:grpSp>
          <p:nvGrpSpPr>
            <p:cNvPr id="15" name="Group 14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</a:rPr>
                  <a:t>Here            .        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4761481" y="1846074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738673" y="2070611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27" y="1959183"/>
            <a:ext cx="3797065" cy="438996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930392" y="619396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80332" y="757850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</a:rPr>
                  <a:t>Here            .        </a:t>
                </a:r>
              </a:p>
            </p:txBody>
          </p:sp>
        </p:grpSp>
        <p:cxnSp>
          <p:nvCxnSpPr>
            <p:cNvPr id="20" name="Straight Connector 19"/>
            <p:cNvCxnSpPr>
              <a:cxnSpLocks/>
            </p:cNvCxnSpPr>
            <p:nvPr/>
          </p:nvCxnSpPr>
          <p:spPr>
            <a:xfrm flipV="1">
              <a:off x="4788906" y="1885572"/>
              <a:ext cx="840448" cy="591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620554" y="815445"/>
            <a:ext cx="3959778" cy="1201333"/>
            <a:chOff x="2941687" y="1142921"/>
            <a:chExt cx="3959778" cy="1201333"/>
          </a:xfrm>
        </p:grpSpPr>
        <p:grpSp>
          <p:nvGrpSpPr>
            <p:cNvPr id="24" name="Group 23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4" y="-2351316"/>
            <a:ext cx="8244116" cy="115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75" y="2223737"/>
            <a:ext cx="4536032" cy="347075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901363" y="619396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51303" y="815445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</a:rPr>
                  <a:t>  Here           .        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4880752" y="191778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591525" y="815445"/>
            <a:ext cx="3959778" cy="1201333"/>
            <a:chOff x="2941687" y="1142921"/>
            <a:chExt cx="3959778" cy="1201333"/>
          </a:xfrm>
        </p:grpSpPr>
        <p:grpSp>
          <p:nvGrpSpPr>
            <p:cNvPr id="24" name="Group 23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8291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33" y="2209225"/>
            <a:ext cx="4923686" cy="376736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57821" y="6179454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17532" y="743335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</a:rPr>
                  <a:t>Here            .        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4754302" y="190237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547983" y="800930"/>
            <a:ext cx="3959778" cy="1201333"/>
            <a:chOff x="2941687" y="1142921"/>
            <a:chExt cx="3959778" cy="1201333"/>
          </a:xfrm>
        </p:grpSpPr>
        <p:grpSp>
          <p:nvGrpSpPr>
            <p:cNvPr id="24" name="Group 23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354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669"/>
            <a:ext cx="12191999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94903" y="4537391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Let’s sing!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330257" y="3193333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latin typeface="Abadi" panose="020B0604020104020204" pitchFamily="34" charset="0"/>
              </a:rPr>
              <a:t>Activity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330257" y="2362336"/>
            <a:ext cx="553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</a:rPr>
              <a:t>04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  <p:bldP spid="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8727387" y="1704694"/>
            <a:ext cx="358654" cy="34852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8"/>
          <p:cNvSpPr/>
          <p:nvPr/>
        </p:nvSpPr>
        <p:spPr>
          <a:xfrm rot="2487216">
            <a:off x="7707731" y="4627198"/>
            <a:ext cx="255164" cy="247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21" y="342027"/>
            <a:ext cx="694860" cy="7141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9478" y="347533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Let’s sing!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46" y="794418"/>
            <a:ext cx="497920" cy="5235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51382" y="100692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4548657" y="1548989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4548657" y="204389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4548657" y="339643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4548657" y="100545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4548657" y="1551407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4548657" y="2041307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4548657" y="339624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4551382" y="100863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4548657" y="1554544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4548657" y="204404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4548657" y="339633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4548657" y="1552126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4548657" y="100774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uice, </a:t>
            </a:r>
            <a:r>
              <a:rPr lang="en-US" sz="28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4548657" y="203906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4548657" y="339624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4548657" y="254089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4548657" y="254009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4548657" y="254027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4548657" y="254089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pic>
        <p:nvPicPr>
          <p:cNvPr id="32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0" end="276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651173"/>
            <a:ext cx="609600" cy="609600"/>
          </a:xfrm>
          <a:prstGeom prst="rect">
            <a:avLst/>
          </a:prstGeom>
        </p:spPr>
      </p:pic>
      <p:pic>
        <p:nvPicPr>
          <p:cNvPr id="33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00" end="242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4239" y="1269354"/>
            <a:ext cx="609600" cy="609600"/>
          </a:xfrm>
          <a:prstGeom prst="rect">
            <a:avLst/>
          </a:prstGeom>
        </p:spPr>
      </p:pic>
      <p:pic>
        <p:nvPicPr>
          <p:cNvPr id="34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00" end="204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4239" y="1926735"/>
            <a:ext cx="609600" cy="609600"/>
          </a:xfrm>
          <a:prstGeom prst="rect">
            <a:avLst/>
          </a:prstGeom>
        </p:spPr>
      </p:pic>
      <p:pic>
        <p:nvPicPr>
          <p:cNvPr id="35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00" end="172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2607249"/>
            <a:ext cx="609600" cy="609600"/>
          </a:xfrm>
          <a:prstGeom prst="rect">
            <a:avLst/>
          </a:prstGeom>
        </p:spPr>
      </p:pic>
      <p:pic>
        <p:nvPicPr>
          <p:cNvPr id="36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00" end="148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602" y="3264630"/>
            <a:ext cx="609600" cy="609600"/>
          </a:xfrm>
          <a:prstGeom prst="rect">
            <a:avLst/>
          </a:prstGeom>
        </p:spPr>
      </p:pic>
      <p:pic>
        <p:nvPicPr>
          <p:cNvPr id="37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800" end="129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3920977"/>
            <a:ext cx="609600" cy="609600"/>
          </a:xfrm>
          <a:prstGeom prst="rect">
            <a:avLst/>
          </a:prstGeom>
        </p:spPr>
      </p:pic>
      <p:pic>
        <p:nvPicPr>
          <p:cNvPr id="38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00" end="108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4554639"/>
            <a:ext cx="609600" cy="609600"/>
          </a:xfrm>
          <a:prstGeom prst="rect">
            <a:avLst/>
          </a:prstGeom>
        </p:spPr>
      </p:pic>
      <p:pic>
        <p:nvPicPr>
          <p:cNvPr id="39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3373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5226883"/>
            <a:ext cx="609600" cy="60960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535704" y="5115973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720539" y="5279672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646924" y="5261273"/>
            <a:ext cx="417647" cy="349480"/>
            <a:chOff x="4333009" y="4935682"/>
            <a:chExt cx="417647" cy="349480"/>
          </a:xfrm>
        </p:grpSpPr>
        <p:sp>
          <p:nvSpPr>
            <p:cNvPr id="43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4548657" y="3861893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4548657" y="38617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4548657" y="386179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4548657" y="38617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4548657" y="431237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4548657" y="431218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4548657" y="431227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4548657" y="431218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</p:spTree>
    <p:extLst>
      <p:ext uri="{BB962C8B-B14F-4D97-AF65-F5344CB8AC3E}">
        <p14:creationId xmlns:p14="http://schemas.microsoft.com/office/powerpoint/2010/main" val="5810476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8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7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1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68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870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61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975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3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26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5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6801"/>
                            </p:stCondLst>
                            <p:childTnLst>
                              <p:par>
                                <p:cTn id="1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9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9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90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21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100"/>
                            </p:stCondLst>
                            <p:childTnLst>
                              <p:par>
                                <p:cTn id="1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4" grpId="2"/>
      <p:bldP spid="24" grpId="3"/>
      <p:bldP spid="25" grpId="0"/>
      <p:bldP spid="25" grpId="1"/>
      <p:bldP spid="25" grpId="2"/>
      <p:bldP spid="25" grpId="3"/>
      <p:bldP spid="26" grpId="0"/>
      <p:bldP spid="26" grpId="1"/>
      <p:bldP spid="26" grpId="2"/>
      <p:bldP spid="26" grpId="3"/>
      <p:bldP spid="27" grpId="0"/>
      <p:bldP spid="27" grpId="1"/>
      <p:bldP spid="27" grpId="2"/>
      <p:bldP spid="27" grpId="3"/>
      <p:bldP spid="29" grpId="0"/>
      <p:bldP spid="29" grpId="1"/>
      <p:bldP spid="30" grpId="0"/>
      <p:bldP spid="30" grpId="1"/>
      <p:bldP spid="31" grpId="0"/>
      <p:bldP spid="31" grpId="1"/>
      <p:bldP spid="31" grpId="2"/>
      <p:bldP spid="31" grpId="3"/>
      <p:bldP spid="41" grpId="0" animBg="1"/>
      <p:bldP spid="41" grpId="1" animBg="1"/>
      <p:bldP spid="46" grpId="0"/>
      <p:bldP spid="46" grpId="1"/>
      <p:bldP spid="47" grpId="0"/>
      <p:bldP spid="47" grpId="1"/>
      <p:bldP spid="48" grpId="0"/>
      <p:bldP spid="48" grpId="1"/>
      <p:bldP spid="48" grpId="2"/>
      <p:bldP spid="48" grpId="3"/>
      <p:bldP spid="50" grpId="0"/>
      <p:bldP spid="50" grpId="1"/>
      <p:bldP spid="51" grpId="0"/>
      <p:bldP spid="51" grpId="1"/>
      <p:bldP spid="52" grpId="0"/>
      <p:bldP spid="52" grpId="1"/>
      <p:bldP spid="52" grpId="2"/>
      <p:bldP spid="52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5265797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05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Fun corner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and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3083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9" action="ppaction://hlinksldjump"/>
          </p:cNvPr>
          <p:cNvSpPr txBox="1"/>
          <p:nvPr/>
        </p:nvSpPr>
        <p:spPr>
          <a:xfrm>
            <a:off x="3435509" y="5753144"/>
            <a:ext cx="1918952" cy="801529"/>
          </a:xfrm>
          <a:prstGeom prst="downArrowCallout">
            <a:avLst/>
          </a:prstGeom>
          <a:solidFill>
            <a:srgbClr val="35E8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Option 1</a:t>
            </a:r>
          </a:p>
        </p:txBody>
      </p:sp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5791200" y="5753144"/>
            <a:ext cx="1918952" cy="801529"/>
          </a:xfrm>
          <a:prstGeom prst="downArrowCallou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0334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ctrTitle"/>
          </p:nvPr>
        </p:nvSpPr>
        <p:spPr>
          <a:xfrm>
            <a:off x="3408004" y="2279560"/>
            <a:ext cx="5401800" cy="95379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/>
              <a:t>Vocabulary race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5376774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5000">
              <a:schemeClr val="accent1">
                <a:lumMod val="40000"/>
                <a:lumOff val="60000"/>
              </a:schemeClr>
            </a:gs>
            <a:gs pos="35000">
              <a:srgbClr val="92D050"/>
            </a:gs>
            <a:gs pos="6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amel 2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77" y="5247178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amel 3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82" y="5311144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amel 4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16" y="5247178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amel 5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809" y="5279348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og 2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27" y="3903682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dog 3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48" y="3911630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dog 4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023" y="3933288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dog 5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24" y="3862840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0" y="3803170"/>
            <a:ext cx="12192000" cy="7141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dog 1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2" y="3874400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camel 1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2" y="5216439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0" y="4507675"/>
            <a:ext cx="12192000" cy="314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0" y="5270038"/>
            <a:ext cx="12192000" cy="3877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5966294"/>
            <a:ext cx="12192000" cy="2955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strick 1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" y="4598214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strick 2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641" y="4568261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strick 3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73" y="4562389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strick 4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93" y="4588575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strick 5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388" y="4589405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jerry 2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02" y="5739866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jerry 1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37" y="5757953"/>
            <a:ext cx="1621331" cy="16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jerry 3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79" y="5753585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jerry 4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93" y="5718393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jerry 5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83" y="5727598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1551099" y="3874582"/>
            <a:ext cx="38231" cy="298341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ushes Clipart Flowering Bush - Bush Clip Art Png - 1801x986 PNG Download -  PNGki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1" b="98975" l="122" r="991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92" y="2866435"/>
            <a:ext cx="1679377" cy="9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Ranh Giới Bụi Rậm Sân Vườn - Miễn Phí vector hình ảnh trên Pixabay - Pixaba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88" y="3032932"/>
            <a:ext cx="1909212" cy="9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Shrub Bushes Clipart Plant Garden Free Clipart On Dumielauxepices - Clip  Art Librar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6226" l="9664" r="100000">
                        <a14:foregroundMark x1="65546" y1="51415" x2="66387" y2="80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54" y="3183285"/>
            <a:ext cx="767365" cy="6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Shrub Bushes Clipart Plant Garden Free Clipart On Dumielauxepices - Clip  Art Librar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6226" l="9664" r="100000">
                        <a14:foregroundMark x1="65546" y1="51415" x2="66387" y2="80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27" y="3191047"/>
            <a:ext cx="767365" cy="6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Shrub Bushes Clipart Plant Garden Free Clipart On Dumielauxepices - Clip  Art Librar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6226" l="9664" r="100000">
                        <a14:foregroundMark x1="65546" y1="51415" x2="66387" y2="80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62" y="3192196"/>
            <a:ext cx="767365" cy="6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Bush Clipart Vector Images (over 3,300)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63" y="2850507"/>
            <a:ext cx="3577416" cy="9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4095276" y="399521"/>
            <a:ext cx="3913957" cy="76944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EC008C"/>
                </a:solidFill>
              </a:rPr>
              <a:t>Vocabulary race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72991" y="2327732"/>
            <a:ext cx="2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 ___ ___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731534" y="1969864"/>
            <a:ext cx="2136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j u </a:t>
            </a:r>
            <a:r>
              <a:rPr lang="en-US" sz="4400" dirty="0" err="1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i</a:t>
            </a:r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 c e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5029" y="2329851"/>
            <a:ext cx="249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____ ____ ____ 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9257" y="1969419"/>
            <a:ext cx="149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j a m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217432" y="1939200"/>
            <a:ext cx="254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j  e l   </a:t>
            </a:r>
            <a:r>
              <a:rPr lang="en-US" sz="4400" dirty="0" err="1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l</a:t>
            </a:r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  y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75090" y="2300545"/>
            <a:ext cx="287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____ ____ ____ ____ ____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901582" y="1930904"/>
            <a:ext cx="1838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c a k e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929642" y="2301082"/>
            <a:ext cx="21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____ ____ </a:t>
            </a:r>
          </a:p>
        </p:txBody>
      </p:sp>
      <p:pic>
        <p:nvPicPr>
          <p:cNvPr id="82" name="Picture 10" descr="Pasta Clipart Images – Browse 4,357 Stock Photos, Vectors, and Video |  Adobe 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3" b="90000" l="3774" r="96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85" y="1038632"/>
            <a:ext cx="1133652" cy="96873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 rot="10800000" flipV="1">
            <a:off x="10002980" y="1904403"/>
            <a:ext cx="2323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p a s t a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064263" y="2324154"/>
            <a:ext cx="2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 ___ ___ </a:t>
            </a:r>
          </a:p>
        </p:txBody>
      </p:sp>
      <p:pic>
        <p:nvPicPr>
          <p:cNvPr id="81" name="Picture 4" descr="Birthday Cake Slice With Candle Stock Illustration - Download Image Now -  Birthday Cake, Slice of Cake, Cake - iStoc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5752" y1="15196" x2="45915" y2="39052"/>
                        <a14:foregroundMark x1="68301" y1="40686" x2="77778" y2="45752"/>
                        <a14:foregroundMark x1="62582" y1="35294" x2="59150" y2="35294"/>
                        <a14:foregroundMark x1="62908" y1="36765" x2="65523" y2="36765"/>
                        <a14:foregroundMark x1="65359" y1="33824" x2="60784" y2="31209"/>
                        <a14:foregroundMark x1="62092" y1="29902" x2="63399" y2="30229"/>
                        <a14:foregroundMark x1="56046" y1="34967" x2="49183" y2="36928"/>
                        <a14:foregroundMark x1="51961" y1="32516" x2="50817" y2="36438"/>
                        <a14:foregroundMark x1="52288" y1="31536" x2="52288" y2="32516"/>
                        <a14:foregroundMark x1="62582" y1="28758" x2="64869" y2="30065"/>
                        <a14:foregroundMark x1="64706" y1="26961" x2="64706" y2="31863"/>
                        <a14:foregroundMark x1="63235" y1="28758" x2="59804" y2="30882"/>
                        <a14:foregroundMark x1="55065" y1="27614" x2="61438" y2="30065"/>
                        <a14:foregroundMark x1="55229" y1="26797" x2="51471" y2="25817"/>
                        <a14:backgroundMark x1="54575" y1="26961" x2="57353" y2="28595"/>
                        <a14:backgroundMark x1="59477" y1="27451" x2="60131" y2="30065"/>
                        <a14:backgroundMark x1="62582" y1="26471" x2="66013" y2="28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645" y="688865"/>
            <a:ext cx="1304489" cy="131289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91" y="558064"/>
            <a:ext cx="1949532" cy="149168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94" y="269783"/>
            <a:ext cx="1823165" cy="210784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84" y="438254"/>
            <a:ext cx="2218900" cy="1697795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>
            <a:off x="10788070" y="3813721"/>
            <a:ext cx="0" cy="304427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13">
            <a:extLst>
              <a:ext uri="{FF2B5EF4-FFF2-40B4-BE49-F238E27FC236}">
                <a16:creationId xmlns:a16="http://schemas.microsoft.com/office/drawing/2014/main" id="{D58BA685-D926-E313-772C-104F1FE420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96" y="73160"/>
            <a:ext cx="840035" cy="4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86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19909 0.0025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324 L 0.19492 0.00208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0.18464 -0.0053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30299 0.0002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path" presetSubtype="0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19947 -0.0043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961 -0.00092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18346 0.00394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28399 0.00417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8541 0.0046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19766 0.0011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18307 0.00301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4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28946 -0.00139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17318 0.00741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20481 0.00949 " pathEditMode="relative" rAng="0" ptsTypes="AA">
                                      <p:cBhvr>
                                        <p:cTn id="2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18217 -0.00949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28711 0.00764 " pathEditMode="relative" rAng="0" ptsTypes="AA">
                                      <p:cBhvr>
                                        <p:cTn id="2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72" grpId="0"/>
      <p:bldP spid="72" grpId="1"/>
      <p:bldP spid="74" grpId="0"/>
      <p:bldP spid="74" grpId="1"/>
      <p:bldP spid="75" grpId="0"/>
      <p:bldP spid="75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3" grpId="0"/>
      <p:bldP spid="83" grpId="1"/>
      <p:bldP spid="84" grpId="0"/>
      <p:bldP spid="8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70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69" y="193183"/>
            <a:ext cx="8809149" cy="63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ctrTitle"/>
          </p:nvPr>
        </p:nvSpPr>
        <p:spPr>
          <a:xfrm>
            <a:off x="3408004" y="2279560"/>
            <a:ext cx="5401800" cy="95379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/>
              <a:t>ROLE PLAY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55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+5"/>
          <p:cNvSpPr/>
          <p:nvPr/>
        </p:nvSpPr>
        <p:spPr>
          <a:xfrm>
            <a:off x="8946920" y="5341429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+5</a:t>
            </a:r>
          </a:p>
        </p:txBody>
      </p:sp>
      <p:sp>
        <p:nvSpPr>
          <p:cNvPr id="12" name="+2"/>
          <p:cNvSpPr/>
          <p:nvPr/>
        </p:nvSpPr>
        <p:spPr>
          <a:xfrm>
            <a:off x="7204985" y="5315671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+2</a:t>
            </a:r>
          </a:p>
        </p:txBody>
      </p:sp>
      <p:sp>
        <p:nvSpPr>
          <p:cNvPr id="13" name="+4"/>
          <p:cNvSpPr/>
          <p:nvPr/>
        </p:nvSpPr>
        <p:spPr>
          <a:xfrm>
            <a:off x="5388209" y="5299522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+4</a:t>
            </a:r>
          </a:p>
        </p:txBody>
      </p:sp>
      <p:sp>
        <p:nvSpPr>
          <p:cNvPr id="14" name="+1"/>
          <p:cNvSpPr/>
          <p:nvPr/>
        </p:nvSpPr>
        <p:spPr>
          <a:xfrm>
            <a:off x="3708731" y="5399064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+1</a:t>
            </a:r>
          </a:p>
        </p:txBody>
      </p:sp>
      <p:sp>
        <p:nvSpPr>
          <p:cNvPr id="15" name="+ 3"/>
          <p:cNvSpPr/>
          <p:nvPr/>
        </p:nvSpPr>
        <p:spPr>
          <a:xfrm>
            <a:off x="2053200" y="5408896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+3</a:t>
            </a: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524" y="5299523"/>
            <a:ext cx="1741935" cy="1126901"/>
          </a:xfrm>
          <a:prstGeom prst="rect">
            <a:avLst/>
          </a:prstGeom>
        </p:spPr>
      </p:pic>
      <p:pic>
        <p:nvPicPr>
          <p:cNvPr id="17" name="Picture 2" descr="https://i.pinimg.com/564x/14/a5/27/14a5279b81b9773b8722d1ad8c93e7f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7556" l="7105" r="95382">
                        <a14:foregroundMark x1="17762" y1="26444" x2="17762" y2="27778"/>
                        <a14:foregroundMark x1="61279" y1="80667" x2="63588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278" y="-112759"/>
            <a:ext cx="5716725" cy="456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nắp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520" y="5211026"/>
            <a:ext cx="1335131" cy="604280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2019" y="5309367"/>
            <a:ext cx="1741935" cy="1126901"/>
          </a:xfrm>
          <a:prstGeom prst="rect">
            <a:avLst/>
          </a:prstGeom>
        </p:spPr>
      </p:pic>
      <p:pic>
        <p:nvPicPr>
          <p:cNvPr id="20" name="nắp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5830" y="5245227"/>
            <a:ext cx="1335131" cy="604280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6329" y="5299524"/>
            <a:ext cx="1741935" cy="1126901"/>
          </a:xfrm>
          <a:prstGeom prst="rect">
            <a:avLst/>
          </a:prstGeom>
        </p:spPr>
      </p:pic>
      <p:pic>
        <p:nvPicPr>
          <p:cNvPr id="22" name="nắp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7992" y="5211026"/>
            <a:ext cx="1335131" cy="604280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1983" y="5305841"/>
            <a:ext cx="1741935" cy="1126901"/>
          </a:xfrm>
          <a:prstGeom prst="rect">
            <a:avLst/>
          </a:prstGeom>
        </p:spPr>
      </p:pic>
      <p:pic>
        <p:nvPicPr>
          <p:cNvPr id="24" name="nắp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1451" y="5212683"/>
            <a:ext cx="1335131" cy="604280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8645" y="5305841"/>
            <a:ext cx="1741935" cy="1126901"/>
          </a:xfrm>
          <a:prstGeom prst="rect">
            <a:avLst/>
          </a:prstGeom>
        </p:spPr>
      </p:pic>
      <p:pic>
        <p:nvPicPr>
          <p:cNvPr id="26" name="nắp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3386" y="5211026"/>
            <a:ext cx="1335131" cy="6042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434696" y="211161"/>
            <a:ext cx="4493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E0F13F"/>
                </a:solidFill>
                <a:effectLst>
                  <a:reflection blurRad="6350" stA="53000" endA="300" endPos="35500" dir="5400000" sy="-90000" algn="bl" rotWithShape="0"/>
                </a:effectLst>
              </a:rPr>
              <a:t>Get the points</a:t>
            </a:r>
          </a:p>
        </p:txBody>
      </p:sp>
      <p:pic>
        <p:nvPicPr>
          <p:cNvPr id="28" name="Picture 4" descr="Finish button Royalty Free Vector Image - VectorStock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1250295" y="6067138"/>
            <a:ext cx="941705" cy="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9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-0.00538 -0.148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743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0026 -0.121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608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00157 -0.1534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0.00052 -0.1222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61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0035 -0.150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52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00035 -0.109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50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00035 -0.143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71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0156 -0.1104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553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0.00157 -0.1523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761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00695 -0.1106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i.pinimg.com/564x/48/30/47/48304733e133cd9e93bdfc99215e1c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i.pinimg.com/originals/f6/04/84/f604849a5f2557c79776398c1cb00ae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3" y="4154717"/>
            <a:ext cx="3138293" cy="28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pinimg.com/originals/49/86/3a/49863a7b0a83d0881c8bbef839da1c7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5" y="2344345"/>
            <a:ext cx="2685142" cy="25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y"/>
          <p:cNvSpPr/>
          <p:nvPr/>
        </p:nvSpPr>
        <p:spPr>
          <a:xfrm>
            <a:off x="1524000" y="3615108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E0F13F">
                  <a:tint val="66000"/>
                  <a:satMod val="160000"/>
                </a:srgbClr>
              </a:gs>
              <a:gs pos="50000">
                <a:srgbClr val="E0F13F">
                  <a:tint val="44500"/>
                  <a:satMod val="160000"/>
                </a:srgbClr>
              </a:gs>
              <a:gs pos="100000">
                <a:srgbClr val="E0F13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…….……...</a:t>
            </a:r>
          </a:p>
        </p:txBody>
      </p:sp>
      <p:sp>
        <p:nvSpPr>
          <p:cNvPr id="8" name="girl"/>
          <p:cNvSpPr/>
          <p:nvPr/>
        </p:nvSpPr>
        <p:spPr>
          <a:xfrm flipH="1">
            <a:off x="6226632" y="1475666"/>
            <a:ext cx="4441371" cy="640080"/>
          </a:xfrm>
          <a:prstGeom prst="wedgeRoundRectCallout">
            <a:avLst>
              <a:gd name="adj1" fmla="val -9048"/>
              <a:gd name="adj2" fmla="val 132794"/>
              <a:gd name="adj3" fmla="val 16667"/>
            </a:avLst>
          </a:prstGeom>
          <a:gradFill flip="none" rotWithShape="1">
            <a:gsLst>
              <a:gs pos="0">
                <a:srgbClr val="EC008C">
                  <a:tint val="66000"/>
                  <a:satMod val="160000"/>
                </a:srgbClr>
              </a:gs>
              <a:gs pos="50000">
                <a:srgbClr val="EC008C">
                  <a:tint val="44500"/>
                  <a:satMod val="160000"/>
                </a:srgbClr>
              </a:gs>
              <a:gs pos="100000">
                <a:srgbClr val="EC008C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…………..,………..</a:t>
            </a:r>
          </a:p>
        </p:txBody>
      </p:sp>
      <p:pic>
        <p:nvPicPr>
          <p:cNvPr id="9" name="Track 038">
            <a:hlinkClick r:id="" action="ppaction://media"/>
            <a:extLst>
              <a:ext uri="{FF2B5EF4-FFF2-40B4-BE49-F238E27FC236}">
                <a16:creationId xmlns:a16="http://schemas.microsoft.com/office/drawing/2014/main" id="{E492DDE5-CA82-415D-88A8-8E6D4017B8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1" end="5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3" y="513176"/>
            <a:ext cx="487363" cy="487363"/>
          </a:xfrm>
          <a:prstGeom prst="rect">
            <a:avLst/>
          </a:prstGeom>
        </p:spPr>
      </p:pic>
      <p:pic>
        <p:nvPicPr>
          <p:cNvPr id="10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59" end="3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23" y="4383314"/>
            <a:ext cx="1867387" cy="1428834"/>
          </a:xfrm>
          <a:prstGeom prst="rect">
            <a:avLst/>
          </a:prstGeom>
        </p:spPr>
      </p:pic>
      <p:pic>
        <p:nvPicPr>
          <p:cNvPr id="3074" name="Picture 2" descr="Back button png images | PNGWi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499" y="5807817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9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cb/1d/11/cb1d11993d6e924c9156f6068da667f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originals/41/2a/51/412a51207d4868675df1a999c02cc7a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459" y="3478111"/>
            <a:ext cx="3110140" cy="2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pinimg.com/originals/d8/c6/c8/d8c6c83e371f32af7f67cc3da0187b8b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4144" y="3748079"/>
            <a:ext cx="2481944" cy="22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y"/>
          <p:cNvSpPr/>
          <p:nvPr/>
        </p:nvSpPr>
        <p:spPr>
          <a:xfrm>
            <a:off x="2055786" y="2923967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35E8FB">
                  <a:tint val="66000"/>
                  <a:satMod val="160000"/>
                </a:srgbClr>
              </a:gs>
              <a:gs pos="50000">
                <a:srgbClr val="35E8FB">
                  <a:tint val="44500"/>
                  <a:satMod val="160000"/>
                </a:srgbClr>
              </a:gs>
              <a:gs pos="100000">
                <a:srgbClr val="35E8FB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</a:t>
            </a:r>
          </a:p>
        </p:txBody>
      </p:sp>
      <p:sp>
        <p:nvSpPr>
          <p:cNvPr id="7" name="girl"/>
          <p:cNvSpPr/>
          <p:nvPr/>
        </p:nvSpPr>
        <p:spPr>
          <a:xfrm flipH="1">
            <a:off x="6226632" y="2796298"/>
            <a:ext cx="4441371" cy="640080"/>
          </a:xfrm>
          <a:prstGeom prst="wedgeRoundRectCallout">
            <a:avLst>
              <a:gd name="adj1" fmla="val -24734"/>
              <a:gd name="adj2" fmla="val 128259"/>
              <a:gd name="adj3" fmla="val 16667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………..…,……...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1093" y="4331496"/>
            <a:ext cx="1482590" cy="1773815"/>
          </a:xfrm>
          <a:prstGeom prst="rect">
            <a:avLst/>
          </a:prstGeom>
        </p:spPr>
      </p:pic>
      <p:pic>
        <p:nvPicPr>
          <p:cNvPr id="5130" name="Picture 10" descr="Glass of range juice, Orange juice Apple juice Orange drink , Fresh juice  transparent background PNG clipart | Hi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40" l="875" r="100000">
                        <a14:foregroundMark x1="43125" y1="16983" x2="75750" y2="17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08" y="5117318"/>
            <a:ext cx="1157566" cy="13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MP3.com_VoiceText_2023-10-12_14_38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64599" y="838348"/>
            <a:ext cx="609600" cy="609600"/>
          </a:xfrm>
          <a:prstGeom prst="rect">
            <a:avLst/>
          </a:prstGeom>
        </p:spPr>
      </p:pic>
      <p:pic>
        <p:nvPicPr>
          <p:cNvPr id="11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159" end="3019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12" name="Picture 2" descr="Back button png images | PNGWi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69" y="5803177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8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pinimg.com/564x/48/30/47/48304733e133cd9e93bdfc99215e1cd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https://i.pinimg.com/564x/87/90/36/879036e5914daff18aafeea4cb450b8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823" y1="19149" x2="49823" y2="19149"/>
                        <a14:foregroundMark x1="51064" y1="20390" x2="62589" y2="32624"/>
                        <a14:foregroundMark x1="50355" y1="62234" x2="52482" y2="70213"/>
                        <a14:foregroundMark x1="44504" y1="64007" x2="45567" y2="70035"/>
                        <a14:foregroundMark x1="60106" y1="61879" x2="62234" y2="69681"/>
                        <a14:foregroundMark x1="29965" y1="27128" x2="28191" y2="30674"/>
                        <a14:backgroundMark x1="22340" y1="34752" x2="23936" y2="46809"/>
                        <a14:backgroundMark x1="77660" y1="36879" x2="71986" y2="73404"/>
                        <a14:backgroundMark x1="75532" y1="29433" x2="72340" y2="36170"/>
                        <a14:backgroundMark x1="73582" y1="40426" x2="59397" y2="56738"/>
                        <a14:backgroundMark x1="59397" y1="56738" x2="59397" y2="56738"/>
                        <a14:backgroundMark x1="70922" y1="49291" x2="67908" y2="68262"/>
                        <a14:backgroundMark x1="67021" y1="67908" x2="61170" y2="79610"/>
                        <a14:backgroundMark x1="30674" y1="23227" x2="27837" y2="35638"/>
                        <a14:backgroundMark x1="25887" y1="29255" x2="24645" y2="33333"/>
                        <a14:backgroundMark x1="23404" y1="34929" x2="35638" y2="55142"/>
                        <a14:backgroundMark x1="36348" y1="52660" x2="38652" y2="56560"/>
                        <a14:backgroundMark x1="38830" y1="54433" x2="40780" y2="57270"/>
                        <a14:backgroundMark x1="38830" y1="58156" x2="31915" y2="60816"/>
                        <a14:backgroundMark x1="29965" y1="55319" x2="21631" y2="51950"/>
                        <a14:backgroundMark x1="22340" y1="42908" x2="19681" y2="53369"/>
                        <a14:backgroundMark x1="23936" y1="57801" x2="23936" y2="67553"/>
                        <a14:backgroundMark x1="27128" y1="67553" x2="33333" y2="73582"/>
                        <a14:backgroundMark x1="37589" y1="73759" x2="38830" y2="78546"/>
                        <a14:backgroundMark x1="50532" y1="80142" x2="50355" y2="82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20" y="965917"/>
            <a:ext cx="4384652" cy="43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i.pinimg.com/564x/92/89/7b/92897bab7b686d89cfb4dfbcb1c2f22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15" b="100000" l="5142" r="934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7592" y="3130092"/>
            <a:ext cx="3195457" cy="37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irl"/>
          <p:cNvSpPr/>
          <p:nvPr/>
        </p:nvSpPr>
        <p:spPr>
          <a:xfrm flipH="1">
            <a:off x="5093291" y="490979"/>
            <a:ext cx="4441371" cy="640080"/>
          </a:xfrm>
          <a:prstGeom prst="wedgeRoundRectCallout">
            <a:avLst>
              <a:gd name="adj1" fmla="val -24734"/>
              <a:gd name="adj2" fmla="val 128259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…………….…, ……..</a:t>
            </a:r>
          </a:p>
        </p:txBody>
      </p:sp>
      <p:sp>
        <p:nvSpPr>
          <p:cNvPr id="9" name="boy"/>
          <p:cNvSpPr/>
          <p:nvPr/>
        </p:nvSpPr>
        <p:spPr>
          <a:xfrm>
            <a:off x="2905320" y="2518163"/>
            <a:ext cx="2853660" cy="640080"/>
          </a:xfrm>
          <a:prstGeom prst="wedgeRoundRectCallout">
            <a:avLst>
              <a:gd name="adj1" fmla="val -43581"/>
              <a:gd name="adj2" fmla="val 88497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</a:t>
            </a:r>
          </a:p>
        </p:txBody>
      </p:sp>
      <p:pic>
        <p:nvPicPr>
          <p:cNvPr id="6152" name="Picture 8" descr="Chocolate Cake with Cherries PNG Large Clipart​ | Gallery Yopriceville -  High-Quality Free Images and Transparent PNG Clipart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7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99" y="4284883"/>
            <a:ext cx="1113525" cy="114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MP3.com_VoiceText_2023-10-12_14_39_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8409" y="2377225"/>
            <a:ext cx="609600" cy="609600"/>
          </a:xfrm>
          <a:prstGeom prst="rect">
            <a:avLst/>
          </a:prstGeom>
        </p:spPr>
      </p:pic>
      <p:pic>
        <p:nvPicPr>
          <p:cNvPr id="12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159" end="3019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10" name="Picture 2" descr="Back button png images | PNGWi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39" y="5922117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cb/1d/11/cb1d11993d6e924c9156f6068da667f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y"/>
          <p:cNvSpPr/>
          <p:nvPr/>
        </p:nvSpPr>
        <p:spPr>
          <a:xfrm>
            <a:off x="2786743" y="3107998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35E8FB">
                  <a:tint val="66000"/>
                  <a:satMod val="160000"/>
                </a:srgbClr>
              </a:gs>
              <a:gs pos="50000">
                <a:srgbClr val="35E8FB">
                  <a:tint val="44500"/>
                  <a:satMod val="160000"/>
                </a:srgbClr>
              </a:gs>
              <a:gs pos="100000">
                <a:srgbClr val="35E8FB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…………...</a:t>
            </a:r>
          </a:p>
        </p:txBody>
      </p:sp>
      <p:sp>
        <p:nvSpPr>
          <p:cNvPr id="7" name="girl"/>
          <p:cNvSpPr/>
          <p:nvPr/>
        </p:nvSpPr>
        <p:spPr>
          <a:xfrm flipH="1">
            <a:off x="6226632" y="2796298"/>
            <a:ext cx="4441371" cy="640080"/>
          </a:xfrm>
          <a:prstGeom prst="wedgeRoundRectCallout">
            <a:avLst>
              <a:gd name="adj1" fmla="val -24734"/>
              <a:gd name="adj2" fmla="val 128259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…………….…., ……..</a:t>
            </a:r>
          </a:p>
        </p:txBody>
      </p:sp>
      <p:pic>
        <p:nvPicPr>
          <p:cNvPr id="9" name="Picture 2" descr="https://i.pinimg.com/originals/96/10/44/9610440099775b13f156616ab65f745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00" y="3309257"/>
            <a:ext cx="3156954" cy="269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pinimg.com/originals/16/54/fa/1654fad9ad6101d6ab1445fe1bfe6ff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5296" y="3916281"/>
            <a:ext cx="1916877" cy="208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i.pinimg.com/564x/38/68/de/3868dea7a0a40d987e5e4c77bf67c0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7" b="89867" l="1000" r="98800">
                        <a14:foregroundMark x1="13800" y1="47200" x2="13400" y2="74133"/>
                        <a14:foregroundMark x1="25400" y1="79733" x2="58000" y2="82933"/>
                        <a14:foregroundMark x1="77400" y1="79733" x2="93000" y2="69867"/>
                        <a14:foregroundMark x1="92800" y1="70400" x2="97600" y2="59733"/>
                        <a14:foregroundMark x1="97400" y1="61333" x2="96600" y2="65867"/>
                        <a14:foregroundMark x1="14800" y1="78133" x2="31800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09" y="4920343"/>
            <a:ext cx="1885245" cy="14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59" end="3019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3" name="ttsMP3.com_VoiceText_2023-10-12_14_45_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8121" y="2109751"/>
            <a:ext cx="609600" cy="609600"/>
          </a:xfrm>
          <a:prstGeom prst="rect">
            <a:avLst/>
          </a:prstGeom>
        </p:spPr>
      </p:pic>
      <p:pic>
        <p:nvPicPr>
          <p:cNvPr id="11" name="Picture 2" descr="Back button png images | PNGWi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25" y="5768932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98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cb/1d/11/cb1d11993d6e924c9156f6068da667f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y"/>
          <p:cNvSpPr/>
          <p:nvPr/>
        </p:nvSpPr>
        <p:spPr>
          <a:xfrm>
            <a:off x="7629199" y="2458853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35E8FB">
                  <a:tint val="66000"/>
                  <a:satMod val="160000"/>
                </a:srgbClr>
              </a:gs>
              <a:gs pos="50000">
                <a:srgbClr val="35E8FB">
                  <a:tint val="44500"/>
                  <a:satMod val="160000"/>
                </a:srgbClr>
              </a:gs>
              <a:gs pos="100000">
                <a:srgbClr val="35E8FB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…………...</a:t>
            </a:r>
          </a:p>
        </p:txBody>
      </p:sp>
      <p:sp>
        <p:nvSpPr>
          <p:cNvPr id="7" name="girl"/>
          <p:cNvSpPr/>
          <p:nvPr/>
        </p:nvSpPr>
        <p:spPr>
          <a:xfrm flipH="1">
            <a:off x="1685531" y="1756504"/>
            <a:ext cx="4441371" cy="640080"/>
          </a:xfrm>
          <a:prstGeom prst="wedgeRoundRectCallout">
            <a:avLst>
              <a:gd name="adj1" fmla="val -3566"/>
              <a:gd name="adj2" fmla="val 158440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…………….…., ……..</a:t>
            </a:r>
          </a:p>
        </p:txBody>
      </p:sp>
      <p:pic>
        <p:nvPicPr>
          <p:cNvPr id="8" name="Picture 18" descr="https://i.pinimg.com/564x/70/15/67/701567ef2b7fc3de82d837a2556f2b7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9" b="93085" l="9929" r="89894">
                        <a14:foregroundMark x1="15248" y1="37589" x2="17021" y2="38830"/>
                        <a14:foregroundMark x1="19149" y1="29433" x2="21277" y2="29433"/>
                        <a14:foregroundMark x1="48227" y1="56560" x2="54078" y2="62234"/>
                        <a14:foregroundMark x1="65603" y1="54965" x2="65426" y2="59043"/>
                        <a14:foregroundMark x1="54610" y1="57979" x2="57801" y2="59220"/>
                        <a14:foregroundMark x1="50355" y1="85638" x2="53014" y2="86525"/>
                        <a14:foregroundMark x1="57447" y1="85284" x2="56383" y2="87766"/>
                        <a14:foregroundMark x1="51241" y1="88121" x2="53014" y2="8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88"/>
          <a:stretch/>
        </p:blipFill>
        <p:spPr bwMode="auto">
          <a:xfrm>
            <a:off x="1685530" y="2580291"/>
            <a:ext cx="4011225" cy="32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s://i.pinimg.com/564x/d2/67/da/d267dab7d3909876ff546dbec88e6a5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7" b="100000" l="9752" r="94681">
                        <a14:backgroundMark x1="35638" y1="14856" x2="31915" y2="32816"/>
                        <a14:backgroundMark x1="40248" y1="41685" x2="43617" y2="45898"/>
                        <a14:backgroundMark x1="21099" y1="47007" x2="14894" y2="49446"/>
                        <a14:backgroundMark x1="20922" y1="68071" x2="28546" y2="75388"/>
                        <a14:backgroundMark x1="73404" y1="68514" x2="75532" y2="71619"/>
                        <a14:backgroundMark x1="59929" y1="87361" x2="60461" y2="8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410"/>
          <a:stretch/>
        </p:blipFill>
        <p:spPr bwMode="auto">
          <a:xfrm>
            <a:off x="6819583" y="3098934"/>
            <a:ext cx="4198088" cy="27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MP3.com_VoiceText_2023-10-12_14_43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13360" y="2580291"/>
            <a:ext cx="609600" cy="609600"/>
          </a:xfrm>
          <a:prstGeom prst="rect">
            <a:avLst/>
          </a:prstGeom>
        </p:spPr>
      </p:pic>
      <p:pic>
        <p:nvPicPr>
          <p:cNvPr id="11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159" end="3019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9" name="Picture 2" descr="Back button png images | PNGWi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41" y="5807818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286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33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89" y="231820"/>
            <a:ext cx="8272529" cy="63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8177"/>
            </a:gs>
            <a:gs pos="74000">
              <a:schemeClr val="bg1"/>
            </a:gs>
            <a:gs pos="100000">
              <a:srgbClr val="008177"/>
            </a:gs>
            <a:gs pos="18000">
              <a:schemeClr val="bg1"/>
            </a:gs>
            <a:gs pos="0">
              <a:schemeClr val="bg1"/>
            </a:gs>
            <a:gs pos="0">
              <a:srgbClr val="00817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i.pinimg.com/564x/55/f0/4e/55f04e72f31279272832df7ddf6833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16" y="3223097"/>
            <a:ext cx="3218284" cy="246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48" y="2671838"/>
            <a:ext cx="2693748" cy="31143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39716" y="2546793"/>
            <a:ext cx="1614656" cy="3381530"/>
            <a:chOff x="6830561" y="2000560"/>
            <a:chExt cx="2377440" cy="4146016"/>
          </a:xfrm>
        </p:grpSpPr>
        <p:sp>
          <p:nvSpPr>
            <p:cNvPr id="7" name="Rounded Rectangle 6"/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00A498"/>
            </a:solidFill>
            <a:ln>
              <a:solidFill>
                <a:srgbClr val="00A4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60485" y="2000560"/>
              <a:ext cx="1360714" cy="337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dirty="0">
                  <a:solidFill>
                    <a:prstClr val="white"/>
                  </a:solidFill>
                  <a:latin typeface="Calibri" panose="020F0502020204030204"/>
                </a:rPr>
                <a:t>j</a:t>
              </a:r>
              <a:endParaRPr lang="en-US" sz="173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68" y="2823052"/>
            <a:ext cx="3614539" cy="2765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2824" y="436580"/>
            <a:ext cx="4069899" cy="180474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1565" y="1575707"/>
            <a:ext cx="346910" cy="346910"/>
          </a:xfrm>
          <a:prstGeom prst="rect">
            <a:avLst/>
          </a:prstGeom>
        </p:spPr>
      </p:pic>
      <p:pic>
        <p:nvPicPr>
          <p:cNvPr id="13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1066016"/>
            <a:ext cx="346911" cy="295016"/>
          </a:xfrm>
          <a:prstGeom prst="rect">
            <a:avLst/>
          </a:prstGeom>
        </p:spPr>
      </p:pic>
      <p:pic>
        <p:nvPicPr>
          <p:cNvPr id="14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579378"/>
            <a:ext cx="346910" cy="346910"/>
          </a:xfrm>
          <a:prstGeom prst="rect">
            <a:avLst/>
          </a:prstGeom>
        </p:spPr>
      </p:pic>
      <p:pic>
        <p:nvPicPr>
          <p:cNvPr id="15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3635" y="39395"/>
            <a:ext cx="346910" cy="3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55;p43"/>
          <p:cNvSpPr txBox="1">
            <a:spLocks/>
          </p:cNvSpPr>
          <p:nvPr/>
        </p:nvSpPr>
        <p:spPr>
          <a:xfrm>
            <a:off x="3483720" y="1772488"/>
            <a:ext cx="5126742" cy="14087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PT" sz="3600" b="1" dirty="0">
                <a:solidFill>
                  <a:schemeClr val="bg1"/>
                </a:solidFill>
                <a:latin typeface="Century" panose="02040604050505020304" pitchFamily="18" charset="0"/>
              </a:rPr>
              <a:t>Unit 7 </a:t>
            </a:r>
          </a:p>
          <a:p>
            <a:pPr algn="ctr">
              <a:spcBef>
                <a:spcPts val="0"/>
              </a:spcBef>
            </a:pPr>
            <a:r>
              <a:rPr lang="pt-PT" sz="4800" b="1" dirty="0">
                <a:solidFill>
                  <a:schemeClr val="bg1"/>
                </a:solidFill>
                <a:latin typeface="Century" panose="02040604050505020304" pitchFamily="18" charset="0"/>
              </a:rPr>
              <a:t>In the kitchen</a:t>
            </a:r>
          </a:p>
        </p:txBody>
      </p:sp>
      <p:sp>
        <p:nvSpPr>
          <p:cNvPr id="5" name="Google Shape;2656;p43"/>
          <p:cNvSpPr txBox="1">
            <a:spLocks/>
          </p:cNvSpPr>
          <p:nvPr/>
        </p:nvSpPr>
        <p:spPr>
          <a:xfrm>
            <a:off x="3735762" y="3501769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PT" sz="2800" dirty="0">
                <a:solidFill>
                  <a:srgbClr val="FFFF00"/>
                </a:solidFill>
                <a:latin typeface="Century" panose="02040604050505020304" pitchFamily="18" charset="0"/>
              </a:rPr>
              <a:t>Lesson 3 - Period 3</a:t>
            </a:r>
          </a:p>
        </p:txBody>
      </p:sp>
      <p:pic>
        <p:nvPicPr>
          <p:cNvPr id="6" name="Picture 14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0"/>
          <a:stretch/>
        </p:blipFill>
        <p:spPr bwMode="auto">
          <a:xfrm>
            <a:off x="3756921" y="-15404"/>
            <a:ext cx="1479724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5" b="6790"/>
          <a:stretch/>
        </p:blipFill>
        <p:spPr bwMode="auto">
          <a:xfrm>
            <a:off x="7329983" y="-15404"/>
            <a:ext cx="1363985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092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3959" y="5936011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2657385" y="864594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pt-PT" sz="3600" b="1" dirty="0">
                <a:solidFill>
                  <a:srgbClr val="C00000"/>
                </a:solidFill>
              </a:rPr>
              <a:t>TABLE OF CONTENTS</a:t>
            </a:r>
          </a:p>
        </p:txBody>
      </p:sp>
      <p:sp>
        <p:nvSpPr>
          <p:cNvPr id="10" name="Google Shape;2802;p47"/>
          <p:cNvSpPr txBox="1">
            <a:spLocks/>
          </p:cNvSpPr>
          <p:nvPr/>
        </p:nvSpPr>
        <p:spPr>
          <a:xfrm>
            <a:off x="3845600" y="1640174"/>
            <a:ext cx="4750629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/>
            <a:r>
              <a:rPr lang="pt-PT" kern="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1" name="Google Shape;2804;p47"/>
          <p:cNvSpPr txBox="1">
            <a:spLocks/>
          </p:cNvSpPr>
          <p:nvPr/>
        </p:nvSpPr>
        <p:spPr>
          <a:xfrm>
            <a:off x="3026126" y="1594183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ellota Text Light"/>
              <a:buChar char="⬩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ellota Text Light"/>
              <a:buChar char="◇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101600" indent="0" algn="ctr">
              <a:buNone/>
            </a:pPr>
            <a:r>
              <a:rPr lang="pt-PT" sz="28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12" name="Google Shape;2806;p47"/>
          <p:cNvSpPr txBox="1">
            <a:spLocks/>
          </p:cNvSpPr>
          <p:nvPr/>
        </p:nvSpPr>
        <p:spPr>
          <a:xfrm>
            <a:off x="3085580" y="2410926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PT" sz="2800" b="1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lang="pt-PT" sz="28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Google Shape;2809;p47"/>
          <p:cNvSpPr txBox="1">
            <a:spLocks/>
          </p:cNvSpPr>
          <p:nvPr/>
        </p:nvSpPr>
        <p:spPr>
          <a:xfrm>
            <a:off x="3062306" y="3197517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PT" sz="2800" b="1" ker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lang="pt-PT" sz="2800" b="1" kern="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Google Shape;2812;p47"/>
          <p:cNvSpPr txBox="1">
            <a:spLocks/>
          </p:cNvSpPr>
          <p:nvPr/>
        </p:nvSpPr>
        <p:spPr>
          <a:xfrm>
            <a:off x="3064896" y="3965133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PT" sz="2800" b="1" ker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endParaRPr lang="pt-PT" sz="2800" b="1" kern="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858311" y="4626823"/>
            <a:ext cx="4881640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</a:t>
            </a:r>
            <a:r>
              <a:rPr lang="en-US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rap-up</a:t>
            </a:r>
          </a:p>
        </p:txBody>
      </p:sp>
      <p:sp>
        <p:nvSpPr>
          <p:cNvPr id="17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843927" y="3229604"/>
            <a:ext cx="418393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7: Let’s talk.</a:t>
            </a:r>
          </a:p>
        </p:txBody>
      </p:sp>
      <p:sp>
        <p:nvSpPr>
          <p:cNvPr id="18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3843926" y="4008272"/>
            <a:ext cx="4183938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8: Let’s sing.</a:t>
            </a:r>
          </a:p>
        </p:txBody>
      </p:sp>
      <p:sp>
        <p:nvSpPr>
          <p:cNvPr id="19" name="Google Shape;2802;p47"/>
          <p:cNvSpPr txBox="1">
            <a:spLocks/>
          </p:cNvSpPr>
          <p:nvPr/>
        </p:nvSpPr>
        <p:spPr>
          <a:xfrm>
            <a:off x="3845600" y="2441226"/>
            <a:ext cx="5453145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/>
            <a:r>
              <a:rPr lang="pt-PT" kern="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6: Listen and repeat.</a:t>
            </a:r>
          </a:p>
        </p:txBody>
      </p:sp>
      <p:sp>
        <p:nvSpPr>
          <p:cNvPr id="20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3086909" y="4721031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pt-PT" sz="2800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30032986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33529" y="2041362"/>
            <a:ext cx="553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E1763B"/>
                </a:solidFill>
                <a:latin typeface="Comic Sans MS" panose="030F0702030302020204" pitchFamily="66" charset="0"/>
              </a:rPr>
              <a:t>Warm-up and Review </a:t>
            </a:r>
          </a:p>
        </p:txBody>
      </p:sp>
      <p:sp>
        <p:nvSpPr>
          <p:cNvPr id="4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516711" y="1884212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86555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33000">
              <a:schemeClr val="bg1"/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s://i.pinimg.com/564x/f7/47/66/f747669c09fa4b34365a6e4e127dc9d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s://i.pinimg.com/originals/c5/46/8b/c5468b3a6c846040e0f66e507c976e4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86" y="69895"/>
            <a:ext cx="5150184" cy="515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originals/5b/9d/1c/5b9d1cefb52e063994b263863c04b8e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60" y="-239244"/>
            <a:ext cx="5688660" cy="568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292395" y="377065"/>
            <a:ext cx="4523087" cy="4499460"/>
            <a:chOff x="2677813" y="898040"/>
            <a:chExt cx="4006689" cy="4011441"/>
          </a:xfrm>
        </p:grpSpPr>
        <p:grpSp>
          <p:nvGrpSpPr>
            <p:cNvPr id="11" name="Group 10"/>
            <p:cNvGrpSpPr/>
            <p:nvPr/>
          </p:nvGrpSpPr>
          <p:grpSpPr>
            <a:xfrm>
              <a:off x="2677813" y="898040"/>
              <a:ext cx="4006689" cy="4011441"/>
              <a:chOff x="2677813" y="898040"/>
              <a:chExt cx="4006689" cy="4011441"/>
            </a:xfrm>
          </p:grpSpPr>
          <p:sp>
            <p:nvSpPr>
              <p:cNvPr id="6" name="Flowchart: Or 5"/>
              <p:cNvSpPr/>
              <p:nvPr/>
            </p:nvSpPr>
            <p:spPr>
              <a:xfrm rot="2425115">
                <a:off x="2678806" y="927277"/>
                <a:ext cx="3992450" cy="3953814"/>
              </a:xfrm>
              <a:prstGeom prst="flowChartOr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2678806" y="927277"/>
                <a:ext cx="3992450" cy="3953814"/>
                <a:chOff x="2678806" y="927277"/>
                <a:chExt cx="3992450" cy="3953814"/>
              </a:xfrm>
            </p:grpSpPr>
            <p:sp>
              <p:nvSpPr>
                <p:cNvPr id="3" name="Flowchart: Or 2"/>
                <p:cNvSpPr/>
                <p:nvPr/>
              </p:nvSpPr>
              <p:spPr>
                <a:xfrm>
                  <a:off x="2678806" y="927277"/>
                  <a:ext cx="3992450" cy="3953814"/>
                </a:xfrm>
                <a:prstGeom prst="flowChartOr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2679484" y="927277"/>
                  <a:ext cx="3991771" cy="3953814"/>
                  <a:chOff x="2679484" y="927277"/>
                  <a:chExt cx="3991771" cy="3953814"/>
                </a:xfrm>
              </p:grpSpPr>
              <p:sp>
                <p:nvSpPr>
                  <p:cNvPr id="7" name="Pie 6"/>
                  <p:cNvSpPr/>
                  <p:nvPr/>
                </p:nvSpPr>
                <p:spPr>
                  <a:xfrm>
                    <a:off x="2679484" y="927277"/>
                    <a:ext cx="3991771" cy="3953814"/>
                  </a:xfrm>
                  <a:prstGeom prst="pie">
                    <a:avLst>
                      <a:gd name="adj1" fmla="val 13257327"/>
                      <a:gd name="adj2" fmla="val 16200000"/>
                    </a:avLst>
                  </a:prstGeom>
                  <a:solidFill>
                    <a:srgbClr val="F3C3DA"/>
                  </a:solidFill>
                  <a:ln w="285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16070" y="1210044"/>
                    <a:ext cx="1195308" cy="914591"/>
                  </a:xfrm>
                  <a:prstGeom prst="rect">
                    <a:avLst/>
                  </a:prstGeom>
                  <a:ln w="28575">
                    <a:noFill/>
                  </a:ln>
                </p:spPr>
              </p:pic>
            </p:grpSp>
          </p:grpSp>
          <p:sp>
            <p:nvSpPr>
              <p:cNvPr id="12" name="Pie 11"/>
              <p:cNvSpPr/>
              <p:nvPr/>
            </p:nvSpPr>
            <p:spPr>
              <a:xfrm rot="5400000">
                <a:off x="2658834" y="917019"/>
                <a:ext cx="3991771" cy="3953814"/>
              </a:xfrm>
              <a:prstGeom prst="pie">
                <a:avLst>
                  <a:gd name="adj1" fmla="val 13257327"/>
                  <a:gd name="adj2" fmla="val 16178312"/>
                </a:avLst>
              </a:prstGeom>
              <a:solidFill>
                <a:srgbClr val="92D050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Pie 12"/>
              <p:cNvSpPr/>
              <p:nvPr/>
            </p:nvSpPr>
            <p:spPr>
              <a:xfrm rot="2777772">
                <a:off x="2672521" y="936689"/>
                <a:ext cx="3991771" cy="3953814"/>
              </a:xfrm>
              <a:prstGeom prst="pie">
                <a:avLst>
                  <a:gd name="adj1" fmla="val 13435687"/>
                  <a:gd name="adj2" fmla="val 15840695"/>
                </a:avLst>
              </a:prstGeom>
              <a:gradFill flip="none" rotWithShape="1">
                <a:gsLst>
                  <a:gs pos="0">
                    <a:srgbClr val="DA0000">
                      <a:tint val="66000"/>
                      <a:satMod val="160000"/>
                    </a:srgbClr>
                  </a:gs>
                  <a:gs pos="50000">
                    <a:srgbClr val="DA0000">
                      <a:tint val="44500"/>
                      <a:satMod val="160000"/>
                    </a:srgbClr>
                  </a:gs>
                  <a:gs pos="100000">
                    <a:srgbClr val="DA000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Pie 13"/>
              <p:cNvSpPr/>
              <p:nvPr/>
            </p:nvSpPr>
            <p:spPr>
              <a:xfrm rot="18984944">
                <a:off x="2686265" y="918639"/>
                <a:ext cx="3991771" cy="3953814"/>
              </a:xfrm>
              <a:prstGeom prst="pie">
                <a:avLst>
                  <a:gd name="adj1" fmla="val 13414174"/>
                  <a:gd name="adj2" fmla="val 1582272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Pie 14"/>
              <p:cNvSpPr/>
              <p:nvPr/>
            </p:nvSpPr>
            <p:spPr>
              <a:xfrm rot="8187883">
                <a:off x="2686216" y="917019"/>
                <a:ext cx="3991771" cy="3953814"/>
              </a:xfrm>
              <a:prstGeom prst="pie">
                <a:avLst>
                  <a:gd name="adj1" fmla="val 13414174"/>
                  <a:gd name="adj2" fmla="val 15822720"/>
                </a:avLst>
              </a:prstGeom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ie 15"/>
              <p:cNvSpPr/>
              <p:nvPr/>
            </p:nvSpPr>
            <p:spPr>
              <a:xfrm rot="10800000">
                <a:off x="2692731" y="917019"/>
                <a:ext cx="3991771" cy="3953814"/>
              </a:xfrm>
              <a:prstGeom prst="pie">
                <a:avLst>
                  <a:gd name="adj1" fmla="val 13225925"/>
                  <a:gd name="adj2" fmla="val 16199999"/>
                </a:avLst>
              </a:prstGeom>
              <a:gradFill flip="none" rotWithShape="1">
                <a:gsLst>
                  <a:gs pos="0">
                    <a:srgbClr val="00B050">
                      <a:tint val="66000"/>
                      <a:satMod val="160000"/>
                    </a:srgbClr>
                  </a:gs>
                  <a:gs pos="50000">
                    <a:srgbClr val="00B050">
                      <a:tint val="44500"/>
                      <a:satMod val="160000"/>
                    </a:srgbClr>
                  </a:gs>
                  <a:gs pos="100000">
                    <a:srgbClr val="00B05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Pie 16"/>
              <p:cNvSpPr/>
              <p:nvPr/>
            </p:nvSpPr>
            <p:spPr>
              <a:xfrm rot="13569723">
                <a:off x="2685596" y="933340"/>
                <a:ext cx="3991771" cy="3953814"/>
              </a:xfrm>
              <a:prstGeom prst="pie">
                <a:avLst>
                  <a:gd name="adj1" fmla="val 13435687"/>
                  <a:gd name="adj2" fmla="val 16119315"/>
                </a:avLst>
              </a:prstGeom>
              <a:gradFill flip="none" rotWithShape="1">
                <a:gsLst>
                  <a:gs pos="0">
                    <a:srgbClr val="0F398D">
                      <a:tint val="66000"/>
                      <a:satMod val="160000"/>
                    </a:srgbClr>
                  </a:gs>
                  <a:gs pos="50000">
                    <a:srgbClr val="0F398D">
                      <a:tint val="44500"/>
                      <a:satMod val="160000"/>
                    </a:srgbClr>
                  </a:gs>
                  <a:gs pos="100000">
                    <a:srgbClr val="0F398D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ie 17"/>
              <p:cNvSpPr/>
              <p:nvPr/>
            </p:nvSpPr>
            <p:spPr>
              <a:xfrm rot="16200000">
                <a:off x="2685595" y="924037"/>
                <a:ext cx="3991771" cy="3953814"/>
              </a:xfrm>
              <a:prstGeom prst="pie">
                <a:avLst>
                  <a:gd name="adj1" fmla="val 13514027"/>
                  <a:gd name="adj2" fmla="val 16199999"/>
                </a:avLst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66812">
                <a:off x="4586633" y="1298243"/>
                <a:ext cx="1200409" cy="918495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94859">
                <a:off x="2858323" y="1905294"/>
                <a:ext cx="930564" cy="1075868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1028" name="Picture 4" descr="Birthday Cake Slice With Candle Stock Illustration - Download Image Now -  Birthday Cake, Slice of Cake, Cake - iStock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45752" y1="15196" x2="45915" y2="39052"/>
                            <a14:foregroundMark x1="68301" y1="40686" x2="77778" y2="45752"/>
                            <a14:foregroundMark x1="62582" y1="35294" x2="59150" y2="35294"/>
                            <a14:foregroundMark x1="62908" y1="36765" x2="65523" y2="36765"/>
                            <a14:foregroundMark x1="65359" y1="33824" x2="60784" y2="31209"/>
                            <a14:foregroundMark x1="62092" y1="29902" x2="63399" y2="30229"/>
                            <a14:foregroundMark x1="56046" y1="34967" x2="49183" y2="36928"/>
                            <a14:foregroundMark x1="51961" y1="32516" x2="50817" y2="36438"/>
                            <a14:foregroundMark x1="52288" y1="31536" x2="52288" y2="32516"/>
                            <a14:foregroundMark x1="62582" y1="28758" x2="64869" y2="30065"/>
                            <a14:foregroundMark x1="64706" y1="26961" x2="64706" y2="31863"/>
                            <a14:foregroundMark x1="63235" y1="28758" x2="59804" y2="30882"/>
                            <a14:foregroundMark x1="55065" y1="27614" x2="61438" y2="30065"/>
                            <a14:foregroundMark x1="55229" y1="26797" x2="51471" y2="25817"/>
                            <a14:backgroundMark x1="54575" y1="26961" x2="57353" y2="28595"/>
                            <a14:backgroundMark x1="59477" y1="27451" x2="60131" y2="30065"/>
                            <a14:backgroundMark x1="62582" y1="26471" x2="66013" y2="2810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51953">
                <a:off x="5608605" y="2957886"/>
                <a:ext cx="998166" cy="998166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Popcorn free to use cliparts - Clipartix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794024">
                <a:off x="2883515" y="2944491"/>
                <a:ext cx="874897" cy="1070034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Pizza Clipart Images - Free Download on Freepik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0" r="100000">
                            <a14:foregroundMark x1="84100" y1="14107" x2="64950" y2="38638"/>
                            <a14:foregroundMark x1="80500" y1="27102" x2="82550" y2="27797"/>
                            <a14:foregroundMark x1="82550" y1="27797" x2="77900" y2="32106"/>
                            <a14:foregroundMark x1="62850" y1="41487" x2="55600" y2="50104"/>
                            <a14:foregroundMark x1="8000" y1="84642" x2="53550" y2="88951"/>
                            <a14:foregroundMark x1="92400" y1="68103" x2="69100" y2="84642"/>
                            <a14:foregroundMark x1="89800" y1="63099" x2="92900" y2="65254"/>
                            <a14:foregroundMark x1="15750" y1="88951" x2="41650" y2="89715"/>
                            <a14:foregroundMark x1="9000" y1="84642" x2="5900" y2="80334"/>
                            <a14:foregroundMark x1="48900" y1="38638" x2="39050" y2="58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74781">
                <a:off x="4727348" y="3791425"/>
                <a:ext cx="1076894" cy="774825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4" name="Picture 10" descr="Pasta Clipart Images – Browse 4,357 Stock Photos, Vectors, and Video |  Adobe St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833" b="90000" l="3774" r="962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9054">
              <a:off x="5470028" y="1858791"/>
              <a:ext cx="1010694" cy="858137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artoon Milk Carton Images - Free Download on Freepik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99" b="100000" l="2210" r="100000">
                          <a14:foregroundMark x1="20718" y1="17732" x2="20718" y2="19010"/>
                          <a14:foregroundMark x1="23204" y1="20767" x2="65470" y2="91693"/>
                          <a14:foregroundMark x1="70718" y1="27316" x2="37569" y2="96645"/>
                          <a14:foregroundMark x1="21547" y1="24760" x2="38122" y2="79872"/>
                          <a14:foregroundMark x1="14088" y1="25559" x2="20718" y2="63738"/>
                          <a14:foregroundMark x1="10221" y1="25080" x2="10221" y2="41374"/>
                          <a14:foregroundMark x1="61050" y1="25559" x2="64088" y2="37859"/>
                          <a14:foregroundMark x1="46685" y1="25559" x2="45856" y2="39137"/>
                          <a14:foregroundMark x1="79282" y1="26837" x2="82320" y2="45367"/>
                          <a14:foregroundMark x1="82873" y1="23323" x2="90608" y2="37380"/>
                          <a14:foregroundMark x1="88398" y1="23323" x2="91436" y2="26518"/>
                          <a14:foregroundMark x1="91989" y1="19489" x2="91989" y2="25559"/>
                          <a14:foregroundMark x1="8287" y1="37380" x2="14365" y2="75080"/>
                          <a14:foregroundMark x1="6630" y1="49840" x2="6906" y2="62620"/>
                          <a14:foregroundMark x1="3315" y1="32907" x2="3591" y2="46326"/>
                          <a14:foregroundMark x1="26519" y1="30671" x2="39779" y2="63259"/>
                          <a14:foregroundMark x1="70442" y1="39297" x2="79834" y2="61342"/>
                          <a14:foregroundMark x1="87845" y1="90575" x2="88674" y2="41374"/>
                          <a14:foregroundMark x1="91436" y1="26997" x2="94751" y2="88179"/>
                          <a14:foregroundMark x1="71823" y1="54792" x2="69061" y2="94888"/>
                          <a14:foregroundMark x1="7182" y1="61821" x2="8287" y2="94249"/>
                          <a14:backgroundMark x1="552" y1="31310" x2="552" y2="31310"/>
                          <a14:backgroundMark x1="552" y1="31310" x2="1105" y2="53195"/>
                          <a14:backgroundMark x1="276" y1="55112" x2="276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6749">
              <a:off x="3902482" y="3571012"/>
              <a:ext cx="559400" cy="967360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Striped Right Arrow 24"/>
          <p:cNvSpPr/>
          <p:nvPr/>
        </p:nvSpPr>
        <p:spPr>
          <a:xfrm rot="19975865">
            <a:off x="5102520" y="2379754"/>
            <a:ext cx="871667" cy="514567"/>
          </a:xfrm>
          <a:prstGeom prst="stripedRightArrow">
            <a:avLst>
              <a:gd name="adj1" fmla="val 50000"/>
              <a:gd name="adj2" fmla="val 64409"/>
            </a:avLst>
          </a:prstGeom>
          <a:solidFill>
            <a:srgbClr val="EC008C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361426" y="6031783"/>
            <a:ext cx="1166513" cy="6647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points </a:t>
            </a:r>
          </a:p>
        </p:txBody>
      </p:sp>
      <p:sp>
        <p:nvSpPr>
          <p:cNvPr id="4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5006535" y="6266779"/>
            <a:ext cx="1144757" cy="5501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points </a:t>
            </a:r>
          </a:p>
        </p:txBody>
      </p:sp>
      <p:sp>
        <p:nvSpPr>
          <p:cNvPr id="4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483842" y="6200109"/>
            <a:ext cx="1158955" cy="5501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points </a:t>
            </a:r>
          </a:p>
        </p:txBody>
      </p:sp>
      <p:sp>
        <p:nvSpPr>
          <p:cNvPr id="5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954821" y="6126656"/>
            <a:ext cx="1105313" cy="6218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points </a:t>
            </a:r>
          </a:p>
        </p:txBody>
      </p:sp>
      <p:sp>
        <p:nvSpPr>
          <p:cNvPr id="54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339015" y="6370545"/>
            <a:ext cx="1167193" cy="5501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 2 points </a:t>
            </a:r>
          </a:p>
        </p:txBody>
      </p:sp>
      <p:pic>
        <p:nvPicPr>
          <p:cNvPr id="2" name="Picture spin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786" b="90000" l="3233" r="97460">
                        <a14:foregroundMark x1="27483" y1="13214" x2="33718" y2="12500"/>
                        <a14:foregroundMark x1="67436" y1="12143" x2="71824" y2="11071"/>
                        <a14:foregroundMark x1="29099" y1="80714" x2="35104" y2="81071"/>
                        <a14:foregroundMark x1="67436" y1="82143" x2="73210" y2="80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1243" y="1940036"/>
            <a:ext cx="1121426" cy="725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154" b="94659" l="9804" r="89760"/>
                    </a14:imgEffect>
                  </a14:imgLayer>
                </a14:imgProps>
              </a:ext>
            </a:extLst>
          </a:blip>
          <a:srcRect l="14232" t="4079" r="14774" b="6851"/>
          <a:stretch/>
        </p:blipFill>
        <p:spPr>
          <a:xfrm>
            <a:off x="6363253" y="5992935"/>
            <a:ext cx="1220101" cy="1012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75" b="88803" l="0" r="921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23813">
            <a:off x="6317700" y="5702243"/>
            <a:ext cx="1378008" cy="9643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596" b="100000" l="2353" r="96941"/>
                    </a14:imgEffect>
                  </a14:imgLayer>
                </a14:imgProps>
              </a:ext>
            </a:extLst>
          </a:blip>
          <a:srcRect l="1765" t="8586" r="2941"/>
          <a:stretch/>
        </p:blipFill>
        <p:spPr>
          <a:xfrm>
            <a:off x="5007387" y="5947172"/>
            <a:ext cx="1151112" cy="3041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8"/>
          <a:srcRect l="4480" r="2474" b="3453"/>
          <a:stretch/>
        </p:blipFill>
        <p:spPr>
          <a:xfrm>
            <a:off x="5010883" y="6252833"/>
            <a:ext cx="1154379" cy="6091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006" b="89809" l="0" r="97899">
                        <a14:foregroundMark x1="13721" y1="31847" x2="88628" y2="64331"/>
                        <a14:foregroundMark x1="86897" y1="23567" x2="86897" y2="23567"/>
                        <a14:foregroundMark x1="86897" y1="23567" x2="89493" y2="40764"/>
                        <a14:foregroundMark x1="16316" y1="23567" x2="989" y2="47134"/>
                        <a14:foregroundMark x1="16316" y1="17197" x2="24845" y2="12739"/>
                        <a14:foregroundMark x1="7787" y1="19108" x2="8653" y2="12739"/>
                        <a14:foregroundMark x1="86897" y1="75159" x2="97899" y2="51592"/>
                        <a14:foregroundMark x1="10383" y1="64331" x2="124" y2="64331"/>
                        <a14:backgroundMark x1="3956" y1="0" x2="3956" y2="0"/>
                        <a14:backgroundMark x1="3956" y1="0" x2="3956" y2="0"/>
                        <a14:backgroundMark x1="4326" y1="0" x2="17676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9490" y="6419564"/>
            <a:ext cx="1223304" cy="4251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845" b="100000" l="2357" r="96633">
                        <a14:foregroundMark x1="26375" y1="14508" x2="27722" y2="23575"/>
                        <a14:foregroundMark x1="34568" y1="16062" x2="36364" y2="26166"/>
                      </a14:backgroundRemoval>
                    </a14:imgEffect>
                  </a14:imgLayer>
                </a14:imgProps>
              </a:ext>
            </a:extLst>
          </a:blip>
          <a:srcRect l="4019" r="3108"/>
          <a:stretch/>
        </p:blipFill>
        <p:spPr>
          <a:xfrm>
            <a:off x="9415084" y="5703617"/>
            <a:ext cx="1208857" cy="749719"/>
          </a:xfrm>
          <a:prstGeom prst="rect">
            <a:avLst/>
          </a:prstGeom>
        </p:spPr>
      </p:pic>
      <p:pic>
        <p:nvPicPr>
          <p:cNvPr id="21" name="Picture 2" descr="https://i.pinimg.com/564x/f8/ff/a4/f8ffa4470662bfde561e512f62acce38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86" b="100000" l="0" r="100000">
                        <a14:foregroundMark x1="41333" y1="18571" x2="54000" y2="50000"/>
                        <a14:foregroundMark x1="54333" y1="51143" x2="56667" y2="59143"/>
                        <a14:foregroundMark x1="67667" y1="22857" x2="31000" y2="51143"/>
                        <a14:foregroundMark x1="24667" y1="28000" x2="61333" y2="50571"/>
                        <a14:foregroundMark x1="68333" y1="30286" x2="76000" y2="63143"/>
                        <a14:foregroundMark x1="59333" y1="29143" x2="74000" y2="48286"/>
                        <a14:foregroundMark x1="76000" y1="36000" x2="79667" y2="50000"/>
                        <a14:foregroundMark x1="45000" y1="20286" x2="64000" y2="31714"/>
                        <a14:foregroundMark x1="36333" y1="22571" x2="41000" y2="32857"/>
                        <a14:foregroundMark x1="32333" y1="3143" x2="41333" y2="6000"/>
                        <a14:foregroundMark x1="48333" y1="2857" x2="27333" y2="7143"/>
                        <a14:foregroundMark x1="26667" y1="29714" x2="25667" y2="53429"/>
                        <a14:foregroundMark x1="21667" y1="41429" x2="16667" y2="56571"/>
                        <a14:foregroundMark x1="22333" y1="57714" x2="37333" y2="71143"/>
                        <a14:foregroundMark x1="55000" y1="63429" x2="71667" y2="65714"/>
                        <a14:foregroundMark x1="53667" y1="69143" x2="42667" y2="69143"/>
                        <a14:foregroundMark x1="46000" y1="69143" x2="46000" y2="69143"/>
                        <a14:foregroundMark x1="45000" y1="72286" x2="44667" y2="88286"/>
                        <a14:foregroundMark x1="67000" y1="75714" x2="67000" y2="75714"/>
                        <a14:foregroundMark x1="67000" y1="75714" x2="67667" y2="86571"/>
                        <a14:foregroundMark x1="89333" y1="46000" x2="92667" y2="53714"/>
                        <a14:foregroundMark x1="96333" y1="46571" x2="93333" y2="54857"/>
                        <a14:foregroundMark x1="6667" y1="57714" x2="10333" y2="66286"/>
                        <a14:foregroundMark x1="38333" y1="73429" x2="39667" y2="85429"/>
                        <a14:foregroundMark x1="67000" y1="70286" x2="69667" y2="81714"/>
                        <a14:foregroundMark x1="33000" y1="93714" x2="44667" y2="97143"/>
                        <a14:foregroundMark x1="68333" y1="90000" x2="70667" y2="95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09" y="361589"/>
            <a:ext cx="1395314" cy="162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692314" y="6169629"/>
            <a:ext cx="1199386" cy="74447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points 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96970" l="0" r="942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6419" y="6246451"/>
            <a:ext cx="1870294" cy="72433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9642" b="100000" l="372" r="981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8916" y="3488414"/>
            <a:ext cx="2508605" cy="280882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98193" l="0" r="94428"/>
                    </a14:imgEffect>
                  </a14:imgLayer>
                </a14:imgProps>
              </a:ext>
            </a:extLst>
          </a:blip>
          <a:srcRect l="3470" r="26540" b="21887"/>
          <a:stretch/>
        </p:blipFill>
        <p:spPr>
          <a:xfrm>
            <a:off x="3328120" y="6368987"/>
            <a:ext cx="1189986" cy="50825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200" b="98200" l="9955" r="96833"/>
                    </a14:imgEffect>
                  </a14:imgLayer>
                </a14:imgProps>
              </a:ext>
            </a:extLst>
          </a:blip>
          <a:srcRect l="16516" t="4134" r="7465" b="2534"/>
          <a:stretch/>
        </p:blipFill>
        <p:spPr>
          <a:xfrm>
            <a:off x="3135079" y="4703905"/>
            <a:ext cx="1497586" cy="1690915"/>
          </a:xfrm>
          <a:prstGeom prst="rect">
            <a:avLst/>
          </a:prstGeom>
        </p:spPr>
      </p:pic>
      <p:pic>
        <p:nvPicPr>
          <p:cNvPr id="1042" name="Picture 18" descr="bee.gif"/>
          <p:cNvPicPr>
            <a:picLocks noChangeAspect="1" noChangeArrowheads="1" noCrop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0842" y="874887"/>
            <a:ext cx="961909" cy="111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89744" l="3406" r="97833"/>
                    </a14:imgEffect>
                  </a14:imgLayer>
                </a14:imgProps>
              </a:ext>
            </a:extLst>
          </a:blip>
          <a:srcRect l="3354" r="15738" b="26068"/>
          <a:stretch/>
        </p:blipFill>
        <p:spPr>
          <a:xfrm>
            <a:off x="1720211" y="6161231"/>
            <a:ext cx="1114903" cy="7122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761" y="5598413"/>
            <a:ext cx="1406121" cy="66836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453171" y="1380800"/>
            <a:ext cx="16614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</a:rPr>
              <a:t>I like …</a:t>
            </a:r>
          </a:p>
        </p:txBody>
      </p:sp>
    </p:spTree>
    <p:extLst>
      <p:ext uri="{BB962C8B-B14F-4D97-AF65-F5344CB8AC3E}">
        <p14:creationId xmlns:p14="http://schemas.microsoft.com/office/powerpoint/2010/main" val="93202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0121 -0.1189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278 L 0.00417 -0.1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1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0087 -0.1099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0.00469 -0.0932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467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00034 -0.1486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4005 L -4.16667E-6 -0.0726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564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185 L 0.03229 -0.1173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162 L -0.00382 -0.076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388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05261 -0.1113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" y="-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-0.00122 -0.0974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88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0087 -0.0990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-3.7037E-6 L -0.00156 -0.1048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525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40" grpId="2" animBg="1"/>
      <p:bldP spid="40" grpId="3" animBg="1"/>
      <p:bldP spid="45" grpId="0" animBg="1"/>
      <p:bldP spid="45" grpId="1" animBg="1"/>
      <p:bldP spid="48" grpId="0" animBg="1"/>
      <p:bldP spid="48" grpId="1" animBg="1"/>
      <p:bldP spid="51" grpId="0" animBg="1"/>
      <p:bldP spid="51" grpId="1" animBg="1"/>
      <p:bldP spid="54" grpId="0" animBg="1"/>
      <p:bldP spid="54" grpId="1" animBg="1"/>
      <p:bldP spid="57" grpId="0" animBg="1"/>
      <p:bldP spid="57" grpId="1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5" y="4459433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Listen and repeat.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330259" y="3044279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latin typeface="Abadi" panose="020B0604020104020204" pitchFamily="34" charset="0"/>
              </a:rPr>
              <a:t>Activity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330259" y="2274838"/>
            <a:ext cx="553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</a:rPr>
              <a:t>02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EF1E1"/>
            </a:gs>
            <a:gs pos="74000">
              <a:srgbClr val="FEF1E1"/>
            </a:gs>
            <a:gs pos="83000">
              <a:srgbClr val="FEF1E1"/>
            </a:gs>
            <a:gs pos="9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1071"/>
            <a:ext cx="12192000" cy="2840823"/>
            <a:chOff x="0" y="11070"/>
            <a:chExt cx="9144000" cy="2840823"/>
          </a:xfrm>
        </p:grpSpPr>
        <p:pic>
          <p:nvPicPr>
            <p:cNvPr id="1030" name="Picture 6" descr="Kitchen Background Images, HD Pictures and Wallpaper For Free Download |  Pngt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70"/>
              <a:ext cx="9144000" cy="2840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0" y="62408"/>
              <a:ext cx="2219461" cy="1012674"/>
            </a:xfrm>
            <a:prstGeom prst="roundRect">
              <a:avLst/>
            </a:prstGeom>
            <a:solidFill>
              <a:srgbClr val="FE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r="1725"/>
          <a:stretch/>
        </p:blipFill>
        <p:spPr>
          <a:xfrm>
            <a:off x="2679469" y="2311250"/>
            <a:ext cx="6192982" cy="4727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19" y="1444292"/>
            <a:ext cx="6346371" cy="1601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91" y="2679603"/>
            <a:ext cx="3931599" cy="1459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988B9-63C0-479C-9DB6-EF3A0E5BB071}"/>
              </a:ext>
            </a:extLst>
          </p:cNvPr>
          <p:cNvSpPr txBox="1"/>
          <p:nvPr/>
        </p:nvSpPr>
        <p:spPr>
          <a:xfrm>
            <a:off x="4437450" y="1850080"/>
            <a:ext cx="434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jam, please.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083D2C-EDB9-4613-A80B-9C7E81851BB1}"/>
              </a:ext>
            </a:extLst>
          </p:cNvPr>
          <p:cNvSpPr txBox="1"/>
          <p:nvPr/>
        </p:nvSpPr>
        <p:spPr>
          <a:xfrm>
            <a:off x="4437452" y="1852498"/>
            <a:ext cx="422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jam, please.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0F2A7-6F91-4BF5-AC08-97C58A008E9A}"/>
              </a:ext>
            </a:extLst>
          </p:cNvPr>
          <p:cNvSpPr txBox="1"/>
          <p:nvPr/>
        </p:nvSpPr>
        <p:spPr>
          <a:xfrm>
            <a:off x="4437452" y="1855635"/>
            <a:ext cx="4497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jam, please.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A01C06-CC22-4344-83B4-917FA3AA65FE}"/>
              </a:ext>
            </a:extLst>
          </p:cNvPr>
          <p:cNvSpPr txBox="1"/>
          <p:nvPr/>
        </p:nvSpPr>
        <p:spPr>
          <a:xfrm>
            <a:off x="4437450" y="1853217"/>
            <a:ext cx="449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jam, please.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2E52F6-06EA-493C-84CD-5105ED8A2065}"/>
              </a:ext>
            </a:extLst>
          </p:cNvPr>
          <p:cNvSpPr txBox="1"/>
          <p:nvPr/>
        </p:nvSpPr>
        <p:spPr>
          <a:xfrm>
            <a:off x="7157492" y="300711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26F88E-D4BC-4589-A7AC-56355747F8AE}"/>
              </a:ext>
            </a:extLst>
          </p:cNvPr>
          <p:cNvSpPr txBox="1"/>
          <p:nvPr/>
        </p:nvSpPr>
        <p:spPr>
          <a:xfrm>
            <a:off x="7157492" y="300691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F8B1DC-AE02-4E00-86FF-CC9F2EE1B0D0}"/>
              </a:ext>
            </a:extLst>
          </p:cNvPr>
          <p:cNvSpPr txBox="1"/>
          <p:nvPr/>
        </p:nvSpPr>
        <p:spPr>
          <a:xfrm>
            <a:off x="7157492" y="300701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4DFAB3-DC44-4935-B65F-83E148D3583D}"/>
              </a:ext>
            </a:extLst>
          </p:cNvPr>
          <p:cNvSpPr txBox="1"/>
          <p:nvPr/>
        </p:nvSpPr>
        <p:spPr>
          <a:xfrm>
            <a:off x="7157492" y="300691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B2D312-1315-47BE-9197-8627CD03D2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1"/>
          <a:stretch/>
        </p:blipFill>
        <p:spPr>
          <a:xfrm>
            <a:off x="2951391" y="2968349"/>
            <a:ext cx="3554394" cy="2556312"/>
          </a:xfrm>
          <a:prstGeom prst="rect">
            <a:avLst/>
          </a:prstGeom>
        </p:spPr>
      </p:pic>
      <p:pic>
        <p:nvPicPr>
          <p:cNvPr id="27" name="Track 038">
            <a:hlinkClick r:id="" action="ppaction://media"/>
            <a:extLst>
              <a:ext uri="{FF2B5EF4-FFF2-40B4-BE49-F238E27FC236}">
                <a16:creationId xmlns:a16="http://schemas.microsoft.com/office/drawing/2014/main" id="{75BF3726-4B64-4655-AAD7-F9A7513C1A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8" end="3002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3" y="1903"/>
            <a:ext cx="487363" cy="487363"/>
          </a:xfrm>
          <a:prstGeom prst="rect">
            <a:avLst/>
          </a:prstGeom>
        </p:spPr>
      </p:pic>
      <p:pic>
        <p:nvPicPr>
          <p:cNvPr id="28" name="Track 038">
            <a:hlinkClick r:id="" action="ppaction://media"/>
            <a:extLst>
              <a:ext uri="{FF2B5EF4-FFF2-40B4-BE49-F238E27FC236}">
                <a16:creationId xmlns:a16="http://schemas.microsoft.com/office/drawing/2014/main" id="{E492DDE5-CA82-415D-88A8-8E6D4017B8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1" end="5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3" y="513176"/>
            <a:ext cx="487363" cy="487363"/>
          </a:xfrm>
          <a:prstGeom prst="rect">
            <a:avLst/>
          </a:prstGeom>
        </p:spPr>
      </p:pic>
      <p:pic>
        <p:nvPicPr>
          <p:cNvPr id="29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59" end="3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2" y="1024449"/>
            <a:ext cx="487363" cy="48736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EDAAE51-4E52-44A0-B4CE-164B2BE4BCAE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B28B51DC-5A3F-4579-B7C4-FD67528E6BF1}"/>
              </a:ext>
            </a:extLst>
          </p:cNvPr>
          <p:cNvSpPr/>
          <p:nvPr/>
        </p:nvSpPr>
        <p:spPr>
          <a:xfrm rot="5400000">
            <a:off x="5960795" y="6221598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AADF90F-B5A8-4E68-A4E1-1274F8E024B1}"/>
              </a:ext>
            </a:extLst>
          </p:cNvPr>
          <p:cNvGrpSpPr/>
          <p:nvPr/>
        </p:nvGrpSpPr>
        <p:grpSpPr>
          <a:xfrm rot="5400000">
            <a:off x="5887180" y="6203199"/>
            <a:ext cx="417647" cy="349480"/>
            <a:chOff x="4333009" y="4935682"/>
            <a:chExt cx="417647" cy="349480"/>
          </a:xfrm>
        </p:grpSpPr>
        <p:sp>
          <p:nvSpPr>
            <p:cNvPr id="33" name="Minus Sign 6">
              <a:extLst>
                <a:ext uri="{FF2B5EF4-FFF2-40B4-BE49-F238E27FC236}">
                  <a16:creationId xmlns:a16="http://schemas.microsoft.com/office/drawing/2014/main" id="{58AAE97F-0376-45C6-9550-80C88EA09D8E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Minus Sign 40">
              <a:extLst>
                <a:ext uri="{FF2B5EF4-FFF2-40B4-BE49-F238E27FC236}">
                  <a16:creationId xmlns:a16="http://schemas.microsoft.com/office/drawing/2014/main" id="{A6F4E6B2-79E7-4F33-ADDB-EA71DC7834A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F906568-5A6F-4B61-B31D-8AC8E52A3F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64" y="3741088"/>
            <a:ext cx="2712543" cy="18833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D27DDF-220B-4A9D-86DA-BB1EEE7057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24" y="5505325"/>
            <a:ext cx="15621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9" y="11071"/>
            <a:ext cx="722564" cy="730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0041" y="-9931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00" y="474113"/>
            <a:ext cx="950039" cy="5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5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9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28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32" presetClass="emph" presetSubtype="0" repeatCount="2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7" grpId="2"/>
      <p:bldP spid="17" grpId="3"/>
      <p:bldP spid="19" grpId="0"/>
      <p:bldP spid="19" grpId="1"/>
      <p:bldP spid="20" grpId="0"/>
      <p:bldP spid="20" grpId="1"/>
      <p:bldP spid="21" grpId="0"/>
      <p:bldP spid="21" grpId="1"/>
      <p:bldP spid="21" grpId="2"/>
      <p:bldP spid="21" grpId="3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58"/>
            <a:ext cx="12191999" cy="6832241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435658" y="3294747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latin typeface="Abadi" panose="020B0604020104020204" pitchFamily="34" charset="0"/>
              </a:rPr>
              <a:t>Activity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330258" y="2378375"/>
            <a:ext cx="553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</a:rPr>
              <a:t>03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6413" y="4813088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3364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/>
    </p:bldLst>
  </p:timing>
</p:sld>
</file>

<file path=ppt/theme/theme1.xml><?xml version="1.0" encoding="utf-8"?>
<a:theme xmlns:a="http://schemas.openxmlformats.org/drawingml/2006/main" name="1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6790</TotalTime>
  <Words>503</Words>
  <Application>Microsoft Office PowerPoint</Application>
  <PresentationFormat>Widescreen</PresentationFormat>
  <Paragraphs>130</Paragraphs>
  <Slides>30</Slides>
  <Notes>8</Notes>
  <HiddenSlides>0</HiddenSlides>
  <MMClips>28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.VnArial</vt:lpstr>
      <vt:lpstr>Abadi</vt:lpstr>
      <vt:lpstr>Arial</vt:lpstr>
      <vt:lpstr>Bellota Text Light</vt:lpstr>
      <vt:lpstr>Calibri</vt:lpstr>
      <vt:lpstr>Calibri Light</vt:lpstr>
      <vt:lpstr>Century</vt:lpstr>
      <vt:lpstr>Chivo Light</vt:lpstr>
      <vt:lpstr>Comic Sans MS</vt:lpstr>
      <vt:lpstr>Congenial Black</vt:lpstr>
      <vt:lpstr>Paytone One</vt:lpstr>
      <vt:lpstr>Satisfy</vt:lpstr>
      <vt:lpstr>Shadows Into Light Two</vt:lpstr>
      <vt:lpstr>Sitka Subheading</vt:lpstr>
      <vt:lpstr>Tahoma</vt:lpstr>
      <vt:lpstr>1_Lafew template</vt:lpstr>
      <vt:lpstr>3_Lafew template</vt:lpstr>
      <vt:lpstr>4_Lafew template</vt:lpstr>
      <vt:lpstr>6_Lafew template</vt:lpstr>
      <vt:lpstr>Lafew template</vt:lpstr>
      <vt:lpstr>1_Aumerle template</vt:lpstr>
      <vt:lpstr>1_Office Theme</vt:lpstr>
      <vt:lpstr>2_Office Theme</vt:lpstr>
      <vt:lpstr>Office Theme</vt:lpstr>
      <vt:lpstr>4_Office Theme</vt:lpstr>
      <vt:lpstr>Tiếng Anh 2</vt:lpstr>
      <vt:lpstr>PowerPoint Presentation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race</vt:lpstr>
      <vt:lpstr>PowerPoint Presentation</vt:lpstr>
      <vt:lpstr>PowerPoint Presentation</vt:lpstr>
      <vt:lpstr>ROLE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To Ha</cp:lastModifiedBy>
  <cp:revision>256</cp:revision>
  <dcterms:created xsi:type="dcterms:W3CDTF">2020-12-03T01:35:36Z</dcterms:created>
  <dcterms:modified xsi:type="dcterms:W3CDTF">2025-12-09T01:39:13Z</dcterms:modified>
</cp:coreProperties>
</file>