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30" r:id="rId2"/>
    <p:sldId id="426" r:id="rId3"/>
    <p:sldId id="370" r:id="rId4"/>
    <p:sldId id="257" r:id="rId5"/>
    <p:sldId id="375" r:id="rId6"/>
    <p:sldId id="404" r:id="rId7"/>
    <p:sldId id="405" r:id="rId8"/>
    <p:sldId id="406" r:id="rId9"/>
    <p:sldId id="386" r:id="rId10"/>
    <p:sldId id="407" r:id="rId11"/>
    <p:sldId id="385" r:id="rId12"/>
    <p:sldId id="409" r:id="rId13"/>
    <p:sldId id="256" r:id="rId14"/>
    <p:sldId id="418" r:id="rId15"/>
    <p:sldId id="410" r:id="rId16"/>
    <p:sldId id="411" r:id="rId17"/>
    <p:sldId id="412" r:id="rId18"/>
    <p:sldId id="413" r:id="rId19"/>
    <p:sldId id="414" r:id="rId20"/>
    <p:sldId id="415" r:id="rId21"/>
    <p:sldId id="416" r:id="rId22"/>
    <p:sldId id="391" r:id="rId23"/>
    <p:sldId id="419" r:id="rId24"/>
    <p:sldId id="420" r:id="rId25"/>
    <p:sldId id="423" r:id="rId26"/>
    <p:sldId id="424" r:id="rId27"/>
    <p:sldId id="425" r:id="rId28"/>
    <p:sldId id="401" r:id="rId29"/>
    <p:sldId id="400" r:id="rId30"/>
    <p:sldId id="42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99FF"/>
    <a:srgbClr val="000000"/>
    <a:srgbClr val="4D054F"/>
    <a:srgbClr val="FFFFFF"/>
    <a:srgbClr val="008A3E"/>
    <a:srgbClr val="00BFDF"/>
    <a:srgbClr val="FFFFCC"/>
    <a:srgbClr val="6600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15" autoAdjust="0"/>
  </p:normalViewPr>
  <p:slideViewPr>
    <p:cSldViewPr snapToGrid="0">
      <p:cViewPr varScale="1">
        <p:scale>
          <a:sx n="57" d="100"/>
          <a:sy n="57" d="100"/>
        </p:scale>
        <p:origin x="101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extLst>
      <p:ext uri="{BB962C8B-B14F-4D97-AF65-F5344CB8AC3E}">
        <p14:creationId xmlns:p14="http://schemas.microsoft.com/office/powerpoint/2010/main" val="270532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1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4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254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38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427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358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116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57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22</a:t>
            </a:fld>
            <a:endParaRPr lang="en-US"/>
          </a:p>
        </p:txBody>
      </p:sp>
    </p:spTree>
    <p:extLst>
      <p:ext uri="{BB962C8B-B14F-4D97-AF65-F5344CB8AC3E}">
        <p14:creationId xmlns:p14="http://schemas.microsoft.com/office/powerpoint/2010/main" val="303864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23</a:t>
            </a:fld>
            <a:endParaRPr lang="en-US"/>
          </a:p>
        </p:txBody>
      </p:sp>
    </p:spTree>
    <p:extLst>
      <p:ext uri="{BB962C8B-B14F-4D97-AF65-F5344CB8AC3E}">
        <p14:creationId xmlns:p14="http://schemas.microsoft.com/office/powerpoint/2010/main" val="181967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24</a:t>
            </a:fld>
            <a:endParaRPr lang="en-US"/>
          </a:p>
        </p:txBody>
      </p:sp>
    </p:spTree>
    <p:extLst>
      <p:ext uri="{BB962C8B-B14F-4D97-AF65-F5344CB8AC3E}">
        <p14:creationId xmlns:p14="http://schemas.microsoft.com/office/powerpoint/2010/main" val="2542863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25</a:t>
            </a:fld>
            <a:endParaRPr lang="en-US"/>
          </a:p>
        </p:txBody>
      </p:sp>
    </p:spTree>
    <p:extLst>
      <p:ext uri="{BB962C8B-B14F-4D97-AF65-F5344CB8AC3E}">
        <p14:creationId xmlns:p14="http://schemas.microsoft.com/office/powerpoint/2010/main" val="2074900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26</a:t>
            </a:fld>
            <a:endParaRPr lang="en-US"/>
          </a:p>
        </p:txBody>
      </p:sp>
    </p:spTree>
    <p:extLst>
      <p:ext uri="{BB962C8B-B14F-4D97-AF65-F5344CB8AC3E}">
        <p14:creationId xmlns:p14="http://schemas.microsoft.com/office/powerpoint/2010/main" val="4020962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27</a:t>
            </a:fld>
            <a:endParaRPr lang="en-US"/>
          </a:p>
        </p:txBody>
      </p:sp>
    </p:spTree>
    <p:extLst>
      <p:ext uri="{BB962C8B-B14F-4D97-AF65-F5344CB8AC3E}">
        <p14:creationId xmlns:p14="http://schemas.microsoft.com/office/powerpoint/2010/main" val="3772416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28</a:t>
            </a:fld>
            <a:endParaRPr lang="en-US"/>
          </a:p>
        </p:txBody>
      </p:sp>
    </p:spTree>
    <p:extLst>
      <p:ext uri="{BB962C8B-B14F-4D97-AF65-F5344CB8AC3E}">
        <p14:creationId xmlns:p14="http://schemas.microsoft.com/office/powerpoint/2010/main" val="2851490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Teacher asks pupils to put their school things on the desk.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Ask them to show the school things with the correct order. (example: Show me: pencil, eraser, pen). </a:t>
            </a:r>
            <a:endParaRPr lang="en-US" i="1" dirty="0"/>
          </a:p>
        </p:txBody>
      </p:sp>
      <p:sp>
        <p:nvSpPr>
          <p:cNvPr id="4" name="Chỗ dành sẵn cho Số hiệu Bản chiếu 3"/>
          <p:cNvSpPr>
            <a:spLocks noGrp="1"/>
          </p:cNvSpPr>
          <p:nvPr>
            <p:ph type="sldNum" sz="quarter" idx="5"/>
          </p:nvPr>
        </p:nvSpPr>
        <p:spPr/>
        <p:txBody>
          <a:bodyPr/>
          <a:lstStyle/>
          <a:p>
            <a:fld id="{42D21AC9-6F56-4DB1-875A-8F64A4AEB0A1}" type="slidenum">
              <a:rPr lang="en-US" smtClean="0"/>
              <a:t>29</a:t>
            </a:fld>
            <a:endParaRPr lang="en-US"/>
          </a:p>
        </p:txBody>
      </p:sp>
    </p:spTree>
    <p:extLst>
      <p:ext uri="{BB962C8B-B14F-4D97-AF65-F5344CB8AC3E}">
        <p14:creationId xmlns:p14="http://schemas.microsoft.com/office/powerpoint/2010/main" val="2318943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99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355049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7</a:t>
            </a:fld>
            <a:endParaRPr lang="en-US"/>
          </a:p>
        </p:txBody>
      </p:sp>
    </p:spTree>
    <p:extLst>
      <p:ext uri="{BB962C8B-B14F-4D97-AF65-F5344CB8AC3E}">
        <p14:creationId xmlns:p14="http://schemas.microsoft.com/office/powerpoint/2010/main" val="194057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76084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417943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11</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12</a:t>
            </a:fld>
            <a:endParaRPr lang="en-US"/>
          </a:p>
        </p:txBody>
      </p:sp>
    </p:spTree>
    <p:extLst>
      <p:ext uri="{BB962C8B-B14F-4D97-AF65-F5344CB8AC3E}">
        <p14:creationId xmlns:p14="http://schemas.microsoft.com/office/powerpoint/2010/main" val="163863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eaLnBrk="0" hangingPunct="0">
              <a:spcBef>
                <a:spcPts val="300"/>
              </a:spcBef>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Let’s choose and say!</a:t>
            </a:r>
            <a:endParaRPr lang="en-US" sz="12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Pupils choose a number then choose</a:t>
            </a:r>
            <a:r>
              <a:rPr lang="en-US" sz="12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correct answer</a:t>
            </a:r>
            <a:r>
              <a:rPr lang="en-US" sz="1200" baseline="0" dirty="0">
                <a:effectLst/>
                <a:latin typeface="Calibri" panose="020F0502020204030204" pitchFamily="34" charset="0"/>
                <a:ea typeface="Times New Roman" panose="02020603050405020304" pitchFamily="18" charset="0"/>
                <a:cs typeface="Times New Roman" panose="02020603050405020304" pitchFamily="18" charset="0"/>
              </a:rPr>
              <a:t> for the question</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Who can say it correctly will get points for the team.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07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986017" y="-646720"/>
            <a:ext cx="5990452" cy="8151448"/>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txBox="1">
            <a:spLocks noGrp="1"/>
          </p:cNvSpPr>
          <p:nvPr>
            <p:ph type="title" hasCustomPrompt="1"/>
          </p:nvPr>
        </p:nvSpPr>
        <p:spPr>
          <a:xfrm>
            <a:off x="3537700" y="1473237"/>
            <a:ext cx="4482800" cy="179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3" name="Google Shape;43;p3"/>
          <p:cNvSpPr txBox="1">
            <a:spLocks noGrp="1"/>
          </p:cNvSpPr>
          <p:nvPr>
            <p:ph type="subTitle" idx="1"/>
          </p:nvPr>
        </p:nvSpPr>
        <p:spPr>
          <a:xfrm>
            <a:off x="3574207" y="4176511"/>
            <a:ext cx="32664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title" idx="2"/>
          </p:nvPr>
        </p:nvSpPr>
        <p:spPr>
          <a:xfrm>
            <a:off x="3577633" y="3242997"/>
            <a:ext cx="4482800" cy="91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54997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9/12/2025</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9/12/2025</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1.xml"/><Relationship Id="rId3" Type="http://schemas.openxmlformats.org/officeDocument/2006/relationships/image" Target="../media/image38.gif"/><Relationship Id="rId7" Type="http://schemas.openxmlformats.org/officeDocument/2006/relationships/slide" Target="slide15.xml"/><Relationship Id="rId12" Type="http://schemas.openxmlformats.org/officeDocument/2006/relationships/slide" Target="slide2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slide" Target="slide18.xml"/><Relationship Id="rId4" Type="http://schemas.openxmlformats.org/officeDocument/2006/relationships/image" Target="../media/image39.png"/><Relationship Id="rId9"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5.wdp"/><Relationship Id="rId5" Type="http://schemas.openxmlformats.org/officeDocument/2006/relationships/audio" Target="../media/audio3.wav"/><Relationship Id="rId10" Type="http://schemas.openxmlformats.org/officeDocument/2006/relationships/image" Target="../media/image41.png"/><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slide" Target="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9.png"/><Relationship Id="rId12"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gif"/><Relationship Id="rId11" Type="http://schemas.openxmlformats.org/officeDocument/2006/relationships/image" Target="../media/image42.png"/><Relationship Id="rId5" Type="http://schemas.openxmlformats.org/officeDocument/2006/relationships/audio" Target="../media/audio3.wav"/><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41.png"/><Relationship Id="rId14" Type="http://schemas.openxmlformats.org/officeDocument/2006/relationships/slide" Target="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5" Type="http://schemas.openxmlformats.org/officeDocument/2006/relationships/slide" Target="slide13.xml"/><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3.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5" Type="http://schemas.openxmlformats.org/officeDocument/2006/relationships/slide" Target="slide13.xml"/><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3.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1.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1.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1.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8.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9.png"/><Relationship Id="rId10" Type="http://schemas.openxmlformats.org/officeDocument/2006/relationships/image" Target="../media/image16.png"/><Relationship Id="rId4" Type="http://schemas.openxmlformats.org/officeDocument/2006/relationships/image" Target="../media/image40.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17" Type="http://schemas.microsoft.com/office/2007/relationships/hdphoto" Target="../media/hdphoto3.wdp"/><Relationship Id="rId2" Type="http://schemas.openxmlformats.org/officeDocument/2006/relationships/video" Target="../media/media1.mp4"/><Relationship Id="rId16" Type="http://schemas.openxmlformats.org/officeDocument/2006/relationships/image" Target="../media/image28.png"/><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26.jpg"/><Relationship Id="rId15" Type="http://schemas.openxmlformats.org/officeDocument/2006/relationships/image" Target="../media/image27.png"/><Relationship Id="rId10" Type="http://schemas.openxmlformats.org/officeDocument/2006/relationships/image" Target="../media/image20.png"/><Relationship Id="rId19"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1.png"/><Relationship Id="rId3" Type="http://schemas.openxmlformats.org/officeDocument/2006/relationships/slideLayout" Target="../slideLayouts/slideLayout2.xml"/><Relationship Id="rId21" Type="http://schemas.openxmlformats.org/officeDocument/2006/relationships/image" Target="../media/image33.png"/><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image" Target="../media/image29.png"/><Relationship Id="rId2" Type="http://schemas.openxmlformats.org/officeDocument/2006/relationships/video" Target="../media/media1.mp4"/><Relationship Id="rId16" Type="http://schemas.microsoft.com/office/2007/relationships/hdphoto" Target="../media/hdphoto3.wdp"/><Relationship Id="rId20" Type="http://schemas.openxmlformats.org/officeDocument/2006/relationships/image" Target="../media/image32.png"/><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2.png"/><Relationship Id="rId24" Type="http://schemas.openxmlformats.org/officeDocument/2006/relationships/image" Target="../media/image25.png"/><Relationship Id="rId5" Type="http://schemas.openxmlformats.org/officeDocument/2006/relationships/image" Target="../media/image30.jpg"/><Relationship Id="rId15" Type="http://schemas.openxmlformats.org/officeDocument/2006/relationships/image" Target="../media/image28.png"/><Relationship Id="rId23" Type="http://schemas.openxmlformats.org/officeDocument/2006/relationships/image" Target="../media/image34.jpeg"/><Relationship Id="rId10" Type="http://schemas.openxmlformats.org/officeDocument/2006/relationships/image" Target="../media/image21.png"/><Relationship Id="rId19"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20.png"/><Relationship Id="rId14" Type="http://schemas.openxmlformats.org/officeDocument/2006/relationships/image" Target="../media/image27.png"/><Relationship Id="rId22"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81D9A-1E18-5ACB-48F6-98522C2181DB}"/>
              </a:ext>
            </a:extLst>
          </p:cNvPr>
          <p:cNvSpPr>
            <a:spLocks noGrp="1"/>
          </p:cNvSpPr>
          <p:nvPr>
            <p:ph type="title" idx="2"/>
          </p:nvPr>
        </p:nvSpPr>
        <p:spPr>
          <a:xfrm>
            <a:off x="2626019" y="947461"/>
            <a:ext cx="7139763" cy="1122400"/>
          </a:xfrm>
        </p:spPr>
        <p:txBody>
          <a:bodyPr/>
          <a:lstStyle/>
          <a:p>
            <a:r>
              <a:rPr lang="en-US" dirty="0" err="1">
                <a:ln w="0"/>
                <a:solidFill>
                  <a:schemeClr val="accent1"/>
                </a:solidFill>
                <a:effectLst>
                  <a:outerShdw blurRad="38100" dist="25400" dir="5400000" algn="ctr" rotWithShape="0">
                    <a:srgbClr val="6E747A">
                      <a:alpha val="43000"/>
                    </a:srgbClr>
                  </a:outerShdw>
                </a:effectLst>
              </a:rPr>
              <a:t>Tiếng</a:t>
            </a:r>
            <a:r>
              <a:rPr lang="en-US" dirty="0">
                <a:ln w="0"/>
                <a:solidFill>
                  <a:schemeClr val="accent1"/>
                </a:solidFill>
                <a:effectLst>
                  <a:outerShdw blurRad="38100" dist="25400" dir="5400000" algn="ctr" rotWithShape="0">
                    <a:srgbClr val="6E747A">
                      <a:alpha val="43000"/>
                    </a:srgbClr>
                  </a:outerShdw>
                </a:effectLst>
              </a:rPr>
              <a:t> Anh 3</a:t>
            </a:r>
          </a:p>
        </p:txBody>
      </p:sp>
      <p:sp>
        <p:nvSpPr>
          <p:cNvPr id="5" name="TextBox 18">
            <a:extLst>
              <a:ext uri="{FF2B5EF4-FFF2-40B4-BE49-F238E27FC236}">
                <a16:creationId xmlns:a16="http://schemas.microsoft.com/office/drawing/2014/main" id="{AF518778-94E9-72F1-52BF-E21B1113E5EC}"/>
              </a:ext>
            </a:extLst>
          </p:cNvPr>
          <p:cNvSpPr txBox="1"/>
          <p:nvPr/>
        </p:nvSpPr>
        <p:spPr>
          <a:xfrm>
            <a:off x="1177041" y="2358952"/>
            <a:ext cx="9837919" cy="5425460"/>
          </a:xfrm>
          <a:prstGeom prst="rect">
            <a:avLst/>
          </a:prstGeom>
        </p:spPr>
        <p:txBody>
          <a:bodyPr wrap="square" lIns="0" tIns="0" rIns="0" bIns="0" rtlCol="0" anchor="t">
            <a:spAutoFit/>
          </a:bodyPr>
          <a:lstStyle/>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Giáo</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viên</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Lê Thị Minh Hiếu</a:t>
            </a:r>
          </a:p>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Lớp</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dạy</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3A2, 3A3, 3A4, 3A5, 3A6</a:t>
            </a:r>
          </a:p>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Đơn</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vị</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công</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tác</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Trường TH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Hưng</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Đạo</a:t>
            </a: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p:txBody>
      </p:sp>
    </p:spTree>
    <p:extLst>
      <p:ext uri="{BB962C8B-B14F-4D97-AF65-F5344CB8AC3E}">
        <p14:creationId xmlns:p14="http://schemas.microsoft.com/office/powerpoint/2010/main" val="229069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28721" y="1142626"/>
            <a:ext cx="12192000" cy="3829050"/>
          </a:xfrm>
          <a:prstGeom prst="rect">
            <a:avLst/>
          </a:prstGeom>
        </p:spPr>
      </p:pic>
      <p:sp>
        <p:nvSpPr>
          <p:cNvPr id="3" name="Rectangle 2">
            <a:extLst>
              <a:ext uri="{FF2B5EF4-FFF2-40B4-BE49-F238E27FC236}">
                <a16:creationId xmlns:a16="http://schemas.microsoft.com/office/drawing/2014/main" id="{6DA60DF3-38FF-40C5-9784-A3CC0F1C3479}"/>
              </a:ext>
            </a:extLst>
          </p:cNvPr>
          <p:cNvSpPr/>
          <p:nvPr/>
        </p:nvSpPr>
        <p:spPr>
          <a:xfrm>
            <a:off x="11381299" y="4222101"/>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2</a:t>
            </a:r>
          </a:p>
        </p:txBody>
      </p:sp>
      <p:sp>
        <p:nvSpPr>
          <p:cNvPr id="4" name="Rectangle 3">
            <a:extLst>
              <a:ext uri="{FF2B5EF4-FFF2-40B4-BE49-F238E27FC236}">
                <a16:creationId xmlns:a16="http://schemas.microsoft.com/office/drawing/2014/main" id="{D5C09755-C189-42F5-9462-B4FAE98E99FF}"/>
              </a:ext>
            </a:extLst>
          </p:cNvPr>
          <p:cNvSpPr/>
          <p:nvPr/>
        </p:nvSpPr>
        <p:spPr>
          <a:xfrm>
            <a:off x="2956386" y="4222101"/>
            <a:ext cx="592805"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3</a:t>
            </a:r>
          </a:p>
        </p:txBody>
      </p:sp>
      <p:sp>
        <p:nvSpPr>
          <p:cNvPr id="6" name="Rectangle 5">
            <a:extLst>
              <a:ext uri="{FF2B5EF4-FFF2-40B4-BE49-F238E27FC236}">
                <a16:creationId xmlns:a16="http://schemas.microsoft.com/office/drawing/2014/main" id="{FEC45DF6-B2EB-4352-BABE-C9245F4A9E34}"/>
              </a:ext>
            </a:extLst>
          </p:cNvPr>
          <p:cNvSpPr/>
          <p:nvPr/>
        </p:nvSpPr>
        <p:spPr>
          <a:xfrm>
            <a:off x="5783601" y="4222101"/>
            <a:ext cx="574140" cy="650475"/>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id="{8689DC70-86A6-43E0-98C8-8E96D1F9CFB6}"/>
              </a:ext>
            </a:extLst>
          </p:cNvPr>
          <p:cNvSpPr/>
          <p:nvPr/>
        </p:nvSpPr>
        <p:spPr>
          <a:xfrm>
            <a:off x="8592151" y="4222102"/>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1</a:t>
            </a:r>
          </a:p>
        </p:txBody>
      </p:sp>
      <p:pic>
        <p:nvPicPr>
          <p:cNvPr id="9" name="Track 83">
            <a:hlinkClick r:id="" action="ppaction://media"/>
            <a:extLst>
              <a:ext uri="{FF2B5EF4-FFF2-40B4-BE49-F238E27FC236}">
                <a16:creationId xmlns:a16="http://schemas.microsoft.com/office/drawing/2014/main" id="{0085261E-9300-4886-91FA-0750C94B41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4731" y="1579777"/>
            <a:ext cx="609600" cy="609600"/>
          </a:xfrm>
          <a:prstGeom prst="rect">
            <a:avLst/>
          </a:prstGeom>
        </p:spPr>
      </p:pic>
    </p:spTree>
    <p:extLst>
      <p:ext uri="{BB962C8B-B14F-4D97-AF65-F5344CB8AC3E}">
        <p14:creationId xmlns:p14="http://schemas.microsoft.com/office/powerpoint/2010/main" val="21729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8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3" grpId="0" build="p"/>
      <p:bldP spid="4" grpId="0" build="p"/>
      <p:bldP spid="6" grpId="0" build="p"/>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23443" y="163367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594993" y="1246755"/>
            <a:ext cx="645400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Read and match.</a:t>
            </a:r>
          </a:p>
        </p:txBody>
      </p:sp>
      <p:sp>
        <p:nvSpPr>
          <p:cNvPr id="12" name="Rectangle 11">
            <a:extLst>
              <a:ext uri="{FF2B5EF4-FFF2-40B4-BE49-F238E27FC236}">
                <a16:creationId xmlns:a16="http://schemas.microsoft.com/office/drawing/2014/main" id="{E63CAB7D-B6D3-4431-ACB0-83B0DA1671B7}"/>
              </a:ext>
            </a:extLst>
          </p:cNvPr>
          <p:cNvSpPr/>
          <p:nvPr/>
        </p:nvSpPr>
        <p:spPr>
          <a:xfrm>
            <a:off x="3237125"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3037" y="247650"/>
            <a:ext cx="9305925" cy="6362700"/>
          </a:xfrm>
          <a:prstGeom prst="rect">
            <a:avLst/>
          </a:prstGeom>
        </p:spPr>
      </p:pic>
      <p:cxnSp>
        <p:nvCxnSpPr>
          <p:cNvPr id="3" name="Straight Connector 2">
            <a:extLst>
              <a:ext uri="{FF2B5EF4-FFF2-40B4-BE49-F238E27FC236}">
                <a16:creationId xmlns:a16="http://schemas.microsoft.com/office/drawing/2014/main" id="{80741386-23D7-4E5A-98DC-842B91AAF860}"/>
              </a:ext>
            </a:extLst>
          </p:cNvPr>
          <p:cNvCxnSpPr>
            <a:cxnSpLocks/>
          </p:cNvCxnSpPr>
          <p:nvPr/>
        </p:nvCxnSpPr>
        <p:spPr>
          <a:xfrm>
            <a:off x="7173310" y="1781503"/>
            <a:ext cx="1103587" cy="425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9C08F2-7B6F-469C-89DB-26289ADDB721}"/>
              </a:ext>
            </a:extLst>
          </p:cNvPr>
          <p:cNvCxnSpPr>
            <a:cxnSpLocks/>
          </p:cNvCxnSpPr>
          <p:nvPr/>
        </p:nvCxnSpPr>
        <p:spPr>
          <a:xfrm>
            <a:off x="7173310" y="3090041"/>
            <a:ext cx="1103587" cy="1473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C986CE-7F04-4021-91AA-864C0321C1A9}"/>
              </a:ext>
            </a:extLst>
          </p:cNvPr>
          <p:cNvCxnSpPr>
            <a:cxnSpLocks/>
          </p:cNvCxnSpPr>
          <p:nvPr/>
        </p:nvCxnSpPr>
        <p:spPr>
          <a:xfrm flipV="1">
            <a:off x="7173310" y="1781504"/>
            <a:ext cx="1103587" cy="27821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689CE3-1BE3-4F91-827A-52BFBDFF5B4D}"/>
              </a:ext>
            </a:extLst>
          </p:cNvPr>
          <p:cNvCxnSpPr>
            <a:cxnSpLocks/>
          </p:cNvCxnSpPr>
          <p:nvPr/>
        </p:nvCxnSpPr>
        <p:spPr>
          <a:xfrm flipV="1">
            <a:off x="7173310" y="3247698"/>
            <a:ext cx="1103587" cy="27900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8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3">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3">
            <a:alphaModFix/>
          </a:blip>
          <a:srcRect/>
          <a:stretch/>
        </p:blipFill>
        <p:spPr>
          <a:xfrm>
            <a:off x="1137897" y="4130988"/>
            <a:ext cx="495300" cy="438150"/>
          </a:xfrm>
          <a:prstGeom prst="rect">
            <a:avLst/>
          </a:prstGeom>
          <a:noFill/>
          <a:ln>
            <a:noFill/>
          </a:ln>
        </p:spPr>
      </p:pic>
      <p:pic>
        <p:nvPicPr>
          <p:cNvPr id="183" name="Google Shape;183;p1"/>
          <p:cNvPicPr preferRelativeResize="0"/>
          <p:nvPr/>
        </p:nvPicPr>
        <p:blipFill rotWithShape="1">
          <a:blip r:embed="rId3">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4">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3">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3">
            <a:alphaModFix/>
          </a:blip>
          <a:srcRect/>
          <a:stretch/>
        </p:blipFill>
        <p:spPr>
          <a:xfrm>
            <a:off x="7577016" y="1580757"/>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3">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3">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3">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3">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3">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3">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3">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3">
            <a:alphaModFix/>
          </a:blip>
          <a:srcRect/>
          <a:stretch/>
        </p:blipFill>
        <p:spPr>
          <a:xfrm flipH="1">
            <a:off x="749238" y="1805797"/>
            <a:ext cx="623269"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3">
            <a:alphaModFix/>
          </a:blip>
          <a:srcRect/>
          <a:stretch/>
        </p:blipFill>
        <p:spPr>
          <a:xfrm>
            <a:off x="6786592" y="2330594"/>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3">
            <a:alphaModFix/>
          </a:blip>
          <a:srcRect/>
          <a:stretch/>
        </p:blipFill>
        <p:spPr>
          <a:xfrm>
            <a:off x="6216999" y="6029453"/>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3">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3">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3">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3">
            <a:alphaModFix/>
          </a:blip>
          <a:srcRect/>
          <a:stretch/>
        </p:blipFill>
        <p:spPr>
          <a:xfrm>
            <a:off x="6020198" y="2995147"/>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3">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35766"/>
              <a:gd name="adj2" fmla="val 420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Let’s choose and say!</a:t>
            </a:r>
          </a:p>
        </p:txBody>
      </p:sp>
      <p:pic>
        <p:nvPicPr>
          <p:cNvPr id="31" name="Google Shape;183;p1">
            <a:extLst>
              <a:ext uri="{FF2B5EF4-FFF2-40B4-BE49-F238E27FC236}">
                <a16:creationId xmlns:a16="http://schemas.microsoft.com/office/drawing/2014/main" id="{A919008D-56B6-4952-825E-EB029DCF0B1D}"/>
              </a:ext>
            </a:extLst>
          </p:cNvPr>
          <p:cNvPicPr preferRelativeResize="0"/>
          <p:nvPr/>
        </p:nvPicPr>
        <p:blipFill rotWithShape="1">
          <a:blip r:embed="rId3">
            <a:alphaModFix/>
          </a:blip>
          <a:srcRect/>
          <a:stretch/>
        </p:blipFill>
        <p:spPr>
          <a:xfrm>
            <a:off x="3405123" y="1602419"/>
            <a:ext cx="1061719" cy="776211"/>
          </a:xfrm>
          <a:prstGeom prst="rect">
            <a:avLst/>
          </a:prstGeom>
          <a:noFill/>
          <a:ln>
            <a:noFill/>
          </a:ln>
        </p:spPr>
      </p:pic>
      <p:pic>
        <p:nvPicPr>
          <p:cNvPr id="32" name="Google Shape;183;p1">
            <a:extLst>
              <a:ext uri="{FF2B5EF4-FFF2-40B4-BE49-F238E27FC236}">
                <a16:creationId xmlns:a16="http://schemas.microsoft.com/office/drawing/2014/main" id="{950A3C14-6C7D-47DE-B23F-709D44A33DD4}"/>
              </a:ext>
            </a:extLst>
          </p:cNvPr>
          <p:cNvPicPr preferRelativeResize="0"/>
          <p:nvPr/>
        </p:nvPicPr>
        <p:blipFill rotWithShape="1">
          <a:blip r:embed="rId3">
            <a:alphaModFix/>
          </a:blip>
          <a:srcRect/>
          <a:stretch/>
        </p:blipFill>
        <p:spPr>
          <a:xfrm>
            <a:off x="8395052" y="2594825"/>
            <a:ext cx="1061719" cy="776211"/>
          </a:xfrm>
          <a:prstGeom prst="rect">
            <a:avLst/>
          </a:prstGeom>
          <a:noFill/>
          <a:ln>
            <a:noFill/>
          </a:ln>
        </p:spPr>
      </p:pic>
      <p:pic>
        <p:nvPicPr>
          <p:cNvPr id="33" name="Google Shape;183;p1">
            <a:extLst>
              <a:ext uri="{FF2B5EF4-FFF2-40B4-BE49-F238E27FC236}">
                <a16:creationId xmlns:a16="http://schemas.microsoft.com/office/drawing/2014/main" id="{8F7E4F5A-D93D-4CEB-AF0E-A31833F7B45C}"/>
              </a:ext>
            </a:extLst>
          </p:cNvPr>
          <p:cNvPicPr preferRelativeResize="0"/>
          <p:nvPr/>
        </p:nvPicPr>
        <p:blipFill rotWithShape="1">
          <a:blip r:embed="rId3">
            <a:alphaModFix/>
          </a:blip>
          <a:srcRect/>
          <a:stretch/>
        </p:blipFill>
        <p:spPr>
          <a:xfrm>
            <a:off x="3679371" y="5537487"/>
            <a:ext cx="1061719" cy="776211"/>
          </a:xfrm>
          <a:prstGeom prst="rect">
            <a:avLst/>
          </a:prstGeom>
          <a:noFill/>
          <a:ln>
            <a:noFill/>
          </a:ln>
        </p:spPr>
      </p:pic>
      <p:pic>
        <p:nvPicPr>
          <p:cNvPr id="34" name="Google Shape;183;p1">
            <a:extLst>
              <a:ext uri="{FF2B5EF4-FFF2-40B4-BE49-F238E27FC236}">
                <a16:creationId xmlns:a16="http://schemas.microsoft.com/office/drawing/2014/main" id="{BBC77FBB-27E3-4401-A8C5-523AE29EBD78}"/>
              </a:ext>
            </a:extLst>
          </p:cNvPr>
          <p:cNvPicPr preferRelativeResize="0"/>
          <p:nvPr/>
        </p:nvPicPr>
        <p:blipFill rotWithShape="1">
          <a:blip r:embed="rId3">
            <a:alphaModFix/>
          </a:blip>
          <a:srcRect/>
          <a:stretch/>
        </p:blipFill>
        <p:spPr>
          <a:xfrm>
            <a:off x="8716272" y="997931"/>
            <a:ext cx="1061719" cy="776211"/>
          </a:xfrm>
          <a:prstGeom prst="rect">
            <a:avLst/>
          </a:prstGeom>
          <a:noFill/>
          <a:ln>
            <a:noFill/>
          </a:ln>
        </p:spPr>
      </p:pic>
      <p:sp>
        <p:nvSpPr>
          <p:cNvPr id="2" name="Rectangle 1">
            <a:hlinkClick r:id="rId5" action="ppaction://hlinksldjump"/>
            <a:extLst>
              <a:ext uri="{FF2B5EF4-FFF2-40B4-BE49-F238E27FC236}">
                <a16:creationId xmlns:a16="http://schemas.microsoft.com/office/drawing/2014/main" id="{CDF0FB74-4A2D-4FA5-A04F-AF18AB786FA7}"/>
              </a:ext>
            </a:extLst>
          </p:cNvPr>
          <p:cNvSpPr/>
          <p:nvPr/>
        </p:nvSpPr>
        <p:spPr>
          <a:xfrm>
            <a:off x="1524907"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 name="Arrow: Right 2">
            <a:hlinkClick r:id="rId6" action="ppaction://hlinksldjump"/>
            <a:extLst>
              <a:ext uri="{FF2B5EF4-FFF2-40B4-BE49-F238E27FC236}">
                <a16:creationId xmlns:a16="http://schemas.microsoft.com/office/drawing/2014/main" id="{1D30B211-E161-44A7-8043-9109F956617D}"/>
              </a:ext>
            </a:extLst>
          </p:cNvPr>
          <p:cNvSpPr/>
          <p:nvPr/>
        </p:nvSpPr>
        <p:spPr>
          <a:xfrm>
            <a:off x="10022016" y="6087126"/>
            <a:ext cx="1466041" cy="81408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54" name="Rectangle 53">
            <a:hlinkClick r:id="rId7" action="ppaction://hlinksldjump"/>
            <a:extLst>
              <a:ext uri="{FF2B5EF4-FFF2-40B4-BE49-F238E27FC236}">
                <a16:creationId xmlns:a16="http://schemas.microsoft.com/office/drawing/2014/main" id="{2253B493-486F-42D6-B751-0B9DA3FE3E3C}"/>
              </a:ext>
            </a:extLst>
          </p:cNvPr>
          <p:cNvSpPr/>
          <p:nvPr/>
        </p:nvSpPr>
        <p:spPr>
          <a:xfrm>
            <a:off x="4021476"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56" name="Rectangle 55">
            <a:hlinkClick r:id="rId8" action="ppaction://hlinksldjump"/>
            <a:extLst>
              <a:ext uri="{FF2B5EF4-FFF2-40B4-BE49-F238E27FC236}">
                <a16:creationId xmlns:a16="http://schemas.microsoft.com/office/drawing/2014/main" id="{406E7814-20B8-44C7-82CA-2167224BE6D1}"/>
              </a:ext>
            </a:extLst>
          </p:cNvPr>
          <p:cNvSpPr/>
          <p:nvPr/>
        </p:nvSpPr>
        <p:spPr>
          <a:xfrm>
            <a:off x="6534841" y="215531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72" name="Rectangle 71">
            <a:hlinkClick r:id="rId9" action="ppaction://hlinksldjump"/>
            <a:extLst>
              <a:ext uri="{FF2B5EF4-FFF2-40B4-BE49-F238E27FC236}">
                <a16:creationId xmlns:a16="http://schemas.microsoft.com/office/drawing/2014/main" id="{5CE17158-E5F4-4F8A-9D50-75CEEAC0574F}"/>
              </a:ext>
            </a:extLst>
          </p:cNvPr>
          <p:cNvSpPr/>
          <p:nvPr/>
        </p:nvSpPr>
        <p:spPr>
          <a:xfrm>
            <a:off x="9031410" y="217923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73" name="Rectangle 72">
            <a:hlinkClick r:id="rId10" action="ppaction://hlinksldjump"/>
            <a:extLst>
              <a:ext uri="{FF2B5EF4-FFF2-40B4-BE49-F238E27FC236}">
                <a16:creationId xmlns:a16="http://schemas.microsoft.com/office/drawing/2014/main" id="{262C9444-3480-4A7B-9610-BE8120C29D43}"/>
              </a:ext>
            </a:extLst>
          </p:cNvPr>
          <p:cNvSpPr/>
          <p:nvPr/>
        </p:nvSpPr>
        <p:spPr>
          <a:xfrm>
            <a:off x="1524906" y="427494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79" name="Rectangle 78">
            <a:hlinkClick r:id="rId11" action="ppaction://hlinksldjump"/>
            <a:extLst>
              <a:ext uri="{FF2B5EF4-FFF2-40B4-BE49-F238E27FC236}">
                <a16:creationId xmlns:a16="http://schemas.microsoft.com/office/drawing/2014/main" id="{D51D9370-2FB1-4682-909A-28E2C19E2F00}"/>
              </a:ext>
            </a:extLst>
          </p:cNvPr>
          <p:cNvSpPr/>
          <p:nvPr/>
        </p:nvSpPr>
        <p:spPr>
          <a:xfrm>
            <a:off x="4021476" y="4269910"/>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
        <p:nvSpPr>
          <p:cNvPr id="80" name="Rectangle 79">
            <a:hlinkClick r:id="rId12" action="ppaction://hlinksldjump"/>
            <a:extLst>
              <a:ext uri="{FF2B5EF4-FFF2-40B4-BE49-F238E27FC236}">
                <a16:creationId xmlns:a16="http://schemas.microsoft.com/office/drawing/2014/main" id="{365AA727-0BAF-4386-B288-054215020C8C}"/>
              </a:ext>
            </a:extLst>
          </p:cNvPr>
          <p:cNvSpPr/>
          <p:nvPr/>
        </p:nvSpPr>
        <p:spPr>
          <a:xfrm>
            <a:off x="6515498" y="431938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
        <p:nvSpPr>
          <p:cNvPr id="81" name="Rectangle 80">
            <a:hlinkClick r:id="rId13" action="ppaction://hlinksldjump"/>
            <a:extLst>
              <a:ext uri="{FF2B5EF4-FFF2-40B4-BE49-F238E27FC236}">
                <a16:creationId xmlns:a16="http://schemas.microsoft.com/office/drawing/2014/main" id="{5ACEDA40-A96D-48E1-BF00-E6F10D01A8A7}"/>
              </a:ext>
            </a:extLst>
          </p:cNvPr>
          <p:cNvSpPr/>
          <p:nvPr/>
        </p:nvSpPr>
        <p:spPr>
          <a:xfrm>
            <a:off x="9009520" y="4325687"/>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7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2" grpId="0" animBg="1"/>
      <p:bldP spid="54" grpId="0" animBg="1"/>
      <p:bldP spid="56" grpId="0" animBg="1"/>
      <p:bldP spid="72" grpId="0" animBg="1"/>
      <p:bldP spid="73" grpId="0" animBg="1"/>
      <p:bldP spid="79" grpId="0" animBg="1"/>
      <p:bldP spid="80" grpId="0" animBg="1"/>
      <p:bldP spid="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pic>
        <p:nvPicPr>
          <p:cNvPr id="74" name="Picture 73">
            <a:extLst>
              <a:ext uri="{FF2B5EF4-FFF2-40B4-BE49-F238E27FC236}">
                <a16:creationId xmlns:a16="http://schemas.microsoft.com/office/drawing/2014/main" id="{908B61BE-91C7-40DB-BA4E-5D0A48BC8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185411">
            <a:off x="5718528" y="4379008"/>
            <a:ext cx="3306081" cy="3093171"/>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4" action="ppaction://hlinksldjump" highlightClick="1"/>
            <a:extLst>
              <a:ext uri="{FF2B5EF4-FFF2-40B4-BE49-F238E27FC236}">
                <a16:creationId xmlns:a16="http://schemas.microsoft.com/office/drawing/2014/main" id="{E754B16F-1503-4C28-BD1F-888B151D70D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028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EDD97F22-1F47-4733-A842-B5AE346BB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30545" flipH="1">
            <a:off x="5553787" y="5248287"/>
            <a:ext cx="2719413" cy="1812945"/>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9864677C-260A-42EC-BB94-4B81BE3A8C19}"/>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567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book?</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3" name="Picture 32">
            <a:extLst>
              <a:ext uri="{FF2B5EF4-FFF2-40B4-BE49-F238E27FC236}">
                <a16:creationId xmlns:a16="http://schemas.microsoft.com/office/drawing/2014/main" id="{1A302530-A728-45A5-852F-EF132435DA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387304">
            <a:off x="7813963" y="3918238"/>
            <a:ext cx="2439877" cy="2116714"/>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59973217-2C4E-47B8-955B-19AFA141B65D}"/>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13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6385513"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an eraser?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811156" y="4702902"/>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AC9B9A9D-7D26-4745-A628-2BE881AC15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9300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3" name="Picture 32">
            <a:extLst>
              <a:ext uri="{FF2B5EF4-FFF2-40B4-BE49-F238E27FC236}">
                <a16:creationId xmlns:a16="http://schemas.microsoft.com/office/drawing/2014/main" id="{022B96B9-A4BF-47BA-B284-4A8213F2FC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3462">
            <a:off x="7266516" y="4736704"/>
            <a:ext cx="4074349" cy="2720677"/>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113B8558-75BE-4786-9BAA-F2D432732072}"/>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653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7058845"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764310" y="4790973"/>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16504B00-98E1-4CFA-9D06-30F76ECE2B2A}"/>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507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264011764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1" name="Picture 30">
            <a:extLst>
              <a:ext uri="{FF2B5EF4-FFF2-40B4-BE49-F238E27FC236}">
                <a16:creationId xmlns:a16="http://schemas.microsoft.com/office/drawing/2014/main" id="{F3C5D73D-FDEB-4618-AD69-D94972515B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796524">
            <a:off x="8055103" y="4879249"/>
            <a:ext cx="3063916" cy="2634344"/>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EE7C3D10-E43D-4681-AF5A-B44D3D8946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015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1918" y="1596532"/>
            <a:ext cx="5097176" cy="7823279"/>
          </a:xfrm>
          <a:prstGeom prst="rect">
            <a:avLst/>
          </a:prstGeom>
        </p:spPr>
      </p:pic>
      <p:pic>
        <p:nvPicPr>
          <p:cNvPr id="32" name="Picture 31">
            <a:extLst>
              <a:ext uri="{FF2B5EF4-FFF2-40B4-BE49-F238E27FC236}">
                <a16:creationId xmlns:a16="http://schemas.microsoft.com/office/drawing/2014/main" id="{F1C45E76-880E-4FBC-AFC4-C919DC49E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68239">
            <a:off x="7666010" y="4350653"/>
            <a:ext cx="2952252" cy="2561224"/>
          </a:xfrm>
          <a:prstGeom prst="rect">
            <a:avLst/>
          </a:prstGeom>
        </p:spPr>
      </p:pic>
      <p:sp>
        <p:nvSpPr>
          <p:cNvPr id="33" name="Action Button: Go Home 32">
            <a:hlinkClick r:id="rId14" action="ppaction://hlinksldjump" highlightClick="1"/>
            <a:extLst>
              <a:ext uri="{FF2B5EF4-FFF2-40B4-BE49-F238E27FC236}">
                <a16:creationId xmlns:a16="http://schemas.microsoft.com/office/drawing/2014/main" id="{A4CFE5CD-C875-47EC-A7FC-278B0DE77916}"/>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481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6" name="Rectangle 5">
            <a:extLst>
              <a:ext uri="{FF2B5EF4-FFF2-40B4-BE49-F238E27FC236}">
                <a16:creationId xmlns:a16="http://schemas.microsoft.com/office/drawing/2014/main" id="{AD2F342C-B599-4CB2-963B-026EC1967324}"/>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281726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080" y="1019011"/>
            <a:ext cx="11677651" cy="4742766"/>
          </a:xfrm>
          <a:prstGeom prst="rect">
            <a:avLst/>
          </a:prstGeom>
        </p:spPr>
      </p:pic>
    </p:spTree>
    <p:extLst>
      <p:ext uri="{BB962C8B-B14F-4D97-AF65-F5344CB8AC3E}">
        <p14:creationId xmlns:p14="http://schemas.microsoft.com/office/powerpoint/2010/main" val="4100596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3121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42364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101228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10054555" y="2591213"/>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295233" y="1833657"/>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9472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422797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7514"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38809"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10121412"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A5145B1C-370A-453B-A91C-E3AD6F65BA46}"/>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30226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4233295" y="1849034"/>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10147244"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4234066" y="1853892"/>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87746" y="1842811"/>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1013181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053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4941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8629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BCF52243-AB24-4148-A788-D2DBFCB6994D}"/>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1237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4276169"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25275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28144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134271"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379669"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10247117"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80773"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4253766"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4773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26315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79321"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68726D54-4715-4055-A860-7059158F171F}"/>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805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6296876"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8261148"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242681"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427633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26996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01646" y="2591213"/>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4129161"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36959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10252135"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6308391"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8243763" y="1855177"/>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242681"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4263067"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259565"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AB586785-CA32-4614-85E7-45EEC0CA4830}"/>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5368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300" y="1015662"/>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2453188" y="472767"/>
            <a:ext cx="10270075"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b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b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wrap-up</a:t>
            </a:r>
          </a:p>
        </p:txBody>
      </p:sp>
      <p:sp>
        <p:nvSpPr>
          <p:cNvPr id="8" name="Rectangle 7">
            <a:extLst>
              <a:ext uri="{FF2B5EF4-FFF2-40B4-BE49-F238E27FC236}">
                <a16:creationId xmlns:a16="http://schemas.microsoft.com/office/drawing/2014/main" id="{467EE9CD-00DF-42E8-82B1-2CEBF25469B6}"/>
              </a:ext>
            </a:extLst>
          </p:cNvPr>
          <p:cNvSpPr/>
          <p:nvPr/>
        </p:nvSpPr>
        <p:spPr>
          <a:xfrm>
            <a:off x="1128012" y="255245"/>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Tree>
    <p:extLst>
      <p:ext uri="{BB962C8B-B14F-4D97-AF65-F5344CB8AC3E}">
        <p14:creationId xmlns:p14="http://schemas.microsoft.com/office/powerpoint/2010/main" val="3502552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10;&#10;Mô tả được tạo tự động">
            <a:extLst>
              <a:ext uri="{FF2B5EF4-FFF2-40B4-BE49-F238E27FC236}">
                <a16:creationId xmlns:a16="http://schemas.microsoft.com/office/drawing/2014/main" id="{99587E57-9D1D-4D1A-B63F-F90C87AE0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195" y="2470036"/>
            <a:ext cx="6858000" cy="6858000"/>
          </a:xfrm>
          <a:prstGeom prst="rect">
            <a:avLst/>
          </a:prstGeom>
        </p:spPr>
      </p:pic>
      <p:pic>
        <p:nvPicPr>
          <p:cNvPr id="25" name="Picture 24">
            <a:extLst>
              <a:ext uri="{FF2B5EF4-FFF2-40B4-BE49-F238E27FC236}">
                <a16:creationId xmlns:a16="http://schemas.microsoft.com/office/drawing/2014/main" id="{B372B4D5-C666-4FA3-A84D-2BE640C21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26" y="2815424"/>
            <a:ext cx="2082115" cy="3253305"/>
          </a:xfrm>
          <a:prstGeom prst="rect">
            <a:avLst/>
          </a:prstGeom>
        </p:spPr>
      </p:pic>
      <p:pic>
        <p:nvPicPr>
          <p:cNvPr id="27" name="Picture 26">
            <a:extLst>
              <a:ext uri="{FF2B5EF4-FFF2-40B4-BE49-F238E27FC236}">
                <a16:creationId xmlns:a16="http://schemas.microsoft.com/office/drawing/2014/main" id="{570D4AB4-1B86-4219-9F15-1486F9236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973" y="2992279"/>
            <a:ext cx="1780445" cy="3353863"/>
          </a:xfrm>
          <a:prstGeom prst="rect">
            <a:avLst/>
          </a:prstGeom>
        </p:spPr>
      </p:pic>
      <p:pic>
        <p:nvPicPr>
          <p:cNvPr id="29" name="Picture 28">
            <a:extLst>
              <a:ext uri="{FF2B5EF4-FFF2-40B4-BE49-F238E27FC236}">
                <a16:creationId xmlns:a16="http://schemas.microsoft.com/office/drawing/2014/main" id="{A3CF2097-A237-495F-A63F-2D5C437C3C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41975" y="2992279"/>
            <a:ext cx="1792025" cy="3223280"/>
          </a:xfrm>
          <a:prstGeom prst="rect">
            <a:avLst/>
          </a:prstGeom>
        </p:spPr>
      </p:pic>
      <p:pic>
        <p:nvPicPr>
          <p:cNvPr id="42" name="Picture 41">
            <a:extLst>
              <a:ext uri="{FF2B5EF4-FFF2-40B4-BE49-F238E27FC236}">
                <a16:creationId xmlns:a16="http://schemas.microsoft.com/office/drawing/2014/main" id="{73039D36-9E0A-4B41-95A7-3D8C855E8D3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9144678">
            <a:off x="2194960" y="3525679"/>
            <a:ext cx="1377246" cy="1194830"/>
          </a:xfrm>
          <a:prstGeom prst="rect">
            <a:avLst/>
          </a:prstGeom>
        </p:spPr>
      </p:pic>
      <p:pic>
        <p:nvPicPr>
          <p:cNvPr id="48" name="Picture 47">
            <a:extLst>
              <a:ext uri="{FF2B5EF4-FFF2-40B4-BE49-F238E27FC236}">
                <a16:creationId xmlns:a16="http://schemas.microsoft.com/office/drawing/2014/main" id="{EB9668F3-CCAF-4358-8805-260322E451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5037285" y="3401622"/>
            <a:ext cx="1158760" cy="1084136"/>
          </a:xfrm>
          <a:prstGeom prst="rect">
            <a:avLst/>
          </a:prstGeom>
        </p:spPr>
      </p:pic>
      <p:pic>
        <p:nvPicPr>
          <p:cNvPr id="49" name="Picture 48">
            <a:extLst>
              <a:ext uri="{FF2B5EF4-FFF2-40B4-BE49-F238E27FC236}">
                <a16:creationId xmlns:a16="http://schemas.microsoft.com/office/drawing/2014/main" id="{09463C4D-6E78-49DA-933D-3AC96E276B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1500179" y="3195973"/>
            <a:ext cx="1158760" cy="1084136"/>
          </a:xfrm>
          <a:prstGeom prst="rect">
            <a:avLst/>
          </a:prstGeom>
        </p:spPr>
      </p:pic>
      <p:sp>
        <p:nvSpPr>
          <p:cNvPr id="51" name="Speech Bubble: Rectangle 50">
            <a:extLst>
              <a:ext uri="{FF2B5EF4-FFF2-40B4-BE49-F238E27FC236}">
                <a16:creationId xmlns:a16="http://schemas.microsoft.com/office/drawing/2014/main" id="{D3745850-02F2-458D-9AEE-8820A2D90F27}"/>
              </a:ext>
            </a:extLst>
          </p:cNvPr>
          <p:cNvSpPr/>
          <p:nvPr/>
        </p:nvSpPr>
        <p:spPr>
          <a:xfrm>
            <a:off x="8728432" y="182676"/>
            <a:ext cx="3087794" cy="1628505"/>
          </a:xfrm>
          <a:prstGeom prst="wedgeRectCallout">
            <a:avLst>
              <a:gd name="adj1" fmla="val 40192"/>
              <a:gd name="adj2" fmla="val 124101"/>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spc="-150" dirty="0"/>
              <a:t>Show me: pencil, eraser, pen!</a:t>
            </a:r>
          </a:p>
        </p:txBody>
      </p:sp>
      <p:sp>
        <p:nvSpPr>
          <p:cNvPr id="52" name="Speech Bubble: Rectangle 51">
            <a:extLst>
              <a:ext uri="{FF2B5EF4-FFF2-40B4-BE49-F238E27FC236}">
                <a16:creationId xmlns:a16="http://schemas.microsoft.com/office/drawing/2014/main" id="{CF8FFD05-B3BF-4D27-A6FD-1B9BD2D1624B}"/>
              </a:ext>
            </a:extLst>
          </p:cNvPr>
          <p:cNvSpPr/>
          <p:nvPr/>
        </p:nvSpPr>
        <p:spPr>
          <a:xfrm>
            <a:off x="948519" y="730035"/>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pic>
        <p:nvPicPr>
          <p:cNvPr id="18" name="Picture 17">
            <a:extLst>
              <a:ext uri="{FF2B5EF4-FFF2-40B4-BE49-F238E27FC236}">
                <a16:creationId xmlns:a16="http://schemas.microsoft.com/office/drawing/2014/main" id="{05C8C145-F6CF-4AEC-B22E-9DE5883E847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9543" y="3580927"/>
            <a:ext cx="1287282" cy="1088283"/>
          </a:xfrm>
          <a:prstGeom prst="rect">
            <a:avLst/>
          </a:prstGeom>
        </p:spPr>
      </p:pic>
      <p:pic>
        <p:nvPicPr>
          <p:cNvPr id="19" name="Picture 18">
            <a:extLst>
              <a:ext uri="{FF2B5EF4-FFF2-40B4-BE49-F238E27FC236}">
                <a16:creationId xmlns:a16="http://schemas.microsoft.com/office/drawing/2014/main" id="{2A7DBC22-57E4-4748-B1D9-7DBCEB670C5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451217" y="3738041"/>
            <a:ext cx="1015902" cy="863430"/>
          </a:xfrm>
          <a:prstGeom prst="rect">
            <a:avLst/>
          </a:prstGeom>
        </p:spPr>
      </p:pic>
      <p:pic>
        <p:nvPicPr>
          <p:cNvPr id="20" name="Picture 19">
            <a:extLst>
              <a:ext uri="{FF2B5EF4-FFF2-40B4-BE49-F238E27FC236}">
                <a16:creationId xmlns:a16="http://schemas.microsoft.com/office/drawing/2014/main" id="{B8616FCE-B291-44DE-BE0C-7BAF520C057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85047" y="3445645"/>
            <a:ext cx="1287282" cy="1088283"/>
          </a:xfrm>
          <a:prstGeom prst="rect">
            <a:avLst/>
          </a:prstGeom>
        </p:spPr>
      </p:pic>
      <p:pic>
        <p:nvPicPr>
          <p:cNvPr id="21" name="Picture 20">
            <a:extLst>
              <a:ext uri="{FF2B5EF4-FFF2-40B4-BE49-F238E27FC236}">
                <a16:creationId xmlns:a16="http://schemas.microsoft.com/office/drawing/2014/main" id="{346FD16E-3A27-45FC-9528-F7EE04EFB4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10971">
            <a:off x="5041338" y="3362965"/>
            <a:ext cx="1377246" cy="1194830"/>
          </a:xfrm>
          <a:prstGeom prst="rect">
            <a:avLst/>
          </a:prstGeom>
        </p:spPr>
      </p:pic>
      <p:pic>
        <p:nvPicPr>
          <p:cNvPr id="22" name="Picture 21">
            <a:extLst>
              <a:ext uri="{FF2B5EF4-FFF2-40B4-BE49-F238E27FC236}">
                <a16:creationId xmlns:a16="http://schemas.microsoft.com/office/drawing/2014/main" id="{1D59E6AD-62F6-453B-AF14-6ADF90F6050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727734">
            <a:off x="8940065" y="3033696"/>
            <a:ext cx="1377246" cy="1194830"/>
          </a:xfrm>
          <a:prstGeom prst="rect">
            <a:avLst/>
          </a:prstGeom>
        </p:spPr>
      </p:pic>
      <p:pic>
        <p:nvPicPr>
          <p:cNvPr id="23" name="Picture 22">
            <a:extLst>
              <a:ext uri="{FF2B5EF4-FFF2-40B4-BE49-F238E27FC236}">
                <a16:creationId xmlns:a16="http://schemas.microsoft.com/office/drawing/2014/main" id="{F89D455D-9980-41C9-A2FB-43C15DA4E8A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8871627" y="3195972"/>
            <a:ext cx="1158760" cy="1084136"/>
          </a:xfrm>
          <a:prstGeom prst="rect">
            <a:avLst/>
          </a:prstGeom>
        </p:spPr>
      </p:pic>
      <p:sp>
        <p:nvSpPr>
          <p:cNvPr id="24" name="Speech Bubble: Rectangle 23">
            <a:extLst>
              <a:ext uri="{FF2B5EF4-FFF2-40B4-BE49-F238E27FC236}">
                <a16:creationId xmlns:a16="http://schemas.microsoft.com/office/drawing/2014/main" id="{020C0A81-D18E-41DA-88B3-7E9E1FB60E3B}"/>
              </a:ext>
            </a:extLst>
          </p:cNvPr>
          <p:cNvSpPr/>
          <p:nvPr/>
        </p:nvSpPr>
        <p:spPr>
          <a:xfrm>
            <a:off x="4205798" y="996929"/>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
        <p:nvSpPr>
          <p:cNvPr id="26" name="Speech Bubble: Rectangle 25">
            <a:extLst>
              <a:ext uri="{FF2B5EF4-FFF2-40B4-BE49-F238E27FC236}">
                <a16:creationId xmlns:a16="http://schemas.microsoft.com/office/drawing/2014/main" id="{A8486C5D-DC1F-45F4-BE0C-6A04626F72FD}"/>
              </a:ext>
            </a:extLst>
          </p:cNvPr>
          <p:cNvSpPr/>
          <p:nvPr/>
        </p:nvSpPr>
        <p:spPr>
          <a:xfrm>
            <a:off x="7406413" y="1773747"/>
            <a:ext cx="3053175" cy="1179796"/>
          </a:xfrm>
          <a:prstGeom prst="wedgeRectCallout">
            <a:avLst>
              <a:gd name="adj1" fmla="val 1937"/>
              <a:gd name="adj2" fmla="val 89854"/>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Tree>
    <p:extLst>
      <p:ext uri="{BB962C8B-B14F-4D97-AF65-F5344CB8AC3E}">
        <p14:creationId xmlns:p14="http://schemas.microsoft.com/office/powerpoint/2010/main" val="13026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4</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grpSp>
        <p:nvGrpSpPr>
          <p:cNvPr id="5" name="Group 4">
            <a:extLst>
              <a:ext uri="{FF2B5EF4-FFF2-40B4-BE49-F238E27FC236}">
                <a16:creationId xmlns:a16="http://schemas.microsoft.com/office/drawing/2014/main" id="{DB68A860-F3A0-4FED-A164-16AEEF153F98}"/>
              </a:ext>
            </a:extLst>
          </p:cNvPr>
          <p:cNvGrpSpPr/>
          <p:nvPr/>
        </p:nvGrpSpPr>
        <p:grpSpPr>
          <a:xfrm>
            <a:off x="3219695" y="239647"/>
            <a:ext cx="7230484" cy="2181529"/>
            <a:chOff x="3219695" y="239647"/>
            <a:chExt cx="7230484" cy="2181529"/>
          </a:xfrm>
        </p:grpSpPr>
        <p:grpSp>
          <p:nvGrpSpPr>
            <p:cNvPr id="4" name="Group 3">
              <a:extLst>
                <a:ext uri="{FF2B5EF4-FFF2-40B4-BE49-F238E27FC236}">
                  <a16:creationId xmlns:a16="http://schemas.microsoft.com/office/drawing/2014/main" id="{F696FE74-2AC2-4D32-B90B-A3B1361E90E7}"/>
                </a:ext>
              </a:extLst>
            </p:cNvPr>
            <p:cNvGrpSpPr/>
            <p:nvPr/>
          </p:nvGrpSpPr>
          <p:grpSpPr>
            <a:xfrm>
              <a:off x="3219695" y="239647"/>
              <a:ext cx="7230484" cy="2181529"/>
              <a:chOff x="3219695" y="239647"/>
              <a:chExt cx="7230484" cy="2181529"/>
            </a:xfrm>
          </p:grpSpPr>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6"/>
              <a:stretch>
                <a:fillRect/>
              </a:stretch>
            </p:blipFill>
            <p:spPr>
              <a:xfrm>
                <a:off x="3219695" y="239647"/>
                <a:ext cx="7230484" cy="2181529"/>
              </a:xfrm>
              <a:prstGeom prst="rect">
                <a:avLst/>
              </a:prstGeom>
              <a:ln>
                <a:noFill/>
              </a:ln>
              <a:effectLst>
                <a:softEdge rad="112500"/>
              </a:effectLst>
            </p:spPr>
          </p:pic>
          <p:sp>
            <p:nvSpPr>
              <p:cNvPr id="2" name="Rectangle 1">
                <a:extLst>
                  <a:ext uri="{FF2B5EF4-FFF2-40B4-BE49-F238E27FC236}">
                    <a16:creationId xmlns:a16="http://schemas.microsoft.com/office/drawing/2014/main" id="{620E7B4B-41B5-4654-8257-72B3907B99FB}"/>
                  </a:ext>
                </a:extLst>
              </p:cNvPr>
              <p:cNvSpPr/>
              <p:nvPr/>
            </p:nvSpPr>
            <p:spPr>
              <a:xfrm>
                <a:off x="6610350" y="1609725"/>
                <a:ext cx="381000" cy="476250"/>
              </a:xfrm>
              <a:prstGeom prst="rect">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ộp Văn bản 13">
              <a:extLst>
                <a:ext uri="{FF2B5EF4-FFF2-40B4-BE49-F238E27FC236}">
                  <a16:creationId xmlns:a16="http://schemas.microsoft.com/office/drawing/2014/main" id="{F7815685-49BD-4488-9006-30066E1E7FC3}"/>
                </a:ext>
              </a:extLst>
            </p:cNvPr>
            <p:cNvSpPr txBox="1"/>
            <p:nvPr/>
          </p:nvSpPr>
          <p:spPr>
            <a:xfrm>
              <a:off x="6610350" y="1542160"/>
              <a:ext cx="609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rPr>
                <a:t>2</a:t>
              </a:r>
              <a:endParaRPr kumimoji="0" lang="en-US"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2814598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105588" y="-72518"/>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id="{3DF0D751-5EC7-4B93-B2D8-9E92D2F1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id="{1BB68989-D362-49CE-B767-85A3A3E3E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p>
        </p:txBody>
      </p:sp>
      <p:pic>
        <p:nvPicPr>
          <p:cNvPr id="38" name="Picture 37">
            <a:extLst>
              <a:ext uri="{FF2B5EF4-FFF2-40B4-BE49-F238E27FC236}">
                <a16:creationId xmlns:a16="http://schemas.microsoft.com/office/drawing/2014/main" id="{6F251390-2385-40BD-93BD-04137184F40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id="{EADA5322-C816-4C32-B8D7-0F3F44C5197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id="{E922475B-7FE6-4FF5-BFB1-2F87D55BD30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id="{F13D9159-811A-4564-AC88-50D2EF7B619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274132" y="42518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3421967" y="235690"/>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id="{178ADC04-FCA1-44A3-BBEA-26FC54B5A6D7}"/>
              </a:ext>
            </a:extLst>
          </p:cNvPr>
          <p:cNvSpPr/>
          <p:nvPr/>
        </p:nvSpPr>
        <p:spPr>
          <a:xfrm>
            <a:off x="3421968" y="135420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id="{773FBAC4-3D75-4FA0-9C12-9BA492182756}"/>
              </a:ext>
            </a:extLst>
          </p:cNvPr>
          <p:cNvSpPr/>
          <p:nvPr/>
        </p:nvSpPr>
        <p:spPr>
          <a:xfrm>
            <a:off x="3411421" y="252488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id="{95A6C37D-618F-4DA3-ADA4-29F869DFC789}"/>
              </a:ext>
            </a:extLst>
          </p:cNvPr>
          <p:cNvSpPr/>
          <p:nvPr/>
        </p:nvSpPr>
        <p:spPr>
          <a:xfrm>
            <a:off x="3395500" y="3630948"/>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id="{90A94001-15F5-4AE4-854E-BE89F3DF32AD}"/>
              </a:ext>
            </a:extLst>
          </p:cNvPr>
          <p:cNvSpPr/>
          <p:nvPr/>
        </p:nvSpPr>
        <p:spPr>
          <a:xfrm>
            <a:off x="3380604" y="470223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id="{9C7071E4-5178-42CC-9854-B97B1E44409D}"/>
              </a:ext>
            </a:extLst>
          </p:cNvPr>
          <p:cNvSpPr txBox="1">
            <a:spLocks/>
          </p:cNvSpPr>
          <p:nvPr/>
        </p:nvSpPr>
        <p:spPr>
          <a:xfrm>
            <a:off x="4274131" y="153453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number.</a:t>
            </a:r>
          </a:p>
        </p:txBody>
      </p:sp>
      <p:sp>
        <p:nvSpPr>
          <p:cNvPr id="51" name="Text Placeholder 7">
            <a:extLst>
              <a:ext uri="{FF2B5EF4-FFF2-40B4-BE49-F238E27FC236}">
                <a16:creationId xmlns:a16="http://schemas.microsoft.com/office/drawing/2014/main" id="{2C70EF8C-3384-41C8-9C49-FECBBF0F8121}"/>
              </a:ext>
            </a:extLst>
          </p:cNvPr>
          <p:cNvSpPr txBox="1">
            <a:spLocks/>
          </p:cNvSpPr>
          <p:nvPr/>
        </p:nvSpPr>
        <p:spPr>
          <a:xfrm>
            <a:off x="4274130" y="266697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Read and match.</a:t>
            </a:r>
          </a:p>
        </p:txBody>
      </p:sp>
      <p:sp>
        <p:nvSpPr>
          <p:cNvPr id="52" name="Text Placeholder 7">
            <a:extLst>
              <a:ext uri="{FF2B5EF4-FFF2-40B4-BE49-F238E27FC236}">
                <a16:creationId xmlns:a16="http://schemas.microsoft.com/office/drawing/2014/main" id="{20F36A46-0B78-4E0E-AABB-6D8B98BC3B63}"/>
              </a:ext>
            </a:extLst>
          </p:cNvPr>
          <p:cNvSpPr txBox="1">
            <a:spLocks/>
          </p:cNvSpPr>
          <p:nvPr/>
        </p:nvSpPr>
        <p:spPr>
          <a:xfrm>
            <a:off x="4274129" y="382396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play.</a:t>
            </a:r>
          </a:p>
        </p:txBody>
      </p:sp>
      <p:sp>
        <p:nvSpPr>
          <p:cNvPr id="53" name="Text Placeholder 7">
            <a:extLst>
              <a:ext uri="{FF2B5EF4-FFF2-40B4-BE49-F238E27FC236}">
                <a16:creationId xmlns:a16="http://schemas.microsoft.com/office/drawing/2014/main" id="{F48FD554-D29C-4E50-B852-09A719B33486}"/>
              </a:ext>
            </a:extLst>
          </p:cNvPr>
          <p:cNvSpPr txBox="1">
            <a:spLocks/>
          </p:cNvSpPr>
          <p:nvPr/>
        </p:nvSpPr>
        <p:spPr>
          <a:xfrm>
            <a:off x="4346292" y="4889044"/>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wrap-up</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44"/>
          <a:stretch/>
        </p:blipFill>
        <p:spPr>
          <a:xfrm>
            <a:off x="-425634" y="3301696"/>
            <a:ext cx="3793538" cy="3693928"/>
          </a:xfrm>
          <a:prstGeom prst="rect">
            <a:avLst/>
          </a:prstGeom>
        </p:spPr>
      </p:pic>
      <p:pic>
        <p:nvPicPr>
          <p:cNvPr id="55" name="Picture 54">
            <a:extLst>
              <a:ext uri="{FF2B5EF4-FFF2-40B4-BE49-F238E27FC236}">
                <a16:creationId xmlns:a16="http://schemas.microsoft.com/office/drawing/2014/main" id="{3A23705C-0ECB-4E95-B568-310261EF2C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053" t="481" r="391" b="-481"/>
          <a:stretch/>
        </p:blipFill>
        <p:spPr>
          <a:xfrm>
            <a:off x="9529317" y="3277028"/>
            <a:ext cx="3793538" cy="3693928"/>
          </a:xfrm>
          <a:prstGeom prst="rect">
            <a:avLst/>
          </a:prstGeom>
        </p:spPr>
      </p:pic>
      <p:pic>
        <p:nvPicPr>
          <p:cNvPr id="26" name="图片 28">
            <a:extLst>
              <a:ext uri="{FF2B5EF4-FFF2-40B4-BE49-F238E27FC236}">
                <a16:creationId xmlns:a16="http://schemas.microsoft.com/office/drawing/2014/main" id="{29A87B27-A9A8-42C8-93FF-EB63ECBF2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extLst>
      <p:ext uri="{BB962C8B-B14F-4D97-AF65-F5344CB8AC3E}">
        <p14:creationId xmlns:p14="http://schemas.microsoft.com/office/powerpoint/2010/main" val="3227370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3663" y="1618153"/>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3469239" y="1087050"/>
            <a:ext cx="8370664"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2080105" y="938790"/>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BC6EA-ECE9-4EB7-A16D-FEE2D4643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67028" cy="7084194"/>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46810" y="5593852"/>
            <a:ext cx="1487381" cy="1264148"/>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37515" y="525430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82640" y="4227551"/>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8840675" y="4457894"/>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555089" y="1003404"/>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6984" y="4380380"/>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5260587" y="3969100"/>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23189" y="406976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687577" y="401978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2141293" y="3282499"/>
            <a:ext cx="887507" cy="763076"/>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8665" y="111968"/>
            <a:ext cx="12192000" cy="698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4162" y="3156292"/>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291000" y="3908998"/>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2385492" y="3103929"/>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2063569" y="2795700"/>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12966230" y="3222398"/>
            <a:ext cx="887507" cy="763076"/>
          </a:xfrm>
          <a:prstGeom prst="rect">
            <a:avLst/>
          </a:prstGeom>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21267" r="23276"/>
          <a:stretch/>
        </p:blipFill>
        <p:spPr>
          <a:xfrm>
            <a:off x="7674475" y="1072767"/>
            <a:ext cx="1465095" cy="1488377"/>
          </a:xfrm>
          <a:prstGeom prst="ellipse">
            <a:avLst/>
          </a:prstGeom>
          <a:ln>
            <a:noFill/>
          </a:ln>
          <a:effectLst>
            <a:softEdge rad="112500"/>
          </a:effectLst>
        </p:spPr>
      </p:pic>
    </p:spTree>
    <p:extLst>
      <p:ext uri="{BB962C8B-B14F-4D97-AF65-F5344CB8AC3E}">
        <p14:creationId xmlns:p14="http://schemas.microsoft.com/office/powerpoint/2010/main" val="35809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3651C-103B-4678-B0CB-D900F1CB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4" y="-33554"/>
            <a:ext cx="12192000" cy="6925108"/>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59174" y="4566520"/>
            <a:ext cx="1015902" cy="863430"/>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82816" y="458537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64221" y="4761803"/>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26984" y="5548806"/>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2091" y="4854909"/>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3848646" y="4693116"/>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48873" y="567085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679716" y="5619961"/>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042289" y="4616697"/>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1621" y="4968218"/>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973504" y="5658661"/>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8248499">
            <a:off x="7781785" y="557643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316012" y="4770216"/>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7582" y="4661068"/>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15931" y="4918421"/>
            <a:ext cx="1837473" cy="1927841"/>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0122" y="3625627"/>
            <a:ext cx="1255019" cy="1316741"/>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117988" y="-92379"/>
            <a:ext cx="12309988" cy="6983933"/>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21267" r="23276"/>
          <a:stretch/>
        </p:blipFill>
        <p:spPr>
          <a:xfrm>
            <a:off x="7674475" y="1072767"/>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4487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05C815-2A96-4287-B4C2-3D0DEFAAC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12199337-455E-40E2-B65B-550D425B60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33604" y="5630090"/>
            <a:ext cx="1287282" cy="1088283"/>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33679" y="555072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91282" y="5678897"/>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21120" y="4098702"/>
            <a:ext cx="1035916" cy="63296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0891" y="6099596"/>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3133524" y="5730063"/>
            <a:ext cx="1377246" cy="1194830"/>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303916">
            <a:off x="4747593" y="582133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5160478" y="3914876"/>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6987" y="6086816"/>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408638">
            <a:off x="4680351" y="5568774"/>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8269541">
            <a:off x="4672527" y="568097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4669133" y="3955401"/>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0169" y="4373319"/>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5" cstate="print">
            <a:duotone>
              <a:prstClr val="black"/>
              <a:schemeClr val="accent5">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72417" y="3329844"/>
            <a:ext cx="1570219" cy="1647444"/>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67687" y="3670730"/>
            <a:ext cx="1255019" cy="1316741"/>
          </a:xfrm>
          <a:prstGeom prst="rect">
            <a:avLst/>
          </a:prstGeom>
        </p:spPr>
      </p:pic>
      <p:pic>
        <p:nvPicPr>
          <p:cNvPr id="24" name="Picture 23">
            <a:extLst>
              <a:ext uri="{FF2B5EF4-FFF2-40B4-BE49-F238E27FC236}">
                <a16:creationId xmlns:a16="http://schemas.microsoft.com/office/drawing/2014/main" id="{E89DB50D-3BB5-4A52-B1ED-527AF5249B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018128">
            <a:off x="1015245" y="5014974"/>
            <a:ext cx="2782835" cy="1858259"/>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839156" y="5742516"/>
            <a:ext cx="1015902" cy="863430"/>
          </a:xfrm>
          <a:prstGeom prst="rect">
            <a:avLst/>
          </a:prstGeom>
        </p:spPr>
      </p:pic>
      <p:pic>
        <p:nvPicPr>
          <p:cNvPr id="32" name="Picture 31">
            <a:extLst>
              <a:ext uri="{FF2B5EF4-FFF2-40B4-BE49-F238E27FC236}">
                <a16:creationId xmlns:a16="http://schemas.microsoft.com/office/drawing/2014/main" id="{FAB185E4-F712-4FF5-A832-6AA358B7EE0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7729290">
            <a:off x="3034251" y="5469926"/>
            <a:ext cx="1377246" cy="1194830"/>
          </a:xfrm>
          <a:prstGeom prst="rect">
            <a:avLst/>
          </a:prstGeom>
        </p:spPr>
      </p:pic>
      <p:pic>
        <p:nvPicPr>
          <p:cNvPr id="33" name="Picture 32">
            <a:extLst>
              <a:ext uri="{FF2B5EF4-FFF2-40B4-BE49-F238E27FC236}">
                <a16:creationId xmlns:a16="http://schemas.microsoft.com/office/drawing/2014/main" id="{B7B2368D-FC10-4493-A5DF-5B08D58E62C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64092" y="5188656"/>
            <a:ext cx="1806772" cy="1861856"/>
          </a:xfrm>
          <a:prstGeom prst="rect">
            <a:avLst/>
          </a:prstGeom>
        </p:spPr>
      </p:pic>
      <p:pic>
        <p:nvPicPr>
          <p:cNvPr id="34" name="Picture 33">
            <a:extLst>
              <a:ext uri="{FF2B5EF4-FFF2-40B4-BE49-F238E27FC236}">
                <a16:creationId xmlns:a16="http://schemas.microsoft.com/office/drawing/2014/main" id="{46F5C0D2-D1E2-4BF5-B17E-78D877F42312}"/>
              </a:ext>
            </a:extLst>
          </p:cNvPr>
          <p:cNvPicPr>
            <a:picLocks noChangeAspect="1"/>
          </p:cNvPicPr>
          <p:nvPr/>
        </p:nvPicPr>
        <p:blipFill>
          <a:blip r:embed="rId21" cstate="hqprint">
            <a:duotone>
              <a:prstClr val="black"/>
              <a:schemeClr val="accent6">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008123" y="4696047"/>
            <a:ext cx="1357455" cy="1398840"/>
          </a:xfrm>
          <a:prstGeom prst="rect">
            <a:avLst/>
          </a:prstGeom>
        </p:spPr>
      </p:pic>
      <p:pic>
        <p:nvPicPr>
          <p:cNvPr id="35" name="Picture 34">
            <a:extLst>
              <a:ext uri="{FF2B5EF4-FFF2-40B4-BE49-F238E27FC236}">
                <a16:creationId xmlns:a16="http://schemas.microsoft.com/office/drawing/2014/main" id="{75B45C56-1C3E-466D-BD98-F6C5C1560443}"/>
              </a:ext>
            </a:extLst>
          </p:cNvPr>
          <p:cNvPicPr>
            <a:picLocks noChangeAspect="1"/>
          </p:cNvPicPr>
          <p:nvPr/>
        </p:nvPicPr>
        <p:blipFill>
          <a:blip r:embed="rId21" cstate="hqprint">
            <a:duotone>
              <a:prstClr val="black"/>
              <a:schemeClr val="accent2">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45465" y="4994418"/>
            <a:ext cx="1357455" cy="1398840"/>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240921" y="-101522"/>
            <a:ext cx="12711785" cy="6959522"/>
          </a:xfrm>
          <a:prstGeom prst="rect">
            <a:avLst/>
          </a:prstGeom>
          <a:blipFill>
            <a:blip r:embed="rId23"/>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4"/>
          <a:srcRect l="21267" r="23276"/>
          <a:stretch/>
        </p:blipFill>
        <p:spPr>
          <a:xfrm>
            <a:off x="1150580" y="1627930"/>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7625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2491" y="1642056"/>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307932" y="920887"/>
            <a:ext cx="7122068"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number.</a:t>
            </a:r>
          </a:p>
        </p:txBody>
      </p:sp>
    </p:spTree>
    <p:extLst>
      <p:ext uri="{BB962C8B-B14F-4D97-AF65-F5344CB8AC3E}">
        <p14:creationId xmlns:p14="http://schemas.microsoft.com/office/powerpoint/2010/main" val="2973918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1199</TotalTime>
  <Words>641</Words>
  <Application>Microsoft Office PowerPoint</Application>
  <PresentationFormat>Widescreen</PresentationFormat>
  <Paragraphs>130</Paragraphs>
  <Slides>30</Slides>
  <Notes>26</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.VnTime</vt:lpstr>
      <vt:lpstr>Aharoni</vt:lpstr>
      <vt:lpstr>Amasis MT Pro Black</vt:lpstr>
      <vt:lpstr>Arial</vt:lpstr>
      <vt:lpstr>Arial Black</vt:lpstr>
      <vt:lpstr>Berlin Sans FB Demi</vt:lpstr>
      <vt:lpstr>Calibri</vt:lpstr>
      <vt:lpstr>Calibri Light</vt:lpstr>
      <vt:lpstr>Paytone One</vt:lpstr>
      <vt:lpstr>Sport Day</vt:lpstr>
      <vt:lpstr>Times New Roman</vt:lpstr>
      <vt:lpstr>Verdana</vt:lpstr>
      <vt:lpstr>Office Theme</vt:lpstr>
      <vt:lpstr>Tiếng Anh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To Ha</cp:lastModifiedBy>
  <cp:revision>108</cp:revision>
  <dcterms:created xsi:type="dcterms:W3CDTF">2022-02-27T05:20:23Z</dcterms:created>
  <dcterms:modified xsi:type="dcterms:W3CDTF">2025-12-09T01:31:22Z</dcterms:modified>
</cp:coreProperties>
</file>