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1" r:id="rId2"/>
    <p:sldMasterId id="2147483714" r:id="rId3"/>
    <p:sldMasterId id="2147483727" r:id="rId4"/>
    <p:sldMasterId id="2147483763" r:id="rId5"/>
    <p:sldMasterId id="2147483789" r:id="rId6"/>
  </p:sldMasterIdLst>
  <p:notesMasterIdLst>
    <p:notesMasterId r:id="rId15"/>
  </p:notesMasterIdLst>
  <p:sldIdLst>
    <p:sldId id="256" r:id="rId7"/>
    <p:sldId id="257" r:id="rId8"/>
    <p:sldId id="2007577163" r:id="rId9"/>
    <p:sldId id="2007577164" r:id="rId10"/>
    <p:sldId id="260" r:id="rId11"/>
    <p:sldId id="2007577167" r:id="rId12"/>
    <p:sldId id="327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04F5-15C7-4AF9-B014-6F493D2480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9444-458C-43C7-80E3-781C5279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9FA05-7EE3-4FC6-8E50-69BA0C785D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4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9FA05-7EE3-4FC6-8E50-69BA0C785D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3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9FA05-7EE3-4FC6-8E50-69BA0C785D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2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2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37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0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616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887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2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3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35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9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579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99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83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91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16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5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2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360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6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7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876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7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8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5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5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3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819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057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82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83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307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84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526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594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88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44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132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3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0215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70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06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6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05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6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6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6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48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 type="title">
  <p:cSld name="1_标题幻灯片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54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5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72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7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5AE886-E7C6-E0BC-CCB7-828ACD11761B}"/>
              </a:ext>
            </a:extLst>
          </p:cNvPr>
          <p:cNvSpPr txBox="1"/>
          <p:nvPr/>
        </p:nvSpPr>
        <p:spPr>
          <a:xfrm>
            <a:off x="218870" y="675804"/>
            <a:ext cx="113351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U, u, Ư, ư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</a:p>
          <a:p>
            <a:pPr algn="ctr"/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06134-563F-8F9E-AEBE-CEF949283031}"/>
              </a:ext>
            </a:extLst>
          </p:cNvPr>
          <p:cNvSpPr txBox="1"/>
          <p:nvPr/>
        </p:nvSpPr>
        <p:spPr>
          <a:xfrm rot="10800000" flipV="1">
            <a:off x="1196500" y="5098088"/>
            <a:ext cx="82879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02813" y="1290741"/>
            <a:ext cx="5146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U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 </a:t>
            </a:r>
            <a:r>
              <a:rPr lang="en-US" altLang="zh-CN" sz="6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1C3CE-7CF9-47A2-A95E-78C5FD7CDB36}"/>
              </a:ext>
            </a:extLst>
          </p:cNvPr>
          <p:cNvSpPr txBox="1"/>
          <p:nvPr/>
        </p:nvSpPr>
        <p:spPr>
          <a:xfrm>
            <a:off x="9811092" y="2703277"/>
            <a:ext cx="3360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Quicksand Medium" panose="000006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2D74D-0481-421A-AEF8-F2CC2575CE8F}"/>
              </a:ext>
            </a:extLst>
          </p:cNvPr>
          <p:cNvSpPr txBox="1"/>
          <p:nvPr/>
        </p:nvSpPr>
        <p:spPr>
          <a:xfrm>
            <a:off x="9811092" y="2306910"/>
            <a:ext cx="44577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1242AC-DD1D-49FC-978A-8C82F1B26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04" y="1307714"/>
            <a:ext cx="7218704" cy="39167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BF8A5F-975B-49DB-8A29-A460336F9DA3}"/>
              </a:ext>
            </a:extLst>
          </p:cNvPr>
          <p:cNvSpPr txBox="1"/>
          <p:nvPr/>
        </p:nvSpPr>
        <p:spPr>
          <a:xfrm>
            <a:off x="4100740" y="5552313"/>
            <a:ext cx="626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ea typeface="Arial-Rounded" panose="020B0500000000000000" pitchFamily="34" charset="0"/>
                <a:cs typeface=".VnAvant" panose="020B7200000000000000" pitchFamily="34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ea typeface="Arial-Rounded" panose="020B0500000000000000" pitchFamily="34" charset="0"/>
                <a:cs typeface=".VnAvant" panose="020B7200000000000000" pitchFamily="34" charset="0"/>
              </a:rPr>
              <a:t>u</a:t>
            </a:r>
            <a:r>
              <a:rPr lang="en-US" sz="4800" dirty="0">
                <a:ea typeface="Arial-Rounded" panose="020B05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.VnAvant" panose="020B7200000000000000" pitchFamily="34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ea typeface="Arial-Rounded" panose="020B0500000000000000" pitchFamily="34" charset="0"/>
                <a:cs typeface=".VnAvant" panose="020B7200000000000000" pitchFamily="34" charset="0"/>
              </a:rPr>
              <a:t>ủ</a:t>
            </a:r>
            <a:r>
              <a:rPr lang="en-US" sz="4800" dirty="0">
                <a:ea typeface="Arial-Rounded" panose="020B05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.VnAvant" panose="020B7200000000000000" pitchFamily="34" charset="0"/>
              </a:rPr>
              <a:t>chín</a:t>
            </a:r>
            <a:r>
              <a:rPr lang="en-US" sz="4800" dirty="0">
                <a:ea typeface="Arial-Rounded" panose="020B05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.VnAvant" panose="020B7200000000000000" pitchFamily="34" charset="0"/>
              </a:rPr>
              <a:t>ngọt</a:t>
            </a:r>
            <a:r>
              <a:rPr lang="en-US" sz="4800" dirty="0">
                <a:ea typeface="Arial-Rounded" panose="020B05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dirty="0" err="1">
                <a:ea typeface="Arial-Rounded" panose="020B0500000000000000" pitchFamily="34" charset="0"/>
                <a:cs typeface=".VnAvant" panose="020B7200000000000000" pitchFamily="34" charset="0"/>
              </a:rPr>
              <a:t>l</a:t>
            </a:r>
            <a:r>
              <a:rPr lang="en-US" sz="4800" dirty="0" err="1">
                <a:solidFill>
                  <a:srgbClr val="FF0000"/>
                </a:solidFill>
                <a:ea typeface="Arial-Rounded" panose="020B0500000000000000" pitchFamily="34" charset="0"/>
                <a:cs typeface=".VnAvant" panose="020B7200000000000000" pitchFamily="34" charset="0"/>
              </a:rPr>
              <a:t>ừ</a:t>
            </a:r>
            <a:endParaRPr lang="en-US" sz="4800" dirty="0">
              <a:solidFill>
                <a:srgbClr val="FF0000"/>
              </a:solidFill>
              <a:ea typeface="Arial-Rounded" panose="020B05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416342-D3A2-46A5-86F4-AF6317EF5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" y="172192"/>
            <a:ext cx="2501610" cy="833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0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noProof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45EA7C0B-87D9-431D-8819-672DFFB4E7CE}"/>
              </a:ext>
            </a:extLst>
          </p:cNvPr>
          <p:cNvSpPr/>
          <p:nvPr/>
        </p:nvSpPr>
        <p:spPr>
          <a:xfrm>
            <a:off x="1789890" y="1676698"/>
            <a:ext cx="4134255" cy="360554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19C05-D697-4FBF-ABF8-701BE0CE5997}"/>
              </a:ext>
            </a:extLst>
          </p:cNvPr>
          <p:cNvSpPr txBox="1"/>
          <p:nvPr/>
        </p:nvSpPr>
        <p:spPr>
          <a:xfrm>
            <a:off x="2607110" y="1575759"/>
            <a:ext cx="27139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kumimoji="0" lang="en-GB" sz="22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3F50D0-7924-4D90-B8C1-DF209332B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" y="206563"/>
            <a:ext cx="1608691" cy="8376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350856-8823-7E8C-C184-7B7FFB0E9924}"/>
              </a:ext>
            </a:extLst>
          </p:cNvPr>
          <p:cNvSpPr/>
          <p:nvPr/>
        </p:nvSpPr>
        <p:spPr>
          <a:xfrm>
            <a:off x="6741365" y="1676698"/>
            <a:ext cx="3745052" cy="344005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0" noProof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ư</a:t>
            </a:r>
            <a:endParaRPr kumimoji="0" lang="en-GB" sz="22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7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lừ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lữ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795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0083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71015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6323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63718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338980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03430" y="3715965"/>
            <a:ext cx="1595393" cy="73328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6808" y="3715964"/>
            <a:ext cx="1595393" cy="73516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26670" y="22266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2F245-749D-4B18-AF55-81F0BCD446AD}"/>
              </a:ext>
            </a:extLst>
          </p:cNvPr>
          <p:cNvSpPr txBox="1"/>
          <p:nvPr/>
        </p:nvSpPr>
        <p:spPr>
          <a:xfrm>
            <a:off x="4954532" y="2524408"/>
            <a:ext cx="102641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E52D56"/>
              </a:solidFill>
              <a:latin typeface="+mn-ea"/>
              <a:cs typeface=".VnAvant" panose="020B7200000000000000" pitchFamily="34" charset="0"/>
            </a:endParaRPr>
          </a:p>
          <a:p>
            <a:endParaRPr lang="en-GB" sz="4000" dirty="0">
              <a:solidFill>
                <a:srgbClr val="E52D56"/>
              </a:solidFill>
              <a:latin typeface="+mn-ea"/>
              <a:cs typeface=".VnAvant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6DE42D-23C9-4E95-BDEC-451CBC315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3" y="2837073"/>
            <a:ext cx="2448691" cy="1800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0BC6F4-9250-444B-8E5A-9CBDC76C8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46" y="2031821"/>
            <a:ext cx="2414149" cy="25895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1E66F8-1BE3-45A4-A6F9-EDAB8B694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83" y="2681205"/>
            <a:ext cx="3459195" cy="19401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3E1C3DA-0662-4B43-B5C6-4764CA34DAF6}"/>
              </a:ext>
            </a:extLst>
          </p:cNvPr>
          <p:cNvSpPr txBox="1"/>
          <p:nvPr/>
        </p:nvSpPr>
        <p:spPr>
          <a:xfrm>
            <a:off x="1853319" y="4796567"/>
            <a:ext cx="1110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n-ea"/>
                <a:cs typeface=".VnAvant" panose="020B7200000000000000" pitchFamily="34" charset="0"/>
              </a:rPr>
              <a:t>d</a:t>
            </a:r>
            <a:r>
              <a:rPr lang="en-US" sz="40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ù</a:t>
            </a:r>
            <a:endParaRPr lang="en-US" sz="4000" dirty="0">
              <a:solidFill>
                <a:srgbClr val="FF0000"/>
              </a:solidFill>
              <a:latin typeface="+mn-ea"/>
              <a:cs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354581-2400-42CE-96A1-74152E3CE86F}"/>
              </a:ext>
            </a:extLst>
          </p:cNvPr>
          <p:cNvSpPr txBox="1"/>
          <p:nvPr/>
        </p:nvSpPr>
        <p:spPr>
          <a:xfrm>
            <a:off x="4777074" y="4752403"/>
            <a:ext cx="2014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n-ea"/>
                <a:cs typeface=".VnAvant" panose="020B7200000000000000" pitchFamily="34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u</a:t>
            </a:r>
            <a:r>
              <a:rPr lang="en-US" sz="4000" dirty="0">
                <a:latin typeface="+mn-ea"/>
                <a:cs typeface=".VnAvant" panose="020B7200000000000000" pitchFamily="34" charset="0"/>
              </a:rPr>
              <a:t> </a:t>
            </a:r>
            <a:r>
              <a:rPr lang="en-US" sz="4000" dirty="0" err="1">
                <a:latin typeface="+mn-ea"/>
                <a:cs typeface=".VnAvant" panose="020B7200000000000000" pitchFamily="34" charset="0"/>
              </a:rPr>
              <a:t>đ</a:t>
            </a:r>
            <a:r>
              <a:rPr lang="en-US" sz="40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ủ</a:t>
            </a:r>
            <a:endParaRPr lang="en-US" sz="4000" dirty="0">
              <a:solidFill>
                <a:srgbClr val="FF0000"/>
              </a:solidFill>
              <a:latin typeface="+mn-ea"/>
              <a:cs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D755A1-F452-4BFF-9D13-6C6DF22AC67B}"/>
              </a:ext>
            </a:extLst>
          </p:cNvPr>
          <p:cNvSpPr txBox="1"/>
          <p:nvPr/>
        </p:nvSpPr>
        <p:spPr>
          <a:xfrm>
            <a:off x="8278864" y="4796567"/>
            <a:ext cx="2309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n-ea"/>
                <a:cs typeface=".VnAvant" panose="020B7200000000000000" pitchFamily="34" charset="0"/>
              </a:rPr>
              <a:t>hổ</a:t>
            </a:r>
            <a:r>
              <a:rPr lang="en-US" sz="4000" dirty="0">
                <a:latin typeface="+mn-ea"/>
                <a:cs typeface=".VnAvant" panose="020B7200000000000000" pitchFamily="34" charset="0"/>
              </a:rPr>
              <a:t> </a:t>
            </a:r>
            <a:r>
              <a:rPr lang="en-US" sz="4000" dirty="0" err="1">
                <a:latin typeface="+mn-ea"/>
                <a:cs typeface=".VnAvant" panose="020B7200000000000000" pitchFamily="34" charset="0"/>
              </a:rPr>
              <a:t>d</a:t>
            </a:r>
            <a:r>
              <a:rPr lang="en-US" sz="40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ữ</a:t>
            </a:r>
            <a:endParaRPr lang="en-US" sz="4000" dirty="0">
              <a:solidFill>
                <a:srgbClr val="FF0000"/>
              </a:solidFill>
              <a:latin typeface="+mn-ea"/>
              <a:cs typeface=".VnAvant" panose="020B7200000000000000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022C33-398C-46F9-A9E3-0635C22CFB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222662"/>
            <a:ext cx="2188426" cy="1132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29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8239" y="2762983"/>
            <a:ext cx="7227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5655" y="813159"/>
            <a:ext cx="809635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hlinkClick r:id="rId5"/>
            <a:extLst>
              <a:ext uri="{FF2B5EF4-FFF2-40B4-BE49-F238E27FC236}">
                <a16:creationId xmlns:a16="http://schemas.microsoft.com/office/drawing/2014/main" id="{1EF7EEB8-674B-4CD6-8AE2-A1A2BF81B5F8}"/>
              </a:ext>
            </a:extLst>
          </p:cNvPr>
          <p:cNvSpPr txBox="1"/>
          <p:nvPr/>
        </p:nvSpPr>
        <p:spPr>
          <a:xfrm>
            <a:off x="53785" y="6444107"/>
            <a:ext cx="6890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srgbClr val="FAAB36">
                    <a:lumMod val="40000"/>
                    <a:lumOff val="60000"/>
                  </a:srgbClr>
                </a:solidFill>
                <a:effectLst/>
                <a:uLnTx/>
                <a:uFillTx/>
                <a:latin typeface="微软雅黑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kumimoji="0" lang="ko-KR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FAAB36">
                  <a:lumMod val="40000"/>
                  <a:lumOff val="60000"/>
                </a:srgbClr>
              </a:solidFill>
              <a:effectLst/>
              <a:uLnTx/>
              <a:uFillTx/>
              <a:latin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173</Words>
  <Application>Microsoft Office PowerPoint</Application>
  <PresentationFormat>Widescreen</PresentationFormat>
  <Paragraphs>52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Arial Rounded MT Bold</vt:lpstr>
      <vt:lpstr>Arial-Rounded</vt:lpstr>
      <vt:lpstr>Calibri</vt:lpstr>
      <vt:lpstr>Quicksand Medium</vt:lpstr>
      <vt:lpstr>Times New Roman</vt:lpstr>
      <vt:lpstr>Office 主题​​</vt:lpstr>
      <vt:lpstr>默认设计模板</vt:lpstr>
      <vt:lpstr>4_Office Theme</vt:lpstr>
      <vt:lpstr>2_Office 主题​​</vt:lpstr>
      <vt:lpstr>www.jpppt.com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23</cp:revision>
  <dcterms:created xsi:type="dcterms:W3CDTF">2021-08-17T02:28:37Z</dcterms:created>
  <dcterms:modified xsi:type="dcterms:W3CDTF">2025-10-01T14:50:05Z</dcterms:modified>
</cp:coreProperties>
</file>