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3"/>
  </p:notesMasterIdLst>
  <p:sldIdLst>
    <p:sldId id="7638" r:id="rId4"/>
    <p:sldId id="265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4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8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9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77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13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4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34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2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5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3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0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603424"/>
            <a:ext cx="9144000" cy="3000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35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7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8"/>
            <a:ext cx="6893299" cy="38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1700" y="814388"/>
            <a:ext cx="5156108" cy="31970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514350" latinLnBrk="0">
              <a:defRPr/>
            </a:pPr>
            <a:r>
              <a:rPr lang="en-US" sz="4050" b="1" spc="2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 defTabSz="514350" latinLnBrk="0">
              <a:defRPr/>
            </a:pPr>
            <a:r>
              <a:rPr lang="en-US" sz="22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514350" latinLnBrk="0"/>
            <a:r>
              <a:rPr lang="en-US" sz="2025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1</a:t>
            </a:r>
          </a:p>
          <a:p>
            <a:pPr algn="ctr" defTabSz="514350" latinLnBrk="0"/>
            <a:r>
              <a:rPr lang="en-US" sz="27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Các số từ 0 đến 10</a:t>
            </a:r>
          </a:p>
          <a:p>
            <a:pPr algn="ctr" defTabSz="514350" latinLnBrk="0"/>
            <a:r>
              <a:rPr lang="en-US" sz="27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So sánh số</a:t>
            </a:r>
          </a:p>
          <a:p>
            <a:pPr algn="ctr" defTabSz="514350" latinLnBrk="0"/>
            <a:r>
              <a:rPr lang="en-US" sz="27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 </a:t>
            </a:r>
          </a:p>
          <a:p>
            <a:pPr algn="ctr" defTabSz="514350" latinLnBrk="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(Bộ sách kết nối tri thức)</a:t>
            </a:r>
          </a:p>
          <a:p>
            <a:pPr algn="ctr" defTabSz="514350" latinLnBrk="0"/>
            <a:endParaRPr lang="en-US" sz="2250" b="1" i="1" dirty="0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1" y="771525"/>
            <a:ext cx="554534" cy="3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300289" y="3514725"/>
            <a:ext cx="372409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 latinLnBrk="0"/>
            <a:r>
              <a:rPr lang="en-US" sz="1125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Thị Thu Hồng</a:t>
            </a:r>
          </a:p>
          <a:p>
            <a:pPr defTabSz="514350" latinLnBrk="0"/>
            <a:r>
              <a:rPr lang="en-US" sz="1125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1A2</a:t>
            </a:r>
          </a:p>
          <a:p>
            <a:pPr defTabSz="514350" latinLnBrk="0"/>
            <a:r>
              <a:rPr lang="en-US" sz="1125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9407D-4F3D-43D8-B4B8-5F12570C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275856" y="48351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267744" y="2715766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HƠN, DẤU &lt;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347614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88784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588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73" y="486783"/>
            <a:ext cx="7418449" cy="21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139952" y="1791856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    &lt;     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42773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Hai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ba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27784" y="4011910"/>
            <a:ext cx="3376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    &lt;     8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4659982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Sáu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tám</a:t>
            </a:r>
          </a:p>
        </p:txBody>
      </p:sp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7_20200730060352_n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915566"/>
            <a:ext cx="4464496" cy="4464496"/>
          </a:xfrm>
          <a:prstGeom prst="rect">
            <a:avLst/>
          </a:prstGeom>
        </p:spPr>
      </p:pic>
      <p:pic>
        <p:nvPicPr>
          <p:cNvPr id="1026" name="Picture 2" descr="E:\GA ĐT TOAN\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" y="1233645"/>
            <a:ext cx="3881314" cy="39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HƠN,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Tập viết dấu &lt; 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58394" y="3776813"/>
            <a:ext cx="1217662" cy="523951"/>
            <a:chOff x="796781" y="3744590"/>
            <a:chExt cx="1217662" cy="523951"/>
          </a:xfrm>
        </p:grpSpPr>
        <p:grpSp>
          <p:nvGrpSpPr>
            <p:cNvPr id="23" name="Group 22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615" y="3700960"/>
            <a:ext cx="1217662" cy="523951"/>
            <a:chOff x="796781" y="3744590"/>
            <a:chExt cx="1217662" cy="523951"/>
          </a:xfrm>
        </p:grpSpPr>
        <p:grpSp>
          <p:nvGrpSpPr>
            <p:cNvPr id="30" name="Group 29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576064"/>
            <a:chOff x="827584" y="1491630"/>
            <a:chExt cx="90010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Cho mỗi chuồng một xe cỏ để số dê trong chuồng ít hơn số bó cỏ.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590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57" y="509107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19057" y="1635646"/>
            <a:ext cx="512783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0272" y="1843503"/>
            <a:ext cx="256391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234</Words>
  <Application>Microsoft Office PowerPoint</Application>
  <PresentationFormat>Trình chiếu Trên màn hình (16:9)</PresentationFormat>
  <Paragraphs>107</Paragraphs>
  <Slides>9</Slides>
  <Notes>4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9</vt:i4>
      </vt:variant>
    </vt:vector>
  </HeadingPairs>
  <TitlesOfParts>
    <vt:vector size="22" baseType="lpstr">
      <vt:lpstr>맑은 고딕</vt:lpstr>
      <vt:lpstr>Aharoni</vt:lpstr>
      <vt:lpstr>Aptos</vt:lpstr>
      <vt:lpstr>Aptos Display</vt:lpstr>
      <vt:lpstr>Arial</vt:lpstr>
      <vt:lpstr>Calibri</vt:lpstr>
      <vt:lpstr>Estrangelo Edessa</vt:lpstr>
      <vt:lpstr>Garamond</vt:lpstr>
      <vt:lpstr>Times New Roman</vt:lpstr>
      <vt:lpstr>Verdana</vt:lpstr>
      <vt:lpstr>Office Theme</vt:lpstr>
      <vt:lpstr>Custom Design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10</cp:lastModifiedBy>
  <cp:revision>118</cp:revision>
  <dcterms:created xsi:type="dcterms:W3CDTF">2014-04-01T16:27:38Z</dcterms:created>
  <dcterms:modified xsi:type="dcterms:W3CDTF">2025-10-01T01:59:30Z</dcterms:modified>
</cp:coreProperties>
</file>